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63" r:id="rId2"/>
    <p:sldId id="257" r:id="rId3"/>
    <p:sldId id="258" r:id="rId4"/>
    <p:sldId id="260" r:id="rId5"/>
    <p:sldId id="264"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A8A07B-004E-9E4F-B420-057C04F48A4D}" v="23" dt="2024-10-11T08:08:01.3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13"/>
  </p:normalViewPr>
  <p:slideViewPr>
    <p:cSldViewPr snapToGrid="0">
      <p:cViewPr varScale="1">
        <p:scale>
          <a:sx n="99" d="100"/>
          <a:sy n="99"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a Chen" userId="72484de0-ad80-4861-946b-9fc17698ef8d" providerId="ADAL" clId="{7FA8A07B-004E-9E4F-B420-057C04F48A4D}"/>
    <pc:docChg chg="undo custSel addSld delSld modSld sldOrd">
      <pc:chgData name="Carla Chen" userId="72484de0-ad80-4861-946b-9fc17698ef8d" providerId="ADAL" clId="{7FA8A07B-004E-9E4F-B420-057C04F48A4D}" dt="2024-10-11T08:08:04.496" v="1105"/>
      <pc:docMkLst>
        <pc:docMk/>
      </pc:docMkLst>
      <pc:sldChg chg="del">
        <pc:chgData name="Carla Chen" userId="72484de0-ad80-4861-946b-9fc17698ef8d" providerId="ADAL" clId="{7FA8A07B-004E-9E4F-B420-057C04F48A4D}" dt="2024-10-01T02:49:24.372" v="7" actId="2696"/>
        <pc:sldMkLst>
          <pc:docMk/>
          <pc:sldMk cId="3610989873" sldId="256"/>
        </pc:sldMkLst>
      </pc:sldChg>
      <pc:sldChg chg="addSp delSp modSp mod setBg">
        <pc:chgData name="Carla Chen" userId="72484de0-ad80-4861-946b-9fc17698ef8d" providerId="ADAL" clId="{7FA8A07B-004E-9E4F-B420-057C04F48A4D}" dt="2024-10-11T08:08:04.496" v="1105"/>
        <pc:sldMkLst>
          <pc:docMk/>
          <pc:sldMk cId="3289286642" sldId="257"/>
        </pc:sldMkLst>
        <pc:spChg chg="mod">
          <ac:chgData name="Carla Chen" userId="72484de0-ad80-4861-946b-9fc17698ef8d" providerId="ADAL" clId="{7FA8A07B-004E-9E4F-B420-057C04F48A4D}" dt="2024-10-11T07:15:05.947" v="1083" actId="20577"/>
          <ac:spMkLst>
            <pc:docMk/>
            <pc:sldMk cId="3289286642" sldId="257"/>
            <ac:spMk id="2" creationId="{2210AB89-3F67-FB2C-CCA7-8F72B8BD1850}"/>
          </ac:spMkLst>
        </pc:spChg>
        <pc:spChg chg="del mod">
          <ac:chgData name="Carla Chen" userId="72484de0-ad80-4861-946b-9fc17698ef8d" providerId="ADAL" clId="{7FA8A07B-004E-9E4F-B420-057C04F48A4D}" dt="2024-10-11T06:53:38.147" v="986" actId="26606"/>
          <ac:spMkLst>
            <pc:docMk/>
            <pc:sldMk cId="3289286642" sldId="257"/>
            <ac:spMk id="3" creationId="{8F275E2E-37CA-DE65-6D16-2242800BA9BB}"/>
          </ac:spMkLst>
        </pc:spChg>
        <pc:spChg chg="add del mod">
          <ac:chgData name="Carla Chen" userId="72484de0-ad80-4861-946b-9fc17698ef8d" providerId="ADAL" clId="{7FA8A07B-004E-9E4F-B420-057C04F48A4D}" dt="2024-10-11T08:08:04.496" v="1105"/>
          <ac:spMkLst>
            <pc:docMk/>
            <pc:sldMk cId="3289286642" sldId="257"/>
            <ac:spMk id="4" creationId="{B7013003-D2D0-7D6D-8CE0-1461F40AD269}"/>
          </ac:spMkLst>
        </pc:spChg>
        <pc:spChg chg="add">
          <ac:chgData name="Carla Chen" userId="72484de0-ad80-4861-946b-9fc17698ef8d" providerId="ADAL" clId="{7FA8A07B-004E-9E4F-B420-057C04F48A4D}" dt="2024-10-11T06:53:38.147" v="986" actId="26606"/>
          <ac:spMkLst>
            <pc:docMk/>
            <pc:sldMk cId="3289286642" sldId="257"/>
            <ac:spMk id="9" creationId="{2E442304-DDBD-4F7B-8017-36BCC863FB40}"/>
          </ac:spMkLst>
        </pc:spChg>
        <pc:spChg chg="add">
          <ac:chgData name="Carla Chen" userId="72484de0-ad80-4861-946b-9fc17698ef8d" providerId="ADAL" clId="{7FA8A07B-004E-9E4F-B420-057C04F48A4D}" dt="2024-10-11T06:53:38.147" v="986" actId="26606"/>
          <ac:spMkLst>
            <pc:docMk/>
            <pc:sldMk cId="3289286642" sldId="257"/>
            <ac:spMk id="11" creationId="{5E107275-3853-46FD-A241-DE4355A42675}"/>
          </ac:spMkLst>
        </pc:spChg>
        <pc:graphicFrameChg chg="add mod">
          <ac:chgData name="Carla Chen" userId="72484de0-ad80-4861-946b-9fc17698ef8d" providerId="ADAL" clId="{7FA8A07B-004E-9E4F-B420-057C04F48A4D}" dt="2024-10-11T07:16:31.965" v="1085" actId="20577"/>
          <ac:graphicFrameMkLst>
            <pc:docMk/>
            <pc:sldMk cId="3289286642" sldId="257"/>
            <ac:graphicFrameMk id="5" creationId="{1019DFE4-6D84-A4A1-3DFE-B4EEA07B295B}"/>
          </ac:graphicFrameMkLst>
        </pc:graphicFrameChg>
      </pc:sldChg>
      <pc:sldChg chg="addSp delSp modSp mod">
        <pc:chgData name="Carla Chen" userId="72484de0-ad80-4861-946b-9fc17698ef8d" providerId="ADAL" clId="{7FA8A07B-004E-9E4F-B420-057C04F48A4D}" dt="2024-10-11T06:42:55.461" v="982" actId="1076"/>
        <pc:sldMkLst>
          <pc:docMk/>
          <pc:sldMk cId="2096443488" sldId="258"/>
        </pc:sldMkLst>
        <pc:spChg chg="mod">
          <ac:chgData name="Carla Chen" userId="72484de0-ad80-4861-946b-9fc17698ef8d" providerId="ADAL" clId="{7FA8A07B-004E-9E4F-B420-057C04F48A4D}" dt="2024-10-06T13:18:55.629" v="283" actId="1076"/>
          <ac:spMkLst>
            <pc:docMk/>
            <pc:sldMk cId="2096443488" sldId="258"/>
            <ac:spMk id="2" creationId="{7348EFD6-A534-0447-3CBD-1FD598B15F24}"/>
          </ac:spMkLst>
        </pc:spChg>
        <pc:spChg chg="del">
          <ac:chgData name="Carla Chen" userId="72484de0-ad80-4861-946b-9fc17698ef8d" providerId="ADAL" clId="{7FA8A07B-004E-9E4F-B420-057C04F48A4D}" dt="2024-10-06T12:51:16.089" v="209"/>
          <ac:spMkLst>
            <pc:docMk/>
            <pc:sldMk cId="2096443488" sldId="258"/>
            <ac:spMk id="3" creationId="{10A14057-BA42-02BC-5DAE-BCB1851D6E73}"/>
          </ac:spMkLst>
        </pc:spChg>
        <pc:spChg chg="add del mod">
          <ac:chgData name="Carla Chen" userId="72484de0-ad80-4861-946b-9fc17698ef8d" providerId="ADAL" clId="{7FA8A07B-004E-9E4F-B420-057C04F48A4D}" dt="2024-10-11T06:25:54.275" v="908" actId="478"/>
          <ac:spMkLst>
            <pc:docMk/>
            <pc:sldMk cId="2096443488" sldId="258"/>
            <ac:spMk id="6" creationId="{CC780F3D-648E-BB95-4E31-50B037EAB53D}"/>
          </ac:spMkLst>
        </pc:spChg>
        <pc:spChg chg="add mod">
          <ac:chgData name="Carla Chen" userId="72484de0-ad80-4861-946b-9fc17698ef8d" providerId="ADAL" clId="{7FA8A07B-004E-9E4F-B420-057C04F48A4D}" dt="2024-10-11T06:37:48.619" v="973" actId="1076"/>
          <ac:spMkLst>
            <pc:docMk/>
            <pc:sldMk cId="2096443488" sldId="258"/>
            <ac:spMk id="8" creationId="{E7F063DE-E9C3-D4A1-C9DD-7EBB3919EFE5}"/>
          </ac:spMkLst>
        </pc:spChg>
        <pc:spChg chg="add mod">
          <ac:chgData name="Carla Chen" userId="72484de0-ad80-4861-946b-9fc17698ef8d" providerId="ADAL" clId="{7FA8A07B-004E-9E4F-B420-057C04F48A4D}" dt="2024-10-11T06:39:07.746" v="975" actId="20577"/>
          <ac:spMkLst>
            <pc:docMk/>
            <pc:sldMk cId="2096443488" sldId="258"/>
            <ac:spMk id="10" creationId="{8A22C82B-CD52-AAFE-E3C6-867B85418AC9}"/>
          </ac:spMkLst>
        </pc:spChg>
        <pc:spChg chg="add mod">
          <ac:chgData name="Carla Chen" userId="72484de0-ad80-4861-946b-9fc17698ef8d" providerId="ADAL" clId="{7FA8A07B-004E-9E4F-B420-057C04F48A4D}" dt="2024-10-11T06:37:46.697" v="972" actId="1076"/>
          <ac:spMkLst>
            <pc:docMk/>
            <pc:sldMk cId="2096443488" sldId="258"/>
            <ac:spMk id="12" creationId="{F3B45671-F5B6-44E3-5B46-F216034BB151}"/>
          </ac:spMkLst>
        </pc:spChg>
        <pc:spChg chg="add mod">
          <ac:chgData name="Carla Chen" userId="72484de0-ad80-4861-946b-9fc17698ef8d" providerId="ADAL" clId="{7FA8A07B-004E-9E4F-B420-057C04F48A4D}" dt="2024-10-11T06:42:52.719" v="981" actId="1076"/>
          <ac:spMkLst>
            <pc:docMk/>
            <pc:sldMk cId="2096443488" sldId="258"/>
            <ac:spMk id="14" creationId="{AAA68336-3F51-0D85-1000-831E8ECF3474}"/>
          </ac:spMkLst>
        </pc:spChg>
        <pc:spChg chg="add mod">
          <ac:chgData name="Carla Chen" userId="72484de0-ad80-4861-946b-9fc17698ef8d" providerId="ADAL" clId="{7FA8A07B-004E-9E4F-B420-057C04F48A4D}" dt="2024-10-11T06:42:55.461" v="982" actId="1076"/>
          <ac:spMkLst>
            <pc:docMk/>
            <pc:sldMk cId="2096443488" sldId="258"/>
            <ac:spMk id="15" creationId="{92125FF5-7716-08E2-7E69-92527EFD9E63}"/>
          </ac:spMkLst>
        </pc:spChg>
        <pc:graphicFrameChg chg="add mod modGraphic">
          <ac:chgData name="Carla Chen" userId="72484de0-ad80-4861-946b-9fc17698ef8d" providerId="ADAL" clId="{7FA8A07B-004E-9E4F-B420-057C04F48A4D}" dt="2024-10-10T03:30:35.928" v="722" actId="1076"/>
          <ac:graphicFrameMkLst>
            <pc:docMk/>
            <pc:sldMk cId="2096443488" sldId="258"/>
            <ac:graphicFrameMk id="4" creationId="{4AF45C95-F082-C44F-501C-F54B5FEA11D6}"/>
          </ac:graphicFrameMkLst>
        </pc:graphicFrameChg>
      </pc:sldChg>
      <pc:sldChg chg="addSp delSp modSp del mod">
        <pc:chgData name="Carla Chen" userId="72484de0-ad80-4861-946b-9fc17698ef8d" providerId="ADAL" clId="{7FA8A07B-004E-9E4F-B420-057C04F48A4D}" dt="2024-10-11T06:42:25.416" v="980" actId="2696"/>
        <pc:sldMkLst>
          <pc:docMk/>
          <pc:sldMk cId="2064329915" sldId="259"/>
        </pc:sldMkLst>
        <pc:spChg chg="mod">
          <ac:chgData name="Carla Chen" userId="72484de0-ad80-4861-946b-9fc17698ef8d" providerId="ADAL" clId="{7FA8A07B-004E-9E4F-B420-057C04F48A4D}" dt="2024-10-06T13:28:31.282" v="322" actId="1076"/>
          <ac:spMkLst>
            <pc:docMk/>
            <pc:sldMk cId="2064329915" sldId="259"/>
            <ac:spMk id="2" creationId="{EB16E330-82E6-6294-5D10-DFE6A31F4DFF}"/>
          </ac:spMkLst>
        </pc:spChg>
        <pc:spChg chg="del">
          <ac:chgData name="Carla Chen" userId="72484de0-ad80-4861-946b-9fc17698ef8d" providerId="ADAL" clId="{7FA8A07B-004E-9E4F-B420-057C04F48A4D}" dt="2024-10-06T13:18:20.572" v="275"/>
          <ac:spMkLst>
            <pc:docMk/>
            <pc:sldMk cId="2064329915" sldId="259"/>
            <ac:spMk id="3" creationId="{AE1D6286-8ED0-3009-28D1-4192E36E89E3}"/>
          </ac:spMkLst>
        </pc:spChg>
        <pc:graphicFrameChg chg="add mod modGraphic">
          <ac:chgData name="Carla Chen" userId="72484de0-ad80-4861-946b-9fc17698ef8d" providerId="ADAL" clId="{7FA8A07B-004E-9E4F-B420-057C04F48A4D}" dt="2024-10-08T12:15:37.529" v="622" actId="1076"/>
          <ac:graphicFrameMkLst>
            <pc:docMk/>
            <pc:sldMk cId="2064329915" sldId="259"/>
            <ac:graphicFrameMk id="4" creationId="{0397F635-7639-CF25-9E31-6A34ED601E09}"/>
          </ac:graphicFrameMkLst>
        </pc:graphicFrameChg>
        <pc:picChg chg="add mod">
          <ac:chgData name="Carla Chen" userId="72484de0-ad80-4861-946b-9fc17698ef8d" providerId="ADAL" clId="{7FA8A07B-004E-9E4F-B420-057C04F48A4D}" dt="2024-10-10T01:29:48.383" v="647" actId="1076"/>
          <ac:picMkLst>
            <pc:docMk/>
            <pc:sldMk cId="2064329915" sldId="259"/>
            <ac:picMk id="6" creationId="{3BCFFF71-D2CB-549D-3631-1136A9708C28}"/>
          </ac:picMkLst>
        </pc:picChg>
      </pc:sldChg>
      <pc:sldChg chg="addSp delSp modSp mod ord setBg modNotesTx">
        <pc:chgData name="Carla Chen" userId="72484de0-ad80-4861-946b-9fc17698ef8d" providerId="ADAL" clId="{7FA8A07B-004E-9E4F-B420-057C04F48A4D}" dt="2024-10-11T07:20:24.356" v="1093" actId="14100"/>
        <pc:sldMkLst>
          <pc:docMk/>
          <pc:sldMk cId="680250643" sldId="260"/>
        </pc:sldMkLst>
        <pc:spChg chg="mod">
          <ac:chgData name="Carla Chen" userId="72484de0-ad80-4861-946b-9fc17698ef8d" providerId="ADAL" clId="{7FA8A07B-004E-9E4F-B420-057C04F48A4D}" dt="2024-10-08T12:16:09.475" v="629" actId="26606"/>
          <ac:spMkLst>
            <pc:docMk/>
            <pc:sldMk cId="680250643" sldId="260"/>
            <ac:spMk id="2" creationId="{EF2BBE6A-5279-34F9-1276-4DBD45A6EE3E}"/>
          </ac:spMkLst>
        </pc:spChg>
        <pc:spChg chg="del">
          <ac:chgData name="Carla Chen" userId="72484de0-ad80-4861-946b-9fc17698ef8d" providerId="ADAL" clId="{7FA8A07B-004E-9E4F-B420-057C04F48A4D}" dt="2024-10-06T13:28:15.283" v="320"/>
          <ac:spMkLst>
            <pc:docMk/>
            <pc:sldMk cId="680250643" sldId="260"/>
            <ac:spMk id="3" creationId="{F307A4B6-8EA3-7FF4-606B-C197AFC3A92B}"/>
          </ac:spMkLst>
        </pc:spChg>
        <pc:spChg chg="add del mod">
          <ac:chgData name="Carla Chen" userId="72484de0-ad80-4861-946b-9fc17698ef8d" providerId="ADAL" clId="{7FA8A07B-004E-9E4F-B420-057C04F48A4D}" dt="2024-10-06T13:31:29.168" v="339" actId="478"/>
          <ac:spMkLst>
            <pc:docMk/>
            <pc:sldMk cId="680250643" sldId="260"/>
            <ac:spMk id="10" creationId="{F60184C7-286A-2B42-2657-1D3BB7D73154}"/>
          </ac:spMkLst>
        </pc:spChg>
        <pc:spChg chg="add del mod">
          <ac:chgData name="Carla Chen" userId="72484de0-ad80-4861-946b-9fc17698ef8d" providerId="ADAL" clId="{7FA8A07B-004E-9E4F-B420-057C04F48A4D}" dt="2024-10-06T13:38:15.453" v="377" actId="478"/>
          <ac:spMkLst>
            <pc:docMk/>
            <pc:sldMk cId="680250643" sldId="260"/>
            <ac:spMk id="11" creationId="{399CAE86-C12A-57C3-63F4-C7F375CF682C}"/>
          </ac:spMkLst>
        </pc:spChg>
        <pc:spChg chg="add del mod ord">
          <ac:chgData name="Carla Chen" userId="72484de0-ad80-4861-946b-9fc17698ef8d" providerId="ADAL" clId="{7FA8A07B-004E-9E4F-B420-057C04F48A4D}" dt="2024-10-08T12:16:34.516" v="637" actId="478"/>
          <ac:spMkLst>
            <pc:docMk/>
            <pc:sldMk cId="680250643" sldId="260"/>
            <ac:spMk id="14" creationId="{1A82C5F1-00E0-4F49-A8BE-3C41CFE9B301}"/>
          </ac:spMkLst>
        </pc:spChg>
        <pc:spChg chg="add mod">
          <ac:chgData name="Carla Chen" userId="72484de0-ad80-4861-946b-9fc17698ef8d" providerId="ADAL" clId="{7FA8A07B-004E-9E4F-B420-057C04F48A4D}" dt="2024-10-11T07:20:24.356" v="1093" actId="14100"/>
          <ac:spMkLst>
            <pc:docMk/>
            <pc:sldMk cId="680250643" sldId="260"/>
            <ac:spMk id="18" creationId="{0D6BAF86-748E-5020-C3B0-C2BF1D7A5083}"/>
          </ac:spMkLst>
        </pc:spChg>
        <pc:spChg chg="add mod">
          <ac:chgData name="Carla Chen" userId="72484de0-ad80-4861-946b-9fc17698ef8d" providerId="ADAL" clId="{7FA8A07B-004E-9E4F-B420-057C04F48A4D}" dt="2024-10-11T07:19:42.704" v="1092" actId="20577"/>
          <ac:spMkLst>
            <pc:docMk/>
            <pc:sldMk cId="680250643" sldId="260"/>
            <ac:spMk id="19" creationId="{EB8079B9-3F9A-5C4E-446D-F183CB7053F7}"/>
          </ac:spMkLst>
        </pc:spChg>
        <pc:spChg chg="add del">
          <ac:chgData name="Carla Chen" userId="72484de0-ad80-4861-946b-9fc17698ef8d" providerId="ADAL" clId="{7FA8A07B-004E-9E4F-B420-057C04F48A4D}" dt="2024-10-08T12:16:09.475" v="629" actId="26606"/>
          <ac:spMkLst>
            <pc:docMk/>
            <pc:sldMk cId="680250643" sldId="260"/>
            <ac:spMk id="21" creationId="{66E48AFA-8884-4F68-A44F-D2C1E8609C5A}"/>
          </ac:spMkLst>
        </pc:spChg>
        <pc:spChg chg="add del">
          <ac:chgData name="Carla Chen" userId="72484de0-ad80-4861-946b-9fc17698ef8d" providerId="ADAL" clId="{7FA8A07B-004E-9E4F-B420-057C04F48A4D}" dt="2024-10-08T12:16:09.475" v="629" actId="26606"/>
          <ac:spMkLst>
            <pc:docMk/>
            <pc:sldMk cId="680250643" sldId="260"/>
            <ac:spMk id="23" creationId="{969D19A6-08CB-498C-93EC-3FFB021FC68A}"/>
          </ac:spMkLst>
        </pc:spChg>
        <pc:graphicFrameChg chg="add del mod">
          <ac:chgData name="Carla Chen" userId="72484de0-ad80-4861-946b-9fc17698ef8d" providerId="ADAL" clId="{7FA8A07B-004E-9E4F-B420-057C04F48A4D}" dt="2024-10-06T13:31:26.225" v="338" actId="478"/>
          <ac:graphicFrameMkLst>
            <pc:docMk/>
            <pc:sldMk cId="680250643" sldId="260"/>
            <ac:graphicFrameMk id="4" creationId="{57C757D2-AF6A-F940-3EAA-4A75CC56B159}"/>
          </ac:graphicFrameMkLst>
        </pc:graphicFrameChg>
        <pc:picChg chg="add del mod">
          <ac:chgData name="Carla Chen" userId="72484de0-ad80-4861-946b-9fc17698ef8d" providerId="ADAL" clId="{7FA8A07B-004E-9E4F-B420-057C04F48A4D}" dt="2024-10-06T13:30:49.131" v="331" actId="478"/>
          <ac:picMkLst>
            <pc:docMk/>
            <pc:sldMk cId="680250643" sldId="260"/>
            <ac:picMk id="6" creationId="{4C802821-989D-B885-B0DB-9506F210032D}"/>
          </ac:picMkLst>
        </pc:picChg>
        <pc:picChg chg="add del mod">
          <ac:chgData name="Carla Chen" userId="72484de0-ad80-4861-946b-9fc17698ef8d" providerId="ADAL" clId="{7FA8A07B-004E-9E4F-B420-057C04F48A4D}" dt="2024-10-06T13:38:05.649" v="371" actId="478"/>
          <ac:picMkLst>
            <pc:docMk/>
            <pc:sldMk cId="680250643" sldId="260"/>
            <ac:picMk id="8" creationId="{5A1D0F18-88CE-8673-2D62-F1F900A1348E}"/>
          </ac:picMkLst>
        </pc:picChg>
        <pc:picChg chg="add del mod">
          <ac:chgData name="Carla Chen" userId="72484de0-ad80-4861-946b-9fc17698ef8d" providerId="ADAL" clId="{7FA8A07B-004E-9E4F-B420-057C04F48A4D}" dt="2024-10-08T12:15:53.197" v="624" actId="478"/>
          <ac:picMkLst>
            <pc:docMk/>
            <pc:sldMk cId="680250643" sldId="260"/>
            <ac:picMk id="13" creationId="{4C3837B3-5001-848D-F636-4EA3B44A9FB2}"/>
          </ac:picMkLst>
        </pc:picChg>
        <pc:picChg chg="add mod">
          <ac:chgData name="Carla Chen" userId="72484de0-ad80-4861-946b-9fc17698ef8d" providerId="ADAL" clId="{7FA8A07B-004E-9E4F-B420-057C04F48A4D}" dt="2024-10-08T12:18:11.352" v="645" actId="1076"/>
          <ac:picMkLst>
            <pc:docMk/>
            <pc:sldMk cId="680250643" sldId="260"/>
            <ac:picMk id="16" creationId="{0EA28D55-08B0-E4DD-CED2-7622137DAA65}"/>
          </ac:picMkLst>
        </pc:picChg>
      </pc:sldChg>
      <pc:sldChg chg="modSp mod">
        <pc:chgData name="Carla Chen" userId="72484de0-ad80-4861-946b-9fc17698ef8d" providerId="ADAL" clId="{7FA8A07B-004E-9E4F-B420-057C04F48A4D}" dt="2024-10-11T07:55:47.554" v="1102" actId="20577"/>
        <pc:sldMkLst>
          <pc:docMk/>
          <pc:sldMk cId="3255025527" sldId="261"/>
        </pc:sldMkLst>
        <pc:spChg chg="mod">
          <ac:chgData name="Carla Chen" userId="72484de0-ad80-4861-946b-9fc17698ef8d" providerId="ADAL" clId="{7FA8A07B-004E-9E4F-B420-057C04F48A4D}" dt="2024-10-06T13:39:44.454" v="394" actId="20577"/>
          <ac:spMkLst>
            <pc:docMk/>
            <pc:sldMk cId="3255025527" sldId="261"/>
            <ac:spMk id="2" creationId="{D4B71C64-32BB-3ADC-66C2-E7F3EED20D9B}"/>
          </ac:spMkLst>
        </pc:spChg>
        <pc:spChg chg="mod">
          <ac:chgData name="Carla Chen" userId="72484de0-ad80-4861-946b-9fc17698ef8d" providerId="ADAL" clId="{7FA8A07B-004E-9E4F-B420-057C04F48A4D}" dt="2024-10-11T07:55:47.554" v="1102" actId="20577"/>
          <ac:spMkLst>
            <pc:docMk/>
            <pc:sldMk cId="3255025527" sldId="261"/>
            <ac:spMk id="3" creationId="{A126DD07-84AA-1BA7-428D-08DA00A75829}"/>
          </ac:spMkLst>
        </pc:spChg>
      </pc:sldChg>
      <pc:sldChg chg="addSp delSp modSp mod setBg">
        <pc:chgData name="Carla Chen" userId="72484de0-ad80-4861-946b-9fc17698ef8d" providerId="ADAL" clId="{7FA8A07B-004E-9E4F-B420-057C04F48A4D}" dt="2024-10-11T07:10:23.560" v="1082" actId="26606"/>
        <pc:sldMkLst>
          <pc:docMk/>
          <pc:sldMk cId="3256973477" sldId="262"/>
        </pc:sldMkLst>
        <pc:spChg chg="mod">
          <ac:chgData name="Carla Chen" userId="72484de0-ad80-4861-946b-9fc17698ef8d" providerId="ADAL" clId="{7FA8A07B-004E-9E4F-B420-057C04F48A4D}" dt="2024-10-11T07:10:23.560" v="1082" actId="26606"/>
          <ac:spMkLst>
            <pc:docMk/>
            <pc:sldMk cId="3256973477" sldId="262"/>
            <ac:spMk id="2" creationId="{B07285DB-FAD9-E78B-7F73-1F34C08D326C}"/>
          </ac:spMkLst>
        </pc:spChg>
        <pc:spChg chg="del mod">
          <ac:chgData name="Carla Chen" userId="72484de0-ad80-4861-946b-9fc17698ef8d" providerId="ADAL" clId="{7FA8A07B-004E-9E4F-B420-057C04F48A4D}" dt="2024-10-11T07:10:23.560" v="1082" actId="26606"/>
          <ac:spMkLst>
            <pc:docMk/>
            <pc:sldMk cId="3256973477" sldId="262"/>
            <ac:spMk id="3" creationId="{5967BECF-D21F-5AF3-17D6-D7B8C2C4BEB8}"/>
          </ac:spMkLst>
        </pc:spChg>
        <pc:spChg chg="add">
          <ac:chgData name="Carla Chen" userId="72484de0-ad80-4861-946b-9fc17698ef8d" providerId="ADAL" clId="{7FA8A07B-004E-9E4F-B420-057C04F48A4D}" dt="2024-10-11T07:10:23.560" v="1082" actId="26606"/>
          <ac:spMkLst>
            <pc:docMk/>
            <pc:sldMk cId="3256973477" sldId="262"/>
            <ac:spMk id="9" creationId="{2E442304-DDBD-4F7B-8017-36BCC863FB40}"/>
          </ac:spMkLst>
        </pc:spChg>
        <pc:spChg chg="add">
          <ac:chgData name="Carla Chen" userId="72484de0-ad80-4861-946b-9fc17698ef8d" providerId="ADAL" clId="{7FA8A07B-004E-9E4F-B420-057C04F48A4D}" dt="2024-10-11T07:10:23.560" v="1082" actId="26606"/>
          <ac:spMkLst>
            <pc:docMk/>
            <pc:sldMk cId="3256973477" sldId="262"/>
            <ac:spMk id="11" creationId="{5E107275-3853-46FD-A241-DE4355A42675}"/>
          </ac:spMkLst>
        </pc:spChg>
        <pc:graphicFrameChg chg="add">
          <ac:chgData name="Carla Chen" userId="72484de0-ad80-4861-946b-9fc17698ef8d" providerId="ADAL" clId="{7FA8A07B-004E-9E4F-B420-057C04F48A4D}" dt="2024-10-11T07:10:23.560" v="1082" actId="26606"/>
          <ac:graphicFrameMkLst>
            <pc:docMk/>
            <pc:sldMk cId="3256973477" sldId="262"/>
            <ac:graphicFrameMk id="5" creationId="{B40DFA5A-8BCF-0F13-F3FE-1C0DFF2CD23B}"/>
          </ac:graphicFrameMkLst>
        </pc:graphicFrameChg>
      </pc:sldChg>
      <pc:sldChg chg="addSp delSp modSp add mod setBg setClrOvrMap delDesignElem">
        <pc:chgData name="Carla Chen" userId="72484de0-ad80-4861-946b-9fc17698ef8d" providerId="ADAL" clId="{7FA8A07B-004E-9E4F-B420-057C04F48A4D}" dt="2024-10-01T04:39:47.047" v="44" actId="1076"/>
        <pc:sldMkLst>
          <pc:docMk/>
          <pc:sldMk cId="3738732791" sldId="263"/>
        </pc:sldMkLst>
        <pc:spChg chg="mod">
          <ac:chgData name="Carla Chen" userId="72484de0-ad80-4861-946b-9fc17698ef8d" providerId="ADAL" clId="{7FA8A07B-004E-9E4F-B420-057C04F48A4D}" dt="2024-10-01T04:39:22.906" v="37" actId="20577"/>
          <ac:spMkLst>
            <pc:docMk/>
            <pc:sldMk cId="3738732791" sldId="263"/>
            <ac:spMk id="2" creationId="{8522CF92-3324-52B3-256F-F47CCBBEE6A5}"/>
          </ac:spMkLst>
        </pc:spChg>
        <pc:spChg chg="mod">
          <ac:chgData name="Carla Chen" userId="72484de0-ad80-4861-946b-9fc17698ef8d" providerId="ADAL" clId="{7FA8A07B-004E-9E4F-B420-057C04F48A4D}" dt="2024-10-01T04:39:47.047" v="44" actId="1076"/>
          <ac:spMkLst>
            <pc:docMk/>
            <pc:sldMk cId="3738732791" sldId="263"/>
            <ac:spMk id="3" creationId="{A80102FD-4A1E-7288-D437-6E9584152A09}"/>
          </ac:spMkLst>
        </pc:spChg>
        <pc:spChg chg="add del">
          <ac:chgData name="Carla Chen" userId="72484de0-ad80-4861-946b-9fc17698ef8d" providerId="ADAL" clId="{7FA8A07B-004E-9E4F-B420-057C04F48A4D}" dt="2024-10-01T04:38:44.395" v="12" actId="26606"/>
          <ac:spMkLst>
            <pc:docMk/>
            <pc:sldMk cId="3738732791" sldId="263"/>
            <ac:spMk id="10" creationId="{71B2258F-86CA-4D4D-8270-BC05FCDEBFB3}"/>
          </ac:spMkLst>
        </pc:spChg>
        <pc:spChg chg="add">
          <ac:chgData name="Carla Chen" userId="72484de0-ad80-4861-946b-9fc17698ef8d" providerId="ADAL" clId="{7FA8A07B-004E-9E4F-B420-057C04F48A4D}" dt="2024-10-01T04:38:44.395" v="12" actId="26606"/>
          <ac:spMkLst>
            <pc:docMk/>
            <pc:sldMk cId="3738732791" sldId="263"/>
            <ac:spMk id="15" creationId="{71B2258F-86CA-4D4D-8270-BC05FCDEBFB3}"/>
          </ac:spMkLst>
        </pc:spChg>
        <pc:spChg chg="del">
          <ac:chgData name="Carla Chen" userId="72484de0-ad80-4861-946b-9fc17698ef8d" providerId="ADAL" clId="{7FA8A07B-004E-9E4F-B420-057C04F48A4D}" dt="2024-10-01T02:49:21.427" v="6"/>
          <ac:spMkLst>
            <pc:docMk/>
            <pc:sldMk cId="3738732791" sldId="263"/>
            <ac:spMk id="21" creationId="{0D7B6173-1D58-48E2-83CF-37350F315F75}"/>
          </ac:spMkLst>
        </pc:spChg>
        <pc:spChg chg="del">
          <ac:chgData name="Carla Chen" userId="72484de0-ad80-4861-946b-9fc17698ef8d" providerId="ADAL" clId="{7FA8A07B-004E-9E4F-B420-057C04F48A4D}" dt="2024-10-01T02:49:21.427" v="6"/>
          <ac:spMkLst>
            <pc:docMk/>
            <pc:sldMk cId="3738732791" sldId="263"/>
            <ac:spMk id="23" creationId="{E63A91BE-4263-488E-B846-54DC76E61435}"/>
          </ac:spMkLst>
        </pc:spChg>
        <pc:spChg chg="del">
          <ac:chgData name="Carla Chen" userId="72484de0-ad80-4861-946b-9fc17698ef8d" providerId="ADAL" clId="{7FA8A07B-004E-9E4F-B420-057C04F48A4D}" dt="2024-10-01T02:49:21.427" v="6"/>
          <ac:spMkLst>
            <pc:docMk/>
            <pc:sldMk cId="3738732791" sldId="263"/>
            <ac:spMk id="27" creationId="{DE152F22-1707-453C-8C48-6B5CDD242809}"/>
          </ac:spMkLst>
        </pc:spChg>
        <pc:spChg chg="del">
          <ac:chgData name="Carla Chen" userId="72484de0-ad80-4861-946b-9fc17698ef8d" providerId="ADAL" clId="{7FA8A07B-004E-9E4F-B420-057C04F48A4D}" dt="2024-10-01T02:49:21.427" v="6"/>
          <ac:spMkLst>
            <pc:docMk/>
            <pc:sldMk cId="3738732791" sldId="263"/>
            <ac:spMk id="29" creationId="{A75FA67A-56F6-4164-8E1F-8D6AFD3F0728}"/>
          </ac:spMkLst>
        </pc:spChg>
        <pc:picChg chg="add mod">
          <ac:chgData name="Carla Chen" userId="72484de0-ad80-4861-946b-9fc17698ef8d" providerId="ADAL" clId="{7FA8A07B-004E-9E4F-B420-057C04F48A4D}" dt="2024-10-01T04:39:44.604" v="42" actId="1076"/>
          <ac:picMkLst>
            <pc:docMk/>
            <pc:sldMk cId="3738732791" sldId="263"/>
            <ac:picMk id="6" creationId="{479DBDCD-CD60-CED1-66D1-7A69ED1FF128}"/>
          </ac:picMkLst>
        </pc:picChg>
        <pc:picChg chg="del">
          <ac:chgData name="Carla Chen" userId="72484de0-ad80-4861-946b-9fc17698ef8d" providerId="ADAL" clId="{7FA8A07B-004E-9E4F-B420-057C04F48A4D}" dt="2024-10-01T02:49:21.427" v="6"/>
          <ac:picMkLst>
            <pc:docMk/>
            <pc:sldMk cId="3738732791" sldId="263"/>
            <ac:picMk id="25" creationId="{355717D4-33C9-419C-8D9C-17C7079673E4}"/>
          </ac:picMkLst>
        </pc:picChg>
      </pc:sldChg>
      <pc:sldChg chg="addSp delSp modSp new mod ord modNotesTx">
        <pc:chgData name="Carla Chen" userId="72484de0-ad80-4861-946b-9fc17698ef8d" providerId="ADAL" clId="{7FA8A07B-004E-9E4F-B420-057C04F48A4D}" dt="2024-10-11T06:47:25.308" v="985" actId="1076"/>
        <pc:sldMkLst>
          <pc:docMk/>
          <pc:sldMk cId="864978083" sldId="264"/>
        </pc:sldMkLst>
        <pc:spChg chg="del">
          <ac:chgData name="Carla Chen" userId="72484de0-ad80-4861-946b-9fc17698ef8d" providerId="ADAL" clId="{7FA8A07B-004E-9E4F-B420-057C04F48A4D}" dt="2024-10-10T03:08:26.031" v="666" actId="478"/>
          <ac:spMkLst>
            <pc:docMk/>
            <pc:sldMk cId="864978083" sldId="264"/>
            <ac:spMk id="2" creationId="{8CE67238-835B-44B4-B6F0-99AADAFA5B3A}"/>
          </ac:spMkLst>
        </pc:spChg>
        <pc:spChg chg="del">
          <ac:chgData name="Carla Chen" userId="72484de0-ad80-4861-946b-9fc17698ef8d" providerId="ADAL" clId="{7FA8A07B-004E-9E4F-B420-057C04F48A4D}" dt="2024-10-10T01:30:27.253" v="649"/>
          <ac:spMkLst>
            <pc:docMk/>
            <pc:sldMk cId="864978083" sldId="264"/>
            <ac:spMk id="3" creationId="{9F699005-2E71-990C-65D2-AB37082F6932}"/>
          </ac:spMkLst>
        </pc:spChg>
        <pc:spChg chg="add mod">
          <ac:chgData name="Carla Chen" userId="72484de0-ad80-4861-946b-9fc17698ef8d" providerId="ADAL" clId="{7FA8A07B-004E-9E4F-B420-057C04F48A4D}" dt="2024-10-11T06:40:02.687" v="979" actId="1076"/>
          <ac:spMkLst>
            <pc:docMk/>
            <pc:sldMk cId="864978083" sldId="264"/>
            <ac:spMk id="7" creationId="{B9EBC61D-3CC1-3E70-3C4C-0BE8EE31909C}"/>
          </ac:spMkLst>
        </pc:spChg>
        <pc:spChg chg="add del mod">
          <ac:chgData name="Carla Chen" userId="72484de0-ad80-4861-946b-9fc17698ef8d" providerId="ADAL" clId="{7FA8A07B-004E-9E4F-B420-057C04F48A4D}" dt="2024-10-10T03:35:21.818" v="793" actId="478"/>
          <ac:spMkLst>
            <pc:docMk/>
            <pc:sldMk cId="864978083" sldId="264"/>
            <ac:spMk id="9" creationId="{76130E83-6E0B-66FD-6F1B-EC70021C5C01}"/>
          </ac:spMkLst>
        </pc:spChg>
        <pc:graphicFrameChg chg="add del mod modGraphic">
          <ac:chgData name="Carla Chen" userId="72484de0-ad80-4861-946b-9fc17698ef8d" providerId="ADAL" clId="{7FA8A07B-004E-9E4F-B420-057C04F48A4D}" dt="2024-10-10T03:35:16.060" v="791" actId="478"/>
          <ac:graphicFrameMkLst>
            <pc:docMk/>
            <pc:sldMk cId="864978083" sldId="264"/>
            <ac:graphicFrameMk id="4" creationId="{8F097A74-A55A-7B2D-D77C-859B997278CB}"/>
          </ac:graphicFrameMkLst>
        </pc:graphicFrameChg>
        <pc:picChg chg="add mod">
          <ac:chgData name="Carla Chen" userId="72484de0-ad80-4861-946b-9fc17698ef8d" providerId="ADAL" clId="{7FA8A07B-004E-9E4F-B420-057C04F48A4D}" dt="2024-10-11T06:47:25.308" v="985" actId="1076"/>
          <ac:picMkLst>
            <pc:docMk/>
            <pc:sldMk cId="864978083" sldId="264"/>
            <ac:picMk id="6" creationId="{4AEF1F69-A4A1-F001-7052-368D28502483}"/>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1D4E73-B054-43B2-8B8D-B29113BC5835}"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US"/>
        </a:p>
      </dgm:t>
    </dgm:pt>
    <dgm:pt modelId="{11F92A7D-DC6B-4237-A36C-DFF1A3C9E2AA}">
      <dgm:prSet/>
      <dgm:spPr/>
      <dgm:t>
        <a:bodyPr/>
        <a:lstStyle/>
        <a:p>
          <a:r>
            <a:rPr lang="en-AU" b="1" i="0"/>
            <a:t>Original</a:t>
          </a:r>
          <a:endParaRPr lang="en-US"/>
        </a:p>
      </dgm:t>
    </dgm:pt>
    <dgm:pt modelId="{3AA47094-DA10-4762-86AA-E4C33D72AE7E}" type="parTrans" cxnId="{41A07412-906D-46C9-B9DD-0AE1D770B210}">
      <dgm:prSet/>
      <dgm:spPr/>
      <dgm:t>
        <a:bodyPr/>
        <a:lstStyle/>
        <a:p>
          <a:endParaRPr lang="en-US"/>
        </a:p>
      </dgm:t>
    </dgm:pt>
    <dgm:pt modelId="{8216DDA9-10A0-4BE2-8B82-C1945B7A60C1}" type="sibTrans" cxnId="{41A07412-906D-46C9-B9DD-0AE1D770B210}">
      <dgm:prSet/>
      <dgm:spPr/>
      <dgm:t>
        <a:bodyPr/>
        <a:lstStyle/>
        <a:p>
          <a:endParaRPr lang="en-US"/>
        </a:p>
      </dgm:t>
    </dgm:pt>
    <dgm:pt modelId="{C875938B-89AB-4C95-919F-7ED123D2AA11}">
      <dgm:prSet/>
      <dgm:spPr/>
      <dgm:t>
        <a:bodyPr/>
        <a:lstStyle/>
        <a:p>
          <a:r>
            <a:rPr lang="en-AU"/>
            <a:t>Limited ground infrastructure</a:t>
          </a:r>
          <a:endParaRPr lang="en-US"/>
        </a:p>
      </dgm:t>
    </dgm:pt>
    <dgm:pt modelId="{3E605123-8376-40BE-851C-7737AC1721BE}" type="parTrans" cxnId="{15CD04CC-F11A-4556-A893-C0902EDB5FF9}">
      <dgm:prSet/>
      <dgm:spPr/>
      <dgm:t>
        <a:bodyPr/>
        <a:lstStyle/>
        <a:p>
          <a:endParaRPr lang="en-US"/>
        </a:p>
      </dgm:t>
    </dgm:pt>
    <dgm:pt modelId="{8960676A-9A8E-4FC4-9025-9C336E6D3315}" type="sibTrans" cxnId="{15CD04CC-F11A-4556-A893-C0902EDB5FF9}">
      <dgm:prSet/>
      <dgm:spPr/>
      <dgm:t>
        <a:bodyPr/>
        <a:lstStyle/>
        <a:p>
          <a:endParaRPr lang="en-US"/>
        </a:p>
      </dgm:t>
    </dgm:pt>
    <dgm:pt modelId="{CBDA5130-CA30-468A-BECB-50A1CC85C0A5}">
      <dgm:prSet/>
      <dgm:spPr/>
      <dgm:t>
        <a:bodyPr/>
        <a:lstStyle/>
        <a:p>
          <a:r>
            <a:rPr lang="en-AU" dirty="0"/>
            <a:t>High power consumption</a:t>
          </a:r>
          <a:endParaRPr lang="en-US" dirty="0"/>
        </a:p>
      </dgm:t>
    </dgm:pt>
    <dgm:pt modelId="{2256361E-D62E-41F0-9480-BB0EDD57EB01}" type="parTrans" cxnId="{60367EB7-6BC2-4727-919F-8D269072F352}">
      <dgm:prSet/>
      <dgm:spPr/>
      <dgm:t>
        <a:bodyPr/>
        <a:lstStyle/>
        <a:p>
          <a:endParaRPr lang="en-US"/>
        </a:p>
      </dgm:t>
    </dgm:pt>
    <dgm:pt modelId="{48195214-E874-4620-9A28-E0305B18A229}" type="sibTrans" cxnId="{60367EB7-6BC2-4727-919F-8D269072F352}">
      <dgm:prSet/>
      <dgm:spPr/>
      <dgm:t>
        <a:bodyPr/>
        <a:lstStyle/>
        <a:p>
          <a:endParaRPr lang="en-US"/>
        </a:p>
      </dgm:t>
    </dgm:pt>
    <dgm:pt modelId="{D536BA09-4BEE-4AD9-B120-1D5896B452FC}">
      <dgm:prSet/>
      <dgm:spPr/>
      <dgm:t>
        <a:bodyPr/>
        <a:lstStyle/>
        <a:p>
          <a:r>
            <a:rPr lang="en-AU" dirty="0"/>
            <a:t>(Complex satellite handovers)</a:t>
          </a:r>
          <a:endParaRPr lang="en-US" dirty="0"/>
        </a:p>
      </dgm:t>
    </dgm:pt>
    <dgm:pt modelId="{9059D3E1-9F1C-4C74-B69F-337A60F58A45}" type="parTrans" cxnId="{D89956B4-9F0C-4366-BC78-D0B6AFA94FAB}">
      <dgm:prSet/>
      <dgm:spPr/>
      <dgm:t>
        <a:bodyPr/>
        <a:lstStyle/>
        <a:p>
          <a:endParaRPr lang="en-US"/>
        </a:p>
      </dgm:t>
    </dgm:pt>
    <dgm:pt modelId="{1593A0DB-D65E-4A8D-996F-E93390F8D08F}" type="sibTrans" cxnId="{D89956B4-9F0C-4366-BC78-D0B6AFA94FAB}">
      <dgm:prSet/>
      <dgm:spPr/>
      <dgm:t>
        <a:bodyPr/>
        <a:lstStyle/>
        <a:p>
          <a:endParaRPr lang="en-US"/>
        </a:p>
      </dgm:t>
    </dgm:pt>
    <dgm:pt modelId="{153AC227-1506-4DFF-B9C0-D68CCFB7BB0B}">
      <dgm:prSet/>
      <dgm:spPr/>
      <dgm:t>
        <a:bodyPr/>
        <a:lstStyle/>
        <a:p>
          <a:r>
            <a:rPr lang="en-AU" b="1"/>
            <a:t>Revised</a:t>
          </a:r>
          <a:endParaRPr lang="en-US"/>
        </a:p>
      </dgm:t>
    </dgm:pt>
    <dgm:pt modelId="{C5921E73-EB41-48D2-9BAB-5362E5603FD6}" type="parTrans" cxnId="{8727D5AC-511C-4F93-AAD4-DF4C0DF32674}">
      <dgm:prSet/>
      <dgm:spPr/>
      <dgm:t>
        <a:bodyPr/>
        <a:lstStyle/>
        <a:p>
          <a:endParaRPr lang="en-US"/>
        </a:p>
      </dgm:t>
    </dgm:pt>
    <dgm:pt modelId="{EB4E31D2-FC86-4689-B1E8-0EB57BCED1A5}" type="sibTrans" cxnId="{8727D5AC-511C-4F93-AAD4-DF4C0DF32674}">
      <dgm:prSet/>
      <dgm:spPr/>
      <dgm:t>
        <a:bodyPr/>
        <a:lstStyle/>
        <a:p>
          <a:endParaRPr lang="en-US"/>
        </a:p>
      </dgm:t>
    </dgm:pt>
    <dgm:pt modelId="{D458C3F5-1EB5-4C7C-91E4-3C0805573D79}">
      <dgm:prSet/>
      <dgm:spPr/>
      <dgm:t>
        <a:bodyPr/>
        <a:lstStyle/>
        <a:p>
          <a:r>
            <a:rPr lang="en-US"/>
            <a:t>Limited</a:t>
          </a:r>
          <a:r>
            <a:rPr lang="zh-TW"/>
            <a:t> </a:t>
          </a:r>
          <a:r>
            <a:rPr lang="en-US"/>
            <a:t>ground</a:t>
          </a:r>
          <a:r>
            <a:rPr lang="zh-TW"/>
            <a:t> </a:t>
          </a:r>
          <a:r>
            <a:rPr lang="en-US"/>
            <a:t>infrastructure</a:t>
          </a:r>
          <a:r>
            <a:rPr lang="zh-TW"/>
            <a:t> </a:t>
          </a:r>
          <a:endParaRPr lang="en-US"/>
        </a:p>
      </dgm:t>
    </dgm:pt>
    <dgm:pt modelId="{6B068F0E-E8AC-4C8F-B111-A1C9BFA4CCCC}" type="parTrans" cxnId="{442CD1A5-98B4-4402-8F4E-648579036684}">
      <dgm:prSet/>
      <dgm:spPr/>
      <dgm:t>
        <a:bodyPr/>
        <a:lstStyle/>
        <a:p>
          <a:endParaRPr lang="en-US"/>
        </a:p>
      </dgm:t>
    </dgm:pt>
    <dgm:pt modelId="{ED977453-6213-4CF1-A634-21240AD469D5}" type="sibTrans" cxnId="{442CD1A5-98B4-4402-8F4E-648579036684}">
      <dgm:prSet/>
      <dgm:spPr/>
      <dgm:t>
        <a:bodyPr/>
        <a:lstStyle/>
        <a:p>
          <a:endParaRPr lang="en-US"/>
        </a:p>
      </dgm:t>
    </dgm:pt>
    <dgm:pt modelId="{D377ECA3-7B7D-4F11-A98D-52D3BB195483}">
      <dgm:prSet/>
      <dgm:spPr/>
      <dgm:t>
        <a:bodyPr/>
        <a:lstStyle/>
        <a:p>
          <a:r>
            <a:rPr lang="en-US" dirty="0"/>
            <a:t>Improve</a:t>
          </a:r>
          <a:r>
            <a:rPr lang="zh-TW" dirty="0"/>
            <a:t> </a:t>
          </a:r>
          <a:r>
            <a:rPr lang="en-US" dirty="0"/>
            <a:t>residences'</a:t>
          </a:r>
          <a:r>
            <a:rPr lang="zh-TW" dirty="0"/>
            <a:t> </a:t>
          </a:r>
          <a:r>
            <a:rPr lang="en-US" dirty="0"/>
            <a:t>life</a:t>
          </a:r>
          <a:r>
            <a:rPr lang="zh-TW" dirty="0"/>
            <a:t> </a:t>
          </a:r>
          <a:r>
            <a:rPr lang="en-US" dirty="0"/>
            <a:t>quality</a:t>
          </a:r>
          <a:r>
            <a:rPr lang="zh-TW" dirty="0"/>
            <a:t> </a:t>
          </a:r>
          <a:r>
            <a:rPr lang="en-US" dirty="0"/>
            <a:t>in</a:t>
          </a:r>
          <a:r>
            <a:rPr lang="zh-TW" dirty="0"/>
            <a:t> </a:t>
          </a:r>
          <a:r>
            <a:rPr lang="en-US" dirty="0"/>
            <a:t>rural</a:t>
          </a:r>
          <a:r>
            <a:rPr lang="zh-TW" dirty="0"/>
            <a:t> </a:t>
          </a:r>
          <a:r>
            <a:rPr lang="en-US" dirty="0"/>
            <a:t>area</a:t>
          </a:r>
        </a:p>
      </dgm:t>
    </dgm:pt>
    <dgm:pt modelId="{03A57DE4-AE99-4A44-B5F0-094E9EAFDB09}" type="parTrans" cxnId="{5195D3A4-7B6E-4E9D-BE54-B5CAA2195A88}">
      <dgm:prSet/>
      <dgm:spPr/>
      <dgm:t>
        <a:bodyPr/>
        <a:lstStyle/>
        <a:p>
          <a:endParaRPr lang="en-US"/>
        </a:p>
      </dgm:t>
    </dgm:pt>
    <dgm:pt modelId="{D821EA5D-2DEA-4826-9EF6-B93385E284B8}" type="sibTrans" cxnId="{5195D3A4-7B6E-4E9D-BE54-B5CAA2195A88}">
      <dgm:prSet/>
      <dgm:spPr/>
      <dgm:t>
        <a:bodyPr/>
        <a:lstStyle/>
        <a:p>
          <a:endParaRPr lang="en-US"/>
        </a:p>
      </dgm:t>
    </dgm:pt>
    <dgm:pt modelId="{4D87E180-893D-44BE-B968-D43DE0742AEC}">
      <dgm:prSet/>
      <dgm:spPr/>
      <dgm:t>
        <a:bodyPr/>
        <a:lstStyle/>
        <a:p>
          <a:r>
            <a:rPr lang="en-AU" dirty="0"/>
            <a:t>(</a:t>
          </a:r>
          <a:r>
            <a:rPr lang="en-US" altLang="zh-TW" dirty="0"/>
            <a:t>E</a:t>
          </a:r>
          <a:r>
            <a:rPr lang="en-AU" dirty="0"/>
            <a:t>nvironmental pollution)</a:t>
          </a:r>
          <a:endParaRPr lang="en-US" dirty="0"/>
        </a:p>
      </dgm:t>
    </dgm:pt>
    <dgm:pt modelId="{015ADB0C-829E-4948-BBC2-3043D0AD2B21}" type="parTrans" cxnId="{64EEC458-FE6D-452C-AC2F-8E5F2AE71117}">
      <dgm:prSet/>
      <dgm:spPr/>
      <dgm:t>
        <a:bodyPr/>
        <a:lstStyle/>
        <a:p>
          <a:endParaRPr lang="en-US"/>
        </a:p>
      </dgm:t>
    </dgm:pt>
    <dgm:pt modelId="{59DFC69E-5124-4FE4-B061-DCA49009EA71}" type="sibTrans" cxnId="{64EEC458-FE6D-452C-AC2F-8E5F2AE71117}">
      <dgm:prSet/>
      <dgm:spPr/>
      <dgm:t>
        <a:bodyPr/>
        <a:lstStyle/>
        <a:p>
          <a:endParaRPr lang="en-US"/>
        </a:p>
      </dgm:t>
    </dgm:pt>
    <dgm:pt modelId="{D58B09C5-D651-1C47-8549-411E756CC8A2}" type="pres">
      <dgm:prSet presAssocID="{F41D4E73-B054-43B2-8B8D-B29113BC5835}" presName="linear" presStyleCnt="0">
        <dgm:presLayoutVars>
          <dgm:dir/>
          <dgm:animLvl val="lvl"/>
          <dgm:resizeHandles val="exact"/>
        </dgm:presLayoutVars>
      </dgm:prSet>
      <dgm:spPr/>
    </dgm:pt>
    <dgm:pt modelId="{61DC865A-A1A9-C04E-B8FF-5121A2C7E85A}" type="pres">
      <dgm:prSet presAssocID="{11F92A7D-DC6B-4237-A36C-DFF1A3C9E2AA}" presName="parentLin" presStyleCnt="0"/>
      <dgm:spPr/>
    </dgm:pt>
    <dgm:pt modelId="{CA76AAA0-55FE-FF4A-BD99-3B685A051086}" type="pres">
      <dgm:prSet presAssocID="{11F92A7D-DC6B-4237-A36C-DFF1A3C9E2AA}" presName="parentLeftMargin" presStyleLbl="node1" presStyleIdx="0" presStyleCnt="2"/>
      <dgm:spPr/>
    </dgm:pt>
    <dgm:pt modelId="{342B0844-F6F8-634C-A859-63374A880260}" type="pres">
      <dgm:prSet presAssocID="{11F92A7D-DC6B-4237-A36C-DFF1A3C9E2AA}" presName="parentText" presStyleLbl="node1" presStyleIdx="0" presStyleCnt="2">
        <dgm:presLayoutVars>
          <dgm:chMax val="0"/>
          <dgm:bulletEnabled val="1"/>
        </dgm:presLayoutVars>
      </dgm:prSet>
      <dgm:spPr/>
    </dgm:pt>
    <dgm:pt modelId="{7E7FAF9A-3FD9-1841-9D3A-D6010E1DC978}" type="pres">
      <dgm:prSet presAssocID="{11F92A7D-DC6B-4237-A36C-DFF1A3C9E2AA}" presName="negativeSpace" presStyleCnt="0"/>
      <dgm:spPr/>
    </dgm:pt>
    <dgm:pt modelId="{3C6028C5-EF1C-1540-B4E7-9979DDAF31B8}" type="pres">
      <dgm:prSet presAssocID="{11F92A7D-DC6B-4237-A36C-DFF1A3C9E2AA}" presName="childText" presStyleLbl="conFgAcc1" presStyleIdx="0" presStyleCnt="2">
        <dgm:presLayoutVars>
          <dgm:bulletEnabled val="1"/>
        </dgm:presLayoutVars>
      </dgm:prSet>
      <dgm:spPr/>
    </dgm:pt>
    <dgm:pt modelId="{D07804E2-7A1E-8442-A5AF-A5FA7D29FD65}" type="pres">
      <dgm:prSet presAssocID="{8216DDA9-10A0-4BE2-8B82-C1945B7A60C1}" presName="spaceBetweenRectangles" presStyleCnt="0"/>
      <dgm:spPr/>
    </dgm:pt>
    <dgm:pt modelId="{0C731C8E-8041-6849-8442-9BE74D98CBC7}" type="pres">
      <dgm:prSet presAssocID="{153AC227-1506-4DFF-B9C0-D68CCFB7BB0B}" presName="parentLin" presStyleCnt="0"/>
      <dgm:spPr/>
    </dgm:pt>
    <dgm:pt modelId="{B37C62B0-24E8-6945-9FD1-E71743BF07C5}" type="pres">
      <dgm:prSet presAssocID="{153AC227-1506-4DFF-B9C0-D68CCFB7BB0B}" presName="parentLeftMargin" presStyleLbl="node1" presStyleIdx="0" presStyleCnt="2"/>
      <dgm:spPr/>
    </dgm:pt>
    <dgm:pt modelId="{5A01F873-BB67-9946-9477-1C28BAC571A8}" type="pres">
      <dgm:prSet presAssocID="{153AC227-1506-4DFF-B9C0-D68CCFB7BB0B}" presName="parentText" presStyleLbl="node1" presStyleIdx="1" presStyleCnt="2">
        <dgm:presLayoutVars>
          <dgm:chMax val="0"/>
          <dgm:bulletEnabled val="1"/>
        </dgm:presLayoutVars>
      </dgm:prSet>
      <dgm:spPr/>
    </dgm:pt>
    <dgm:pt modelId="{F02B8382-42A7-3C4D-A2C6-2E32EAB57D1E}" type="pres">
      <dgm:prSet presAssocID="{153AC227-1506-4DFF-B9C0-D68CCFB7BB0B}" presName="negativeSpace" presStyleCnt="0"/>
      <dgm:spPr/>
    </dgm:pt>
    <dgm:pt modelId="{1EDC3576-7503-3246-ABE7-8E2DE32A6CC6}" type="pres">
      <dgm:prSet presAssocID="{153AC227-1506-4DFF-B9C0-D68CCFB7BB0B}" presName="childText" presStyleLbl="conFgAcc1" presStyleIdx="1" presStyleCnt="2">
        <dgm:presLayoutVars>
          <dgm:bulletEnabled val="1"/>
        </dgm:presLayoutVars>
      </dgm:prSet>
      <dgm:spPr/>
    </dgm:pt>
  </dgm:ptLst>
  <dgm:cxnLst>
    <dgm:cxn modelId="{41A07412-906D-46C9-B9DD-0AE1D770B210}" srcId="{F41D4E73-B054-43B2-8B8D-B29113BC5835}" destId="{11F92A7D-DC6B-4237-A36C-DFF1A3C9E2AA}" srcOrd="0" destOrd="0" parTransId="{3AA47094-DA10-4762-86AA-E4C33D72AE7E}" sibTransId="{8216DDA9-10A0-4BE2-8B82-C1945B7A60C1}"/>
    <dgm:cxn modelId="{56097B19-82C6-0844-9F1C-F161E0C6A2E3}" type="presOf" srcId="{F41D4E73-B054-43B2-8B8D-B29113BC5835}" destId="{D58B09C5-D651-1C47-8549-411E756CC8A2}" srcOrd="0" destOrd="0" presId="urn:microsoft.com/office/officeart/2005/8/layout/list1"/>
    <dgm:cxn modelId="{30E3642D-4737-C84E-AC23-A026EC6DB3C9}" type="presOf" srcId="{11F92A7D-DC6B-4237-A36C-DFF1A3C9E2AA}" destId="{342B0844-F6F8-634C-A859-63374A880260}" srcOrd="1" destOrd="0" presId="urn:microsoft.com/office/officeart/2005/8/layout/list1"/>
    <dgm:cxn modelId="{1871652F-B314-4C41-934E-2F3662C8D205}" type="presOf" srcId="{D458C3F5-1EB5-4C7C-91E4-3C0805573D79}" destId="{1EDC3576-7503-3246-ABE7-8E2DE32A6CC6}" srcOrd="0" destOrd="0" presId="urn:microsoft.com/office/officeart/2005/8/layout/list1"/>
    <dgm:cxn modelId="{64E7C734-0F9B-DD47-B818-A04CBF6C552C}" type="presOf" srcId="{C875938B-89AB-4C95-919F-7ED123D2AA11}" destId="{3C6028C5-EF1C-1540-B4E7-9979DDAF31B8}" srcOrd="0" destOrd="0" presId="urn:microsoft.com/office/officeart/2005/8/layout/list1"/>
    <dgm:cxn modelId="{66EC4847-4C54-DA4B-A448-49D0D4F00D5C}" type="presOf" srcId="{CBDA5130-CA30-468A-BECB-50A1CC85C0A5}" destId="{3C6028C5-EF1C-1540-B4E7-9979DDAF31B8}" srcOrd="0" destOrd="1" presId="urn:microsoft.com/office/officeart/2005/8/layout/list1"/>
    <dgm:cxn modelId="{0B00A947-058A-1249-9DCE-0F4DF1880099}" type="presOf" srcId="{153AC227-1506-4DFF-B9C0-D68CCFB7BB0B}" destId="{5A01F873-BB67-9946-9477-1C28BAC571A8}" srcOrd="1" destOrd="0" presId="urn:microsoft.com/office/officeart/2005/8/layout/list1"/>
    <dgm:cxn modelId="{A2600C4B-F8C4-FF4C-AEE7-5C91EFE8AAC5}" type="presOf" srcId="{4D87E180-893D-44BE-B968-D43DE0742AEC}" destId="{1EDC3576-7503-3246-ABE7-8E2DE32A6CC6}" srcOrd="0" destOrd="2" presId="urn:microsoft.com/office/officeart/2005/8/layout/list1"/>
    <dgm:cxn modelId="{64EEC458-FE6D-452C-AC2F-8E5F2AE71117}" srcId="{153AC227-1506-4DFF-B9C0-D68CCFB7BB0B}" destId="{4D87E180-893D-44BE-B968-D43DE0742AEC}" srcOrd="2" destOrd="0" parTransId="{015ADB0C-829E-4948-BBC2-3043D0AD2B21}" sibTransId="{59DFC69E-5124-4FE4-B061-DCA49009EA71}"/>
    <dgm:cxn modelId="{51F0D672-E381-C043-A3D9-EED7E43402EF}" type="presOf" srcId="{153AC227-1506-4DFF-B9C0-D68CCFB7BB0B}" destId="{B37C62B0-24E8-6945-9FD1-E71743BF07C5}" srcOrd="0" destOrd="0" presId="urn:microsoft.com/office/officeart/2005/8/layout/list1"/>
    <dgm:cxn modelId="{5195D3A4-7B6E-4E9D-BE54-B5CAA2195A88}" srcId="{153AC227-1506-4DFF-B9C0-D68CCFB7BB0B}" destId="{D377ECA3-7B7D-4F11-A98D-52D3BB195483}" srcOrd="1" destOrd="0" parTransId="{03A57DE4-AE99-4A44-B5F0-094E9EAFDB09}" sibTransId="{D821EA5D-2DEA-4826-9EF6-B93385E284B8}"/>
    <dgm:cxn modelId="{442CD1A5-98B4-4402-8F4E-648579036684}" srcId="{153AC227-1506-4DFF-B9C0-D68CCFB7BB0B}" destId="{D458C3F5-1EB5-4C7C-91E4-3C0805573D79}" srcOrd="0" destOrd="0" parTransId="{6B068F0E-E8AC-4C8F-B111-A1C9BFA4CCCC}" sibTransId="{ED977453-6213-4CF1-A634-21240AD469D5}"/>
    <dgm:cxn modelId="{8727D5AC-511C-4F93-AAD4-DF4C0DF32674}" srcId="{F41D4E73-B054-43B2-8B8D-B29113BC5835}" destId="{153AC227-1506-4DFF-B9C0-D68CCFB7BB0B}" srcOrd="1" destOrd="0" parTransId="{C5921E73-EB41-48D2-9BAB-5362E5603FD6}" sibTransId="{EB4E31D2-FC86-4689-B1E8-0EB57BCED1A5}"/>
    <dgm:cxn modelId="{D89956B4-9F0C-4366-BC78-D0B6AFA94FAB}" srcId="{11F92A7D-DC6B-4237-A36C-DFF1A3C9E2AA}" destId="{D536BA09-4BEE-4AD9-B120-1D5896B452FC}" srcOrd="2" destOrd="0" parTransId="{9059D3E1-9F1C-4C74-B69F-337A60F58A45}" sibTransId="{1593A0DB-D65E-4A8D-996F-E93390F8D08F}"/>
    <dgm:cxn modelId="{60367EB7-6BC2-4727-919F-8D269072F352}" srcId="{11F92A7D-DC6B-4237-A36C-DFF1A3C9E2AA}" destId="{CBDA5130-CA30-468A-BECB-50A1CC85C0A5}" srcOrd="1" destOrd="0" parTransId="{2256361E-D62E-41F0-9480-BB0EDD57EB01}" sibTransId="{48195214-E874-4620-9A28-E0305B18A229}"/>
    <dgm:cxn modelId="{313024C0-01D8-BD4F-80C7-2F48AA387889}" type="presOf" srcId="{11F92A7D-DC6B-4237-A36C-DFF1A3C9E2AA}" destId="{CA76AAA0-55FE-FF4A-BD99-3B685A051086}" srcOrd="0" destOrd="0" presId="urn:microsoft.com/office/officeart/2005/8/layout/list1"/>
    <dgm:cxn modelId="{15CD04CC-F11A-4556-A893-C0902EDB5FF9}" srcId="{11F92A7D-DC6B-4237-A36C-DFF1A3C9E2AA}" destId="{C875938B-89AB-4C95-919F-7ED123D2AA11}" srcOrd="0" destOrd="0" parTransId="{3E605123-8376-40BE-851C-7737AC1721BE}" sibTransId="{8960676A-9A8E-4FC4-9025-9C336E6D3315}"/>
    <dgm:cxn modelId="{823935CC-EA1A-F248-ACFB-DF65DA8FBBEF}" type="presOf" srcId="{D377ECA3-7B7D-4F11-A98D-52D3BB195483}" destId="{1EDC3576-7503-3246-ABE7-8E2DE32A6CC6}" srcOrd="0" destOrd="1" presId="urn:microsoft.com/office/officeart/2005/8/layout/list1"/>
    <dgm:cxn modelId="{818EF8E0-9483-EC44-996A-C8015E8CDD9B}" type="presOf" srcId="{D536BA09-4BEE-4AD9-B120-1D5896B452FC}" destId="{3C6028C5-EF1C-1540-B4E7-9979DDAF31B8}" srcOrd="0" destOrd="2" presId="urn:microsoft.com/office/officeart/2005/8/layout/list1"/>
    <dgm:cxn modelId="{4EFC5EC6-32E8-F64D-BC66-792E213D620E}" type="presParOf" srcId="{D58B09C5-D651-1C47-8549-411E756CC8A2}" destId="{61DC865A-A1A9-C04E-B8FF-5121A2C7E85A}" srcOrd="0" destOrd="0" presId="urn:microsoft.com/office/officeart/2005/8/layout/list1"/>
    <dgm:cxn modelId="{4BC04CE5-2937-8240-916A-52EFD44689D4}" type="presParOf" srcId="{61DC865A-A1A9-C04E-B8FF-5121A2C7E85A}" destId="{CA76AAA0-55FE-FF4A-BD99-3B685A051086}" srcOrd="0" destOrd="0" presId="urn:microsoft.com/office/officeart/2005/8/layout/list1"/>
    <dgm:cxn modelId="{2A7D71D5-0DC0-084E-BE68-41E5C385A44D}" type="presParOf" srcId="{61DC865A-A1A9-C04E-B8FF-5121A2C7E85A}" destId="{342B0844-F6F8-634C-A859-63374A880260}" srcOrd="1" destOrd="0" presId="urn:microsoft.com/office/officeart/2005/8/layout/list1"/>
    <dgm:cxn modelId="{A132802D-957A-A548-A38C-E33355EACE8A}" type="presParOf" srcId="{D58B09C5-D651-1C47-8549-411E756CC8A2}" destId="{7E7FAF9A-3FD9-1841-9D3A-D6010E1DC978}" srcOrd="1" destOrd="0" presId="urn:microsoft.com/office/officeart/2005/8/layout/list1"/>
    <dgm:cxn modelId="{7993C323-3080-014E-9B5F-E37F78681B96}" type="presParOf" srcId="{D58B09C5-D651-1C47-8549-411E756CC8A2}" destId="{3C6028C5-EF1C-1540-B4E7-9979DDAF31B8}" srcOrd="2" destOrd="0" presId="urn:microsoft.com/office/officeart/2005/8/layout/list1"/>
    <dgm:cxn modelId="{F5A09AC3-F77B-3A4E-82FD-6891E2360C48}" type="presParOf" srcId="{D58B09C5-D651-1C47-8549-411E756CC8A2}" destId="{D07804E2-7A1E-8442-A5AF-A5FA7D29FD65}" srcOrd="3" destOrd="0" presId="urn:microsoft.com/office/officeart/2005/8/layout/list1"/>
    <dgm:cxn modelId="{E4FAB53D-0AA4-FC4B-B726-DCC16B26C65D}" type="presParOf" srcId="{D58B09C5-D651-1C47-8549-411E756CC8A2}" destId="{0C731C8E-8041-6849-8442-9BE74D98CBC7}" srcOrd="4" destOrd="0" presId="urn:microsoft.com/office/officeart/2005/8/layout/list1"/>
    <dgm:cxn modelId="{41BB3921-9BDD-5C4C-B228-30B99E57E3BF}" type="presParOf" srcId="{0C731C8E-8041-6849-8442-9BE74D98CBC7}" destId="{B37C62B0-24E8-6945-9FD1-E71743BF07C5}" srcOrd="0" destOrd="0" presId="urn:microsoft.com/office/officeart/2005/8/layout/list1"/>
    <dgm:cxn modelId="{198A2C1C-B013-CD4C-93CB-E3B90E9B388F}" type="presParOf" srcId="{0C731C8E-8041-6849-8442-9BE74D98CBC7}" destId="{5A01F873-BB67-9946-9477-1C28BAC571A8}" srcOrd="1" destOrd="0" presId="urn:microsoft.com/office/officeart/2005/8/layout/list1"/>
    <dgm:cxn modelId="{692597A5-2ECA-BC4B-9D26-B9E58CC7FDAD}" type="presParOf" srcId="{D58B09C5-D651-1C47-8549-411E756CC8A2}" destId="{F02B8382-42A7-3C4D-A2C6-2E32EAB57D1E}" srcOrd="5" destOrd="0" presId="urn:microsoft.com/office/officeart/2005/8/layout/list1"/>
    <dgm:cxn modelId="{07204C16-75F2-D040-BB31-3D3E1C02C6D4}" type="presParOf" srcId="{D58B09C5-D651-1C47-8549-411E756CC8A2}" destId="{1EDC3576-7503-3246-ABE7-8E2DE32A6CC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B16005-6E96-4704-A410-D6AC6C08475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0E9B4A18-C08A-4D0A-82A6-8E505BD790D4}">
      <dgm:prSet/>
      <dgm:spPr/>
      <dgm:t>
        <a:bodyPr/>
        <a:lstStyle/>
        <a:p>
          <a:r>
            <a:rPr lang="en-US" b="1" i="0"/>
            <a:t>More</a:t>
          </a:r>
          <a:r>
            <a:rPr lang="zh-TW" b="1" i="0"/>
            <a:t> </a:t>
          </a:r>
          <a:r>
            <a:rPr lang="en-US" b="1" i="0"/>
            <a:t>possibility</a:t>
          </a:r>
          <a:r>
            <a:rPr lang="zh-TW" b="1" i="0"/>
            <a:t> </a:t>
          </a:r>
          <a:r>
            <a:rPr lang="en-US" b="1" i="0"/>
            <a:t>in</a:t>
          </a:r>
          <a:r>
            <a:rPr lang="zh-TW" b="1" i="0"/>
            <a:t> </a:t>
          </a:r>
          <a:r>
            <a:rPr lang="en-US" b="1" i="0"/>
            <a:t>telemedicine</a:t>
          </a:r>
          <a:r>
            <a:rPr lang="zh-TW" b="1" i="0"/>
            <a:t> </a:t>
          </a:r>
          <a:r>
            <a:rPr lang="en-US" b="1" i="0"/>
            <a:t>technology</a:t>
          </a:r>
          <a:r>
            <a:rPr lang="en-US" b="1"/>
            <a:t>:</a:t>
          </a:r>
          <a:r>
            <a:rPr lang="zh-TW" b="1"/>
            <a:t> </a:t>
          </a:r>
          <a:r>
            <a:rPr lang="en-AU" i="0"/>
            <a:t>Integration of Artificial Intelligence</a:t>
          </a:r>
          <a:r>
            <a:rPr lang="zh-TW" i="0"/>
            <a:t> </a:t>
          </a:r>
          <a:r>
            <a:rPr lang="en-US" i="0"/>
            <a:t>(e.g.,</a:t>
          </a:r>
          <a:r>
            <a:rPr lang="zh-TW" i="0"/>
            <a:t> </a:t>
          </a:r>
          <a:r>
            <a:rPr lang="en-US" i="0"/>
            <a:t>AIoT,</a:t>
          </a:r>
          <a:r>
            <a:rPr lang="zh-TW" i="0"/>
            <a:t> </a:t>
          </a:r>
          <a:r>
            <a:rPr lang="en-US" i="0"/>
            <a:t>IoRT)</a:t>
          </a:r>
          <a:endParaRPr lang="en-US"/>
        </a:p>
      </dgm:t>
    </dgm:pt>
    <dgm:pt modelId="{D85B5D32-3BBE-4665-B805-4A1F1382BBD4}" type="parTrans" cxnId="{8B80347C-7E22-4BF8-A425-4AE0664962D1}">
      <dgm:prSet/>
      <dgm:spPr/>
      <dgm:t>
        <a:bodyPr/>
        <a:lstStyle/>
        <a:p>
          <a:endParaRPr lang="en-US"/>
        </a:p>
      </dgm:t>
    </dgm:pt>
    <dgm:pt modelId="{F27F0294-3F24-482A-B16B-A087C1F5F407}" type="sibTrans" cxnId="{8B80347C-7E22-4BF8-A425-4AE0664962D1}">
      <dgm:prSet/>
      <dgm:spPr/>
      <dgm:t>
        <a:bodyPr/>
        <a:lstStyle/>
        <a:p>
          <a:endParaRPr lang="en-US"/>
        </a:p>
      </dgm:t>
    </dgm:pt>
    <dgm:pt modelId="{448B6CFD-0FC3-4491-829F-9E121037149C}">
      <dgm:prSet/>
      <dgm:spPr/>
      <dgm:t>
        <a:bodyPr/>
        <a:lstStyle/>
        <a:p>
          <a:r>
            <a:rPr lang="en-AU" b="1" i="0" dirty="0"/>
            <a:t>Implementation of Policy Recommendations</a:t>
          </a:r>
          <a:r>
            <a:rPr lang="en-AU" b="0" i="0" dirty="0"/>
            <a:t>: A detailed policy recommendation plan or a framework for satellite management could be developed.</a:t>
          </a:r>
          <a:endParaRPr lang="en-US" dirty="0"/>
        </a:p>
      </dgm:t>
    </dgm:pt>
    <dgm:pt modelId="{564C3783-93D7-4E0D-AB08-8D1DF8B9A810}" type="parTrans" cxnId="{88ABECAD-7D18-4AF7-B2F8-FE02C44BB026}">
      <dgm:prSet/>
      <dgm:spPr/>
      <dgm:t>
        <a:bodyPr/>
        <a:lstStyle/>
        <a:p>
          <a:endParaRPr lang="en-US"/>
        </a:p>
      </dgm:t>
    </dgm:pt>
    <dgm:pt modelId="{F34A8BA8-8EB0-4799-BF54-63EC03F23228}" type="sibTrans" cxnId="{88ABECAD-7D18-4AF7-B2F8-FE02C44BB026}">
      <dgm:prSet/>
      <dgm:spPr/>
      <dgm:t>
        <a:bodyPr/>
        <a:lstStyle/>
        <a:p>
          <a:endParaRPr lang="en-US"/>
        </a:p>
      </dgm:t>
    </dgm:pt>
    <dgm:pt modelId="{E4C34070-95DE-5F4A-9330-35166BCD856C}" type="pres">
      <dgm:prSet presAssocID="{48B16005-6E96-4704-A410-D6AC6C084751}" presName="linear" presStyleCnt="0">
        <dgm:presLayoutVars>
          <dgm:animLvl val="lvl"/>
          <dgm:resizeHandles val="exact"/>
        </dgm:presLayoutVars>
      </dgm:prSet>
      <dgm:spPr/>
    </dgm:pt>
    <dgm:pt modelId="{6DFF29BB-ABE8-1C46-8449-FCC769F35B11}" type="pres">
      <dgm:prSet presAssocID="{0E9B4A18-C08A-4D0A-82A6-8E505BD790D4}" presName="parentText" presStyleLbl="node1" presStyleIdx="0" presStyleCnt="2">
        <dgm:presLayoutVars>
          <dgm:chMax val="0"/>
          <dgm:bulletEnabled val="1"/>
        </dgm:presLayoutVars>
      </dgm:prSet>
      <dgm:spPr/>
    </dgm:pt>
    <dgm:pt modelId="{CB137A18-E826-6A4C-81EF-117567F2595B}" type="pres">
      <dgm:prSet presAssocID="{F27F0294-3F24-482A-B16B-A087C1F5F407}" presName="spacer" presStyleCnt="0"/>
      <dgm:spPr/>
    </dgm:pt>
    <dgm:pt modelId="{DC346040-4A9E-794C-823F-20F47CA45108}" type="pres">
      <dgm:prSet presAssocID="{448B6CFD-0FC3-4491-829F-9E121037149C}" presName="parentText" presStyleLbl="node1" presStyleIdx="1" presStyleCnt="2">
        <dgm:presLayoutVars>
          <dgm:chMax val="0"/>
          <dgm:bulletEnabled val="1"/>
        </dgm:presLayoutVars>
      </dgm:prSet>
      <dgm:spPr/>
    </dgm:pt>
  </dgm:ptLst>
  <dgm:cxnLst>
    <dgm:cxn modelId="{B8BF3476-9CFF-8C40-B129-4E04582F7091}" type="presOf" srcId="{48B16005-6E96-4704-A410-D6AC6C084751}" destId="{E4C34070-95DE-5F4A-9330-35166BCD856C}" srcOrd="0" destOrd="0" presId="urn:microsoft.com/office/officeart/2005/8/layout/vList2"/>
    <dgm:cxn modelId="{8B80347C-7E22-4BF8-A425-4AE0664962D1}" srcId="{48B16005-6E96-4704-A410-D6AC6C084751}" destId="{0E9B4A18-C08A-4D0A-82A6-8E505BD790D4}" srcOrd="0" destOrd="0" parTransId="{D85B5D32-3BBE-4665-B805-4A1F1382BBD4}" sibTransId="{F27F0294-3F24-482A-B16B-A087C1F5F407}"/>
    <dgm:cxn modelId="{88ABECAD-7D18-4AF7-B2F8-FE02C44BB026}" srcId="{48B16005-6E96-4704-A410-D6AC6C084751}" destId="{448B6CFD-0FC3-4491-829F-9E121037149C}" srcOrd="1" destOrd="0" parTransId="{564C3783-93D7-4E0D-AB08-8D1DF8B9A810}" sibTransId="{F34A8BA8-8EB0-4799-BF54-63EC03F23228}"/>
    <dgm:cxn modelId="{E5ECD3C6-AA1D-AA43-A14F-4D6417BA8667}" type="presOf" srcId="{448B6CFD-0FC3-4491-829F-9E121037149C}" destId="{DC346040-4A9E-794C-823F-20F47CA45108}" srcOrd="0" destOrd="0" presId="urn:microsoft.com/office/officeart/2005/8/layout/vList2"/>
    <dgm:cxn modelId="{449889F7-671C-A04B-9DEC-E62A00CD55C6}" type="presOf" srcId="{0E9B4A18-C08A-4D0A-82A6-8E505BD790D4}" destId="{6DFF29BB-ABE8-1C46-8449-FCC769F35B11}" srcOrd="0" destOrd="0" presId="urn:microsoft.com/office/officeart/2005/8/layout/vList2"/>
    <dgm:cxn modelId="{7363DD5A-4E22-B04B-932F-35CD5581F8AA}" type="presParOf" srcId="{E4C34070-95DE-5F4A-9330-35166BCD856C}" destId="{6DFF29BB-ABE8-1C46-8449-FCC769F35B11}" srcOrd="0" destOrd="0" presId="urn:microsoft.com/office/officeart/2005/8/layout/vList2"/>
    <dgm:cxn modelId="{7AD98F0D-0563-B745-87F8-43DF8BA6E9DF}" type="presParOf" srcId="{E4C34070-95DE-5F4A-9330-35166BCD856C}" destId="{CB137A18-E826-6A4C-81EF-117567F2595B}" srcOrd="1" destOrd="0" presId="urn:microsoft.com/office/officeart/2005/8/layout/vList2"/>
    <dgm:cxn modelId="{5D48C991-45EF-1441-BBD2-4C92586D7F81}" type="presParOf" srcId="{E4C34070-95DE-5F4A-9330-35166BCD856C}" destId="{DC346040-4A9E-794C-823F-20F47CA45108}"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6028C5-EF1C-1540-B4E7-9979DDAF31B8}">
      <dsp:nvSpPr>
        <dsp:cNvPr id="0" name=""/>
        <dsp:cNvSpPr/>
      </dsp:nvSpPr>
      <dsp:spPr>
        <a:xfrm>
          <a:off x="0" y="462607"/>
          <a:ext cx="6900512" cy="2041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562356" rIns="535556" bIns="192024" numCol="1" spcCol="1270" anchor="t" anchorCtr="0">
          <a:noAutofit/>
        </a:bodyPr>
        <a:lstStyle/>
        <a:p>
          <a:pPr marL="228600" lvl="1" indent="-228600" algn="l" defTabSz="1200150">
            <a:lnSpc>
              <a:spcPct val="90000"/>
            </a:lnSpc>
            <a:spcBef>
              <a:spcPct val="0"/>
            </a:spcBef>
            <a:spcAft>
              <a:spcPct val="15000"/>
            </a:spcAft>
            <a:buChar char="•"/>
          </a:pPr>
          <a:r>
            <a:rPr lang="en-AU" sz="2700" kern="1200"/>
            <a:t>Limited ground infrastructure</a:t>
          </a:r>
          <a:endParaRPr lang="en-US" sz="2700" kern="1200"/>
        </a:p>
        <a:p>
          <a:pPr marL="228600" lvl="1" indent="-228600" algn="l" defTabSz="1200150">
            <a:lnSpc>
              <a:spcPct val="90000"/>
            </a:lnSpc>
            <a:spcBef>
              <a:spcPct val="0"/>
            </a:spcBef>
            <a:spcAft>
              <a:spcPct val="15000"/>
            </a:spcAft>
            <a:buChar char="•"/>
          </a:pPr>
          <a:r>
            <a:rPr lang="en-AU" sz="2700" kern="1200" dirty="0"/>
            <a:t>High power consumption</a:t>
          </a:r>
          <a:endParaRPr lang="en-US" sz="2700" kern="1200" dirty="0"/>
        </a:p>
        <a:p>
          <a:pPr marL="228600" lvl="1" indent="-228600" algn="l" defTabSz="1200150">
            <a:lnSpc>
              <a:spcPct val="90000"/>
            </a:lnSpc>
            <a:spcBef>
              <a:spcPct val="0"/>
            </a:spcBef>
            <a:spcAft>
              <a:spcPct val="15000"/>
            </a:spcAft>
            <a:buChar char="•"/>
          </a:pPr>
          <a:r>
            <a:rPr lang="en-AU" sz="2700" kern="1200" dirty="0"/>
            <a:t>(Complex satellite handovers)</a:t>
          </a:r>
          <a:endParaRPr lang="en-US" sz="2700" kern="1200" dirty="0"/>
        </a:p>
      </dsp:txBody>
      <dsp:txXfrm>
        <a:off x="0" y="462607"/>
        <a:ext cx="6900512" cy="2041200"/>
      </dsp:txXfrm>
    </dsp:sp>
    <dsp:sp modelId="{342B0844-F6F8-634C-A859-63374A880260}">
      <dsp:nvSpPr>
        <dsp:cNvPr id="0" name=""/>
        <dsp:cNvSpPr/>
      </dsp:nvSpPr>
      <dsp:spPr>
        <a:xfrm>
          <a:off x="345025" y="64087"/>
          <a:ext cx="4830358" cy="79703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200150">
            <a:lnSpc>
              <a:spcPct val="90000"/>
            </a:lnSpc>
            <a:spcBef>
              <a:spcPct val="0"/>
            </a:spcBef>
            <a:spcAft>
              <a:spcPct val="35000"/>
            </a:spcAft>
            <a:buNone/>
          </a:pPr>
          <a:r>
            <a:rPr lang="en-AU" sz="2700" b="1" i="0" kern="1200"/>
            <a:t>Original</a:t>
          </a:r>
          <a:endParaRPr lang="en-US" sz="2700" kern="1200"/>
        </a:p>
      </dsp:txBody>
      <dsp:txXfrm>
        <a:off x="383933" y="102995"/>
        <a:ext cx="4752542" cy="719223"/>
      </dsp:txXfrm>
    </dsp:sp>
    <dsp:sp modelId="{1EDC3576-7503-3246-ABE7-8E2DE32A6CC6}">
      <dsp:nvSpPr>
        <dsp:cNvPr id="0" name=""/>
        <dsp:cNvSpPr/>
      </dsp:nvSpPr>
      <dsp:spPr>
        <a:xfrm>
          <a:off x="0" y="3048128"/>
          <a:ext cx="6900512" cy="2423924"/>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5556" tIns="562356" rIns="535556" bIns="192024" numCol="1" spcCol="1270" anchor="t" anchorCtr="0">
          <a:noAutofit/>
        </a:bodyPr>
        <a:lstStyle/>
        <a:p>
          <a:pPr marL="228600" lvl="1" indent="-228600" algn="l" defTabSz="1200150">
            <a:lnSpc>
              <a:spcPct val="90000"/>
            </a:lnSpc>
            <a:spcBef>
              <a:spcPct val="0"/>
            </a:spcBef>
            <a:spcAft>
              <a:spcPct val="15000"/>
            </a:spcAft>
            <a:buChar char="•"/>
          </a:pPr>
          <a:r>
            <a:rPr lang="en-US" sz="2700" kern="1200"/>
            <a:t>Limited</a:t>
          </a:r>
          <a:r>
            <a:rPr lang="zh-TW" sz="2700" kern="1200"/>
            <a:t> </a:t>
          </a:r>
          <a:r>
            <a:rPr lang="en-US" sz="2700" kern="1200"/>
            <a:t>ground</a:t>
          </a:r>
          <a:r>
            <a:rPr lang="zh-TW" sz="2700" kern="1200"/>
            <a:t> </a:t>
          </a:r>
          <a:r>
            <a:rPr lang="en-US" sz="2700" kern="1200"/>
            <a:t>infrastructure</a:t>
          </a:r>
          <a:r>
            <a:rPr lang="zh-TW" sz="2700" kern="1200"/>
            <a:t> </a:t>
          </a:r>
          <a:endParaRPr lang="en-US" sz="2700" kern="1200"/>
        </a:p>
        <a:p>
          <a:pPr marL="228600" lvl="1" indent="-228600" algn="l" defTabSz="1200150">
            <a:lnSpc>
              <a:spcPct val="90000"/>
            </a:lnSpc>
            <a:spcBef>
              <a:spcPct val="0"/>
            </a:spcBef>
            <a:spcAft>
              <a:spcPct val="15000"/>
            </a:spcAft>
            <a:buChar char="•"/>
          </a:pPr>
          <a:r>
            <a:rPr lang="en-US" sz="2700" kern="1200" dirty="0"/>
            <a:t>Improve</a:t>
          </a:r>
          <a:r>
            <a:rPr lang="zh-TW" sz="2700" kern="1200" dirty="0"/>
            <a:t> </a:t>
          </a:r>
          <a:r>
            <a:rPr lang="en-US" sz="2700" kern="1200" dirty="0"/>
            <a:t>residences'</a:t>
          </a:r>
          <a:r>
            <a:rPr lang="zh-TW" sz="2700" kern="1200" dirty="0"/>
            <a:t> </a:t>
          </a:r>
          <a:r>
            <a:rPr lang="en-US" sz="2700" kern="1200" dirty="0"/>
            <a:t>life</a:t>
          </a:r>
          <a:r>
            <a:rPr lang="zh-TW" sz="2700" kern="1200" dirty="0"/>
            <a:t> </a:t>
          </a:r>
          <a:r>
            <a:rPr lang="en-US" sz="2700" kern="1200" dirty="0"/>
            <a:t>quality</a:t>
          </a:r>
          <a:r>
            <a:rPr lang="zh-TW" sz="2700" kern="1200" dirty="0"/>
            <a:t> </a:t>
          </a:r>
          <a:r>
            <a:rPr lang="en-US" sz="2700" kern="1200" dirty="0"/>
            <a:t>in</a:t>
          </a:r>
          <a:r>
            <a:rPr lang="zh-TW" sz="2700" kern="1200" dirty="0"/>
            <a:t> </a:t>
          </a:r>
          <a:r>
            <a:rPr lang="en-US" sz="2700" kern="1200" dirty="0"/>
            <a:t>rural</a:t>
          </a:r>
          <a:r>
            <a:rPr lang="zh-TW" sz="2700" kern="1200" dirty="0"/>
            <a:t> </a:t>
          </a:r>
          <a:r>
            <a:rPr lang="en-US" sz="2700" kern="1200" dirty="0"/>
            <a:t>area</a:t>
          </a:r>
        </a:p>
        <a:p>
          <a:pPr marL="228600" lvl="1" indent="-228600" algn="l" defTabSz="1200150">
            <a:lnSpc>
              <a:spcPct val="90000"/>
            </a:lnSpc>
            <a:spcBef>
              <a:spcPct val="0"/>
            </a:spcBef>
            <a:spcAft>
              <a:spcPct val="15000"/>
            </a:spcAft>
            <a:buChar char="•"/>
          </a:pPr>
          <a:r>
            <a:rPr lang="en-AU" sz="2700" kern="1200" dirty="0"/>
            <a:t>(</a:t>
          </a:r>
          <a:r>
            <a:rPr lang="en-US" altLang="zh-TW" sz="2700" kern="1200" dirty="0"/>
            <a:t>E</a:t>
          </a:r>
          <a:r>
            <a:rPr lang="en-AU" sz="2700" kern="1200" dirty="0"/>
            <a:t>nvironmental pollution)</a:t>
          </a:r>
          <a:endParaRPr lang="en-US" sz="2700" kern="1200" dirty="0"/>
        </a:p>
      </dsp:txBody>
      <dsp:txXfrm>
        <a:off x="0" y="3048128"/>
        <a:ext cx="6900512" cy="2423924"/>
      </dsp:txXfrm>
    </dsp:sp>
    <dsp:sp modelId="{5A01F873-BB67-9946-9477-1C28BAC571A8}">
      <dsp:nvSpPr>
        <dsp:cNvPr id="0" name=""/>
        <dsp:cNvSpPr/>
      </dsp:nvSpPr>
      <dsp:spPr>
        <a:xfrm>
          <a:off x="345025" y="2649607"/>
          <a:ext cx="4830358" cy="79703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200150">
            <a:lnSpc>
              <a:spcPct val="90000"/>
            </a:lnSpc>
            <a:spcBef>
              <a:spcPct val="0"/>
            </a:spcBef>
            <a:spcAft>
              <a:spcPct val="35000"/>
            </a:spcAft>
            <a:buNone/>
          </a:pPr>
          <a:r>
            <a:rPr lang="en-AU" sz="2700" b="1" kern="1200"/>
            <a:t>Revised</a:t>
          </a:r>
          <a:endParaRPr lang="en-US" sz="2700" kern="1200"/>
        </a:p>
      </dsp:txBody>
      <dsp:txXfrm>
        <a:off x="383933" y="2688515"/>
        <a:ext cx="4752542" cy="7192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F29BB-ABE8-1C46-8449-FCC769F35B11}">
      <dsp:nvSpPr>
        <dsp:cNvPr id="0" name=""/>
        <dsp:cNvSpPr/>
      </dsp:nvSpPr>
      <dsp:spPr>
        <a:xfrm>
          <a:off x="0" y="59852"/>
          <a:ext cx="6900512" cy="266357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a:t>More</a:t>
          </a:r>
          <a:r>
            <a:rPr lang="zh-TW" sz="3100" b="1" i="0" kern="1200"/>
            <a:t> </a:t>
          </a:r>
          <a:r>
            <a:rPr lang="en-US" sz="3100" b="1" i="0" kern="1200"/>
            <a:t>possibility</a:t>
          </a:r>
          <a:r>
            <a:rPr lang="zh-TW" sz="3100" b="1" i="0" kern="1200"/>
            <a:t> </a:t>
          </a:r>
          <a:r>
            <a:rPr lang="en-US" sz="3100" b="1" i="0" kern="1200"/>
            <a:t>in</a:t>
          </a:r>
          <a:r>
            <a:rPr lang="zh-TW" sz="3100" b="1" i="0" kern="1200"/>
            <a:t> </a:t>
          </a:r>
          <a:r>
            <a:rPr lang="en-US" sz="3100" b="1" i="0" kern="1200"/>
            <a:t>telemedicine</a:t>
          </a:r>
          <a:r>
            <a:rPr lang="zh-TW" sz="3100" b="1" i="0" kern="1200"/>
            <a:t> </a:t>
          </a:r>
          <a:r>
            <a:rPr lang="en-US" sz="3100" b="1" i="0" kern="1200"/>
            <a:t>technology</a:t>
          </a:r>
          <a:r>
            <a:rPr lang="en-US" sz="3100" b="1" kern="1200"/>
            <a:t>:</a:t>
          </a:r>
          <a:r>
            <a:rPr lang="zh-TW" sz="3100" b="1" kern="1200"/>
            <a:t> </a:t>
          </a:r>
          <a:r>
            <a:rPr lang="en-AU" sz="3100" i="0" kern="1200"/>
            <a:t>Integration of Artificial Intelligence</a:t>
          </a:r>
          <a:r>
            <a:rPr lang="zh-TW" sz="3100" i="0" kern="1200"/>
            <a:t> </a:t>
          </a:r>
          <a:r>
            <a:rPr lang="en-US" sz="3100" i="0" kern="1200"/>
            <a:t>(e.g.,</a:t>
          </a:r>
          <a:r>
            <a:rPr lang="zh-TW" sz="3100" i="0" kern="1200"/>
            <a:t> </a:t>
          </a:r>
          <a:r>
            <a:rPr lang="en-US" sz="3100" i="0" kern="1200"/>
            <a:t>AIoT,</a:t>
          </a:r>
          <a:r>
            <a:rPr lang="zh-TW" sz="3100" i="0" kern="1200"/>
            <a:t> </a:t>
          </a:r>
          <a:r>
            <a:rPr lang="en-US" sz="3100" i="0" kern="1200"/>
            <a:t>IoRT)</a:t>
          </a:r>
          <a:endParaRPr lang="en-US" sz="3100" kern="1200"/>
        </a:p>
      </dsp:txBody>
      <dsp:txXfrm>
        <a:off x="130025" y="189877"/>
        <a:ext cx="6640462" cy="2403528"/>
      </dsp:txXfrm>
    </dsp:sp>
    <dsp:sp modelId="{DC346040-4A9E-794C-823F-20F47CA45108}">
      <dsp:nvSpPr>
        <dsp:cNvPr id="0" name=""/>
        <dsp:cNvSpPr/>
      </dsp:nvSpPr>
      <dsp:spPr>
        <a:xfrm>
          <a:off x="0" y="2812710"/>
          <a:ext cx="6900512" cy="2663578"/>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AU" sz="3100" b="1" i="0" kern="1200" dirty="0"/>
            <a:t>Implementation of Policy Recommendations</a:t>
          </a:r>
          <a:r>
            <a:rPr lang="en-AU" sz="3100" b="0" i="0" kern="1200" dirty="0"/>
            <a:t>: A detailed policy recommendation plan or a framework for satellite management could be developed.</a:t>
          </a:r>
          <a:endParaRPr lang="en-US" sz="3100" kern="1200" dirty="0"/>
        </a:p>
      </dsp:txBody>
      <dsp:txXfrm>
        <a:off x="130025" y="2942735"/>
        <a:ext cx="6640462" cy="240352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910353-6ED5-014E-A0B2-9C29618212A1}" type="datetimeFigureOut">
              <a:rPr lang="en-US" smtClean="0"/>
              <a:t>10/6/24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73C02E-2D31-F44B-9297-043396B93A32}" type="slidenum">
              <a:rPr lang="en-US" smtClean="0"/>
              <a:t>‹#›</a:t>
            </a:fld>
            <a:endParaRPr lang="en-US"/>
          </a:p>
        </p:txBody>
      </p:sp>
    </p:spTree>
    <p:extLst>
      <p:ext uri="{BB962C8B-B14F-4D97-AF65-F5344CB8AC3E}">
        <p14:creationId xmlns:p14="http://schemas.microsoft.com/office/powerpoint/2010/main" val="2117422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3C02E-2D31-F44B-9297-043396B93A32}" type="slidenum">
              <a:rPr lang="en-US" smtClean="0"/>
              <a:t>1</a:t>
            </a:fld>
            <a:endParaRPr lang="en-US"/>
          </a:p>
        </p:txBody>
      </p:sp>
    </p:spTree>
    <p:extLst>
      <p:ext uri="{BB962C8B-B14F-4D97-AF65-F5344CB8AC3E}">
        <p14:creationId xmlns:p14="http://schemas.microsoft.com/office/powerpoint/2010/main" val="673894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3C02E-2D31-F44B-9297-043396B93A32}" type="slidenum">
              <a:rPr lang="en-US" smtClean="0"/>
              <a:t>2</a:t>
            </a:fld>
            <a:endParaRPr lang="en-US"/>
          </a:p>
        </p:txBody>
      </p:sp>
    </p:spTree>
    <p:extLst>
      <p:ext uri="{BB962C8B-B14F-4D97-AF65-F5344CB8AC3E}">
        <p14:creationId xmlns:p14="http://schemas.microsoft.com/office/powerpoint/2010/main" val="3227260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3C02E-2D31-F44B-9297-043396B93A32}" type="slidenum">
              <a:rPr lang="en-US" smtClean="0"/>
              <a:t>4</a:t>
            </a:fld>
            <a:endParaRPr lang="en-US"/>
          </a:p>
        </p:txBody>
      </p:sp>
    </p:spTree>
    <p:extLst>
      <p:ext uri="{BB962C8B-B14F-4D97-AF65-F5344CB8AC3E}">
        <p14:creationId xmlns:p14="http://schemas.microsoft.com/office/powerpoint/2010/main" val="1777537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effectLst/>
              </a:rPr>
              <a:t>Recently, telemedical stroke networks have offered</a:t>
            </a:r>
          </a:p>
          <a:p>
            <a:r>
              <a:rPr lang="en-AU" dirty="0">
                <a:effectLst/>
              </a:rPr>
              <a:t>instant consultation by stroke experts, </a:t>
            </a:r>
          </a:p>
          <a:p>
            <a:r>
              <a:rPr lang="en-AU" dirty="0">
                <a:effectLst/>
              </a:rPr>
              <a:t>enabling immediate administration of intravenous thrombolysis (IVT) on-site and</a:t>
            </a:r>
          </a:p>
          <a:p>
            <a:r>
              <a:rPr lang="en-AU" dirty="0">
                <a:effectLst/>
              </a:rPr>
              <a:t>decision on thrombectomy.</a:t>
            </a:r>
            <a:endParaRPr lang="en-US" dirty="0"/>
          </a:p>
        </p:txBody>
      </p:sp>
      <p:sp>
        <p:nvSpPr>
          <p:cNvPr id="4" name="Slide Number Placeholder 3"/>
          <p:cNvSpPr>
            <a:spLocks noGrp="1"/>
          </p:cNvSpPr>
          <p:nvPr>
            <p:ph type="sldNum" sz="quarter" idx="5"/>
          </p:nvPr>
        </p:nvSpPr>
        <p:spPr/>
        <p:txBody>
          <a:bodyPr/>
          <a:lstStyle/>
          <a:p>
            <a:fld id="{C173C02E-2D31-F44B-9297-043396B93A32}" type="slidenum">
              <a:rPr lang="en-US" smtClean="0"/>
              <a:t>5</a:t>
            </a:fld>
            <a:endParaRPr lang="en-US"/>
          </a:p>
        </p:txBody>
      </p:sp>
    </p:spTree>
    <p:extLst>
      <p:ext uri="{BB962C8B-B14F-4D97-AF65-F5344CB8AC3E}">
        <p14:creationId xmlns:p14="http://schemas.microsoft.com/office/powerpoint/2010/main" val="2653109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3C02E-2D31-F44B-9297-043396B93A32}" type="slidenum">
              <a:rPr lang="en-US" smtClean="0"/>
              <a:t>6</a:t>
            </a:fld>
            <a:endParaRPr lang="en-US"/>
          </a:p>
        </p:txBody>
      </p:sp>
    </p:spTree>
    <p:extLst>
      <p:ext uri="{BB962C8B-B14F-4D97-AF65-F5344CB8AC3E}">
        <p14:creationId xmlns:p14="http://schemas.microsoft.com/office/powerpoint/2010/main" val="2163435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173C02E-2D31-F44B-9297-043396B93A32}" type="slidenum">
              <a:rPr lang="en-US" smtClean="0"/>
              <a:t>7</a:t>
            </a:fld>
            <a:endParaRPr lang="en-US"/>
          </a:p>
        </p:txBody>
      </p:sp>
    </p:spTree>
    <p:extLst>
      <p:ext uri="{BB962C8B-B14F-4D97-AF65-F5344CB8AC3E}">
        <p14:creationId xmlns:p14="http://schemas.microsoft.com/office/powerpoint/2010/main" val="180111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C01D3-864F-01C1-F065-27CC608675D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0056678-6BF4-F341-DEBA-FCC4C31374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443A105-8FB9-8787-8E14-881CD75D81E8}"/>
              </a:ext>
            </a:extLst>
          </p:cNvPr>
          <p:cNvSpPr>
            <a:spLocks noGrp="1"/>
          </p:cNvSpPr>
          <p:nvPr>
            <p:ph type="dt" sz="half" idx="10"/>
          </p:nvPr>
        </p:nvSpPr>
        <p:spPr/>
        <p:txBody>
          <a:bodyPr/>
          <a:lstStyle/>
          <a:p>
            <a:fld id="{4A2FC955-EE78-7C49-AAB9-8516ABCBC447}" type="datetimeFigureOut">
              <a:rPr lang="en-US" smtClean="0"/>
              <a:t>10/4/24</a:t>
            </a:fld>
            <a:endParaRPr lang="en-US"/>
          </a:p>
        </p:txBody>
      </p:sp>
      <p:sp>
        <p:nvSpPr>
          <p:cNvPr id="5" name="Footer Placeholder 4">
            <a:extLst>
              <a:ext uri="{FF2B5EF4-FFF2-40B4-BE49-F238E27FC236}">
                <a16:creationId xmlns:a16="http://schemas.microsoft.com/office/drawing/2014/main" id="{7BFC31C8-ED41-90E5-3579-109581E7BF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1CA7FC-E857-3B1E-5B58-6E1A67BDA30D}"/>
              </a:ext>
            </a:extLst>
          </p:cNvPr>
          <p:cNvSpPr>
            <a:spLocks noGrp="1"/>
          </p:cNvSpPr>
          <p:nvPr>
            <p:ph type="sldNum" sz="quarter" idx="12"/>
          </p:nvPr>
        </p:nvSpPr>
        <p:spPr/>
        <p:txBody>
          <a:bodyPr/>
          <a:lstStyle/>
          <a:p>
            <a:fld id="{04092FA0-CF2D-4448-8988-2FE7691D751E}" type="slidenum">
              <a:rPr lang="en-US" smtClean="0"/>
              <a:t>‹#›</a:t>
            </a:fld>
            <a:endParaRPr lang="en-US"/>
          </a:p>
        </p:txBody>
      </p:sp>
    </p:spTree>
    <p:extLst>
      <p:ext uri="{BB962C8B-B14F-4D97-AF65-F5344CB8AC3E}">
        <p14:creationId xmlns:p14="http://schemas.microsoft.com/office/powerpoint/2010/main" val="398647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D1562-592E-1086-02F5-09A45E64886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170CC0A-36CB-3189-863B-42BBB8ACF41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597BEDF-BB68-9566-5BB3-F439B3E835EC}"/>
              </a:ext>
            </a:extLst>
          </p:cNvPr>
          <p:cNvSpPr>
            <a:spLocks noGrp="1"/>
          </p:cNvSpPr>
          <p:nvPr>
            <p:ph type="dt" sz="half" idx="10"/>
          </p:nvPr>
        </p:nvSpPr>
        <p:spPr/>
        <p:txBody>
          <a:bodyPr/>
          <a:lstStyle/>
          <a:p>
            <a:fld id="{4A2FC955-EE78-7C49-AAB9-8516ABCBC447}" type="datetimeFigureOut">
              <a:rPr lang="en-US" smtClean="0"/>
              <a:t>10/4/24</a:t>
            </a:fld>
            <a:endParaRPr lang="en-US"/>
          </a:p>
        </p:txBody>
      </p:sp>
      <p:sp>
        <p:nvSpPr>
          <p:cNvPr id="5" name="Footer Placeholder 4">
            <a:extLst>
              <a:ext uri="{FF2B5EF4-FFF2-40B4-BE49-F238E27FC236}">
                <a16:creationId xmlns:a16="http://schemas.microsoft.com/office/drawing/2014/main" id="{7C499B76-73F8-1A3D-0171-D62D73FD6F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44CDC3-4B5D-821B-D649-E6D69D4F6B6C}"/>
              </a:ext>
            </a:extLst>
          </p:cNvPr>
          <p:cNvSpPr>
            <a:spLocks noGrp="1"/>
          </p:cNvSpPr>
          <p:nvPr>
            <p:ph type="sldNum" sz="quarter" idx="12"/>
          </p:nvPr>
        </p:nvSpPr>
        <p:spPr/>
        <p:txBody>
          <a:bodyPr/>
          <a:lstStyle/>
          <a:p>
            <a:fld id="{04092FA0-CF2D-4448-8988-2FE7691D751E}" type="slidenum">
              <a:rPr lang="en-US" smtClean="0"/>
              <a:t>‹#›</a:t>
            </a:fld>
            <a:endParaRPr lang="en-US"/>
          </a:p>
        </p:txBody>
      </p:sp>
    </p:spTree>
    <p:extLst>
      <p:ext uri="{BB962C8B-B14F-4D97-AF65-F5344CB8AC3E}">
        <p14:creationId xmlns:p14="http://schemas.microsoft.com/office/powerpoint/2010/main" val="242898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706877-B2D6-DD32-3A92-A02B86616F3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7E14B9D-246E-F89E-EC02-5C6B2AB531A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22CC28E-A941-2504-7E98-96DA4B08B20A}"/>
              </a:ext>
            </a:extLst>
          </p:cNvPr>
          <p:cNvSpPr>
            <a:spLocks noGrp="1"/>
          </p:cNvSpPr>
          <p:nvPr>
            <p:ph type="dt" sz="half" idx="10"/>
          </p:nvPr>
        </p:nvSpPr>
        <p:spPr/>
        <p:txBody>
          <a:bodyPr/>
          <a:lstStyle/>
          <a:p>
            <a:fld id="{4A2FC955-EE78-7C49-AAB9-8516ABCBC447}" type="datetimeFigureOut">
              <a:rPr lang="en-US" smtClean="0"/>
              <a:t>10/4/24</a:t>
            </a:fld>
            <a:endParaRPr lang="en-US"/>
          </a:p>
        </p:txBody>
      </p:sp>
      <p:sp>
        <p:nvSpPr>
          <p:cNvPr id="5" name="Footer Placeholder 4">
            <a:extLst>
              <a:ext uri="{FF2B5EF4-FFF2-40B4-BE49-F238E27FC236}">
                <a16:creationId xmlns:a16="http://schemas.microsoft.com/office/drawing/2014/main" id="{4142CF42-60F9-B381-5E31-A6F52FD1D2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8094C-BC7B-2D92-0AAE-9B6C981A2756}"/>
              </a:ext>
            </a:extLst>
          </p:cNvPr>
          <p:cNvSpPr>
            <a:spLocks noGrp="1"/>
          </p:cNvSpPr>
          <p:nvPr>
            <p:ph type="sldNum" sz="quarter" idx="12"/>
          </p:nvPr>
        </p:nvSpPr>
        <p:spPr/>
        <p:txBody>
          <a:bodyPr/>
          <a:lstStyle/>
          <a:p>
            <a:fld id="{04092FA0-CF2D-4448-8988-2FE7691D751E}" type="slidenum">
              <a:rPr lang="en-US" smtClean="0"/>
              <a:t>‹#›</a:t>
            </a:fld>
            <a:endParaRPr lang="en-US"/>
          </a:p>
        </p:txBody>
      </p:sp>
    </p:spTree>
    <p:extLst>
      <p:ext uri="{BB962C8B-B14F-4D97-AF65-F5344CB8AC3E}">
        <p14:creationId xmlns:p14="http://schemas.microsoft.com/office/powerpoint/2010/main" val="868225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1567E-078B-4C75-70BA-9D68C29B03E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C71B5CE-68B7-407E-19AD-11FD558AFA8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66BF35-FA0E-4F83-F398-B391B510E8B7}"/>
              </a:ext>
            </a:extLst>
          </p:cNvPr>
          <p:cNvSpPr>
            <a:spLocks noGrp="1"/>
          </p:cNvSpPr>
          <p:nvPr>
            <p:ph type="dt" sz="half" idx="10"/>
          </p:nvPr>
        </p:nvSpPr>
        <p:spPr/>
        <p:txBody>
          <a:bodyPr/>
          <a:lstStyle/>
          <a:p>
            <a:fld id="{4A2FC955-EE78-7C49-AAB9-8516ABCBC447}" type="datetimeFigureOut">
              <a:rPr lang="en-US" smtClean="0"/>
              <a:t>10/4/24</a:t>
            </a:fld>
            <a:endParaRPr lang="en-US"/>
          </a:p>
        </p:txBody>
      </p:sp>
      <p:sp>
        <p:nvSpPr>
          <p:cNvPr id="5" name="Footer Placeholder 4">
            <a:extLst>
              <a:ext uri="{FF2B5EF4-FFF2-40B4-BE49-F238E27FC236}">
                <a16:creationId xmlns:a16="http://schemas.microsoft.com/office/drawing/2014/main" id="{99B36CB4-6CDF-0CB0-C4AC-E00B94535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FC857-016E-775F-90A5-3290D5662DBA}"/>
              </a:ext>
            </a:extLst>
          </p:cNvPr>
          <p:cNvSpPr>
            <a:spLocks noGrp="1"/>
          </p:cNvSpPr>
          <p:nvPr>
            <p:ph type="sldNum" sz="quarter" idx="12"/>
          </p:nvPr>
        </p:nvSpPr>
        <p:spPr/>
        <p:txBody>
          <a:bodyPr/>
          <a:lstStyle/>
          <a:p>
            <a:fld id="{04092FA0-CF2D-4448-8988-2FE7691D751E}" type="slidenum">
              <a:rPr lang="en-US" smtClean="0"/>
              <a:t>‹#›</a:t>
            </a:fld>
            <a:endParaRPr lang="en-US"/>
          </a:p>
        </p:txBody>
      </p:sp>
    </p:spTree>
    <p:extLst>
      <p:ext uri="{BB962C8B-B14F-4D97-AF65-F5344CB8AC3E}">
        <p14:creationId xmlns:p14="http://schemas.microsoft.com/office/powerpoint/2010/main" val="514723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77DB-393D-7337-D66B-4285D3F30A1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019119E-7A44-F62D-DD85-02F497C7E1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2C33240-46F7-64B4-3819-B2AA580B8FE2}"/>
              </a:ext>
            </a:extLst>
          </p:cNvPr>
          <p:cNvSpPr>
            <a:spLocks noGrp="1"/>
          </p:cNvSpPr>
          <p:nvPr>
            <p:ph type="dt" sz="half" idx="10"/>
          </p:nvPr>
        </p:nvSpPr>
        <p:spPr/>
        <p:txBody>
          <a:bodyPr/>
          <a:lstStyle/>
          <a:p>
            <a:fld id="{4A2FC955-EE78-7C49-AAB9-8516ABCBC447}" type="datetimeFigureOut">
              <a:rPr lang="en-US" smtClean="0"/>
              <a:t>10/4/24</a:t>
            </a:fld>
            <a:endParaRPr lang="en-US"/>
          </a:p>
        </p:txBody>
      </p:sp>
      <p:sp>
        <p:nvSpPr>
          <p:cNvPr id="5" name="Footer Placeholder 4">
            <a:extLst>
              <a:ext uri="{FF2B5EF4-FFF2-40B4-BE49-F238E27FC236}">
                <a16:creationId xmlns:a16="http://schemas.microsoft.com/office/drawing/2014/main" id="{F419B154-18BB-F435-0732-62EF8F7460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331A9E-D561-0FEB-7C72-9309AD13FF48}"/>
              </a:ext>
            </a:extLst>
          </p:cNvPr>
          <p:cNvSpPr>
            <a:spLocks noGrp="1"/>
          </p:cNvSpPr>
          <p:nvPr>
            <p:ph type="sldNum" sz="quarter" idx="12"/>
          </p:nvPr>
        </p:nvSpPr>
        <p:spPr/>
        <p:txBody>
          <a:bodyPr/>
          <a:lstStyle/>
          <a:p>
            <a:fld id="{04092FA0-CF2D-4448-8988-2FE7691D751E}" type="slidenum">
              <a:rPr lang="en-US" smtClean="0"/>
              <a:t>‹#›</a:t>
            </a:fld>
            <a:endParaRPr lang="en-US"/>
          </a:p>
        </p:txBody>
      </p:sp>
    </p:spTree>
    <p:extLst>
      <p:ext uri="{BB962C8B-B14F-4D97-AF65-F5344CB8AC3E}">
        <p14:creationId xmlns:p14="http://schemas.microsoft.com/office/powerpoint/2010/main" val="2661998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2137E-8D73-7881-C40F-2FA8A4D35AF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1F32480-43AB-9EEE-6CB0-F6C53D458B2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06DA76CC-66DF-04BB-CCDD-F19AE45F12F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9F248A4-D5A9-805C-F5E1-7D9B4DCC5988}"/>
              </a:ext>
            </a:extLst>
          </p:cNvPr>
          <p:cNvSpPr>
            <a:spLocks noGrp="1"/>
          </p:cNvSpPr>
          <p:nvPr>
            <p:ph type="dt" sz="half" idx="10"/>
          </p:nvPr>
        </p:nvSpPr>
        <p:spPr/>
        <p:txBody>
          <a:bodyPr/>
          <a:lstStyle/>
          <a:p>
            <a:fld id="{4A2FC955-EE78-7C49-AAB9-8516ABCBC447}" type="datetimeFigureOut">
              <a:rPr lang="en-US" smtClean="0"/>
              <a:t>10/4/24</a:t>
            </a:fld>
            <a:endParaRPr lang="en-US"/>
          </a:p>
        </p:txBody>
      </p:sp>
      <p:sp>
        <p:nvSpPr>
          <p:cNvPr id="6" name="Footer Placeholder 5">
            <a:extLst>
              <a:ext uri="{FF2B5EF4-FFF2-40B4-BE49-F238E27FC236}">
                <a16:creationId xmlns:a16="http://schemas.microsoft.com/office/drawing/2014/main" id="{FE875B38-EA51-2EC2-8F34-F2E76B779F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B3718B-1D0A-F3C0-C2A4-811BE926426A}"/>
              </a:ext>
            </a:extLst>
          </p:cNvPr>
          <p:cNvSpPr>
            <a:spLocks noGrp="1"/>
          </p:cNvSpPr>
          <p:nvPr>
            <p:ph type="sldNum" sz="quarter" idx="12"/>
          </p:nvPr>
        </p:nvSpPr>
        <p:spPr/>
        <p:txBody>
          <a:bodyPr/>
          <a:lstStyle/>
          <a:p>
            <a:fld id="{04092FA0-CF2D-4448-8988-2FE7691D751E}" type="slidenum">
              <a:rPr lang="en-US" smtClean="0"/>
              <a:t>‹#›</a:t>
            </a:fld>
            <a:endParaRPr lang="en-US"/>
          </a:p>
        </p:txBody>
      </p:sp>
    </p:spTree>
    <p:extLst>
      <p:ext uri="{BB962C8B-B14F-4D97-AF65-F5344CB8AC3E}">
        <p14:creationId xmlns:p14="http://schemas.microsoft.com/office/powerpoint/2010/main" val="12395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37030-E0CD-E6F7-E9BA-F12DB1A6869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5C39915-FE65-3771-3FAC-C5B8255FCF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AE63B99-3529-FF91-FBF5-0548A9F97EF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5DC1503-F6AF-A084-9FDE-67AB4D5D1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5FADB00-3B11-56EA-EEEB-829D4ADBF84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E84987A-6F73-9905-B289-71962721888D}"/>
              </a:ext>
            </a:extLst>
          </p:cNvPr>
          <p:cNvSpPr>
            <a:spLocks noGrp="1"/>
          </p:cNvSpPr>
          <p:nvPr>
            <p:ph type="dt" sz="half" idx="10"/>
          </p:nvPr>
        </p:nvSpPr>
        <p:spPr/>
        <p:txBody>
          <a:bodyPr/>
          <a:lstStyle/>
          <a:p>
            <a:fld id="{4A2FC955-EE78-7C49-AAB9-8516ABCBC447}" type="datetimeFigureOut">
              <a:rPr lang="en-US" smtClean="0"/>
              <a:t>10/4/24</a:t>
            </a:fld>
            <a:endParaRPr lang="en-US"/>
          </a:p>
        </p:txBody>
      </p:sp>
      <p:sp>
        <p:nvSpPr>
          <p:cNvPr id="8" name="Footer Placeholder 7">
            <a:extLst>
              <a:ext uri="{FF2B5EF4-FFF2-40B4-BE49-F238E27FC236}">
                <a16:creationId xmlns:a16="http://schemas.microsoft.com/office/drawing/2014/main" id="{F41AED40-E624-592F-F377-63613F1380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9D8013-F3D5-616F-6615-F2D1B86064C3}"/>
              </a:ext>
            </a:extLst>
          </p:cNvPr>
          <p:cNvSpPr>
            <a:spLocks noGrp="1"/>
          </p:cNvSpPr>
          <p:nvPr>
            <p:ph type="sldNum" sz="quarter" idx="12"/>
          </p:nvPr>
        </p:nvSpPr>
        <p:spPr/>
        <p:txBody>
          <a:bodyPr/>
          <a:lstStyle/>
          <a:p>
            <a:fld id="{04092FA0-CF2D-4448-8988-2FE7691D751E}" type="slidenum">
              <a:rPr lang="en-US" smtClean="0"/>
              <a:t>‹#›</a:t>
            </a:fld>
            <a:endParaRPr lang="en-US"/>
          </a:p>
        </p:txBody>
      </p:sp>
    </p:spTree>
    <p:extLst>
      <p:ext uri="{BB962C8B-B14F-4D97-AF65-F5344CB8AC3E}">
        <p14:creationId xmlns:p14="http://schemas.microsoft.com/office/powerpoint/2010/main" val="3994502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F3598-2EB1-35F5-9450-13ED75C0575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90F3EDCA-3D53-06D0-AD44-62E88BFEB90E}"/>
              </a:ext>
            </a:extLst>
          </p:cNvPr>
          <p:cNvSpPr>
            <a:spLocks noGrp="1"/>
          </p:cNvSpPr>
          <p:nvPr>
            <p:ph type="dt" sz="half" idx="10"/>
          </p:nvPr>
        </p:nvSpPr>
        <p:spPr/>
        <p:txBody>
          <a:bodyPr/>
          <a:lstStyle/>
          <a:p>
            <a:fld id="{4A2FC955-EE78-7C49-AAB9-8516ABCBC447}" type="datetimeFigureOut">
              <a:rPr lang="en-US" smtClean="0"/>
              <a:t>10/4/24</a:t>
            </a:fld>
            <a:endParaRPr lang="en-US"/>
          </a:p>
        </p:txBody>
      </p:sp>
      <p:sp>
        <p:nvSpPr>
          <p:cNvPr id="4" name="Footer Placeholder 3">
            <a:extLst>
              <a:ext uri="{FF2B5EF4-FFF2-40B4-BE49-F238E27FC236}">
                <a16:creationId xmlns:a16="http://schemas.microsoft.com/office/drawing/2014/main" id="{F8079B4B-6CEF-9F46-24B9-3F75431810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310FE49-870C-CFFB-1634-C524C37DDB30}"/>
              </a:ext>
            </a:extLst>
          </p:cNvPr>
          <p:cNvSpPr>
            <a:spLocks noGrp="1"/>
          </p:cNvSpPr>
          <p:nvPr>
            <p:ph type="sldNum" sz="quarter" idx="12"/>
          </p:nvPr>
        </p:nvSpPr>
        <p:spPr/>
        <p:txBody>
          <a:bodyPr/>
          <a:lstStyle/>
          <a:p>
            <a:fld id="{04092FA0-CF2D-4448-8988-2FE7691D751E}" type="slidenum">
              <a:rPr lang="en-US" smtClean="0"/>
              <a:t>‹#›</a:t>
            </a:fld>
            <a:endParaRPr lang="en-US"/>
          </a:p>
        </p:txBody>
      </p:sp>
    </p:spTree>
    <p:extLst>
      <p:ext uri="{BB962C8B-B14F-4D97-AF65-F5344CB8AC3E}">
        <p14:creationId xmlns:p14="http://schemas.microsoft.com/office/powerpoint/2010/main" val="1474854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1CA4F7-A613-DEAA-99F4-A2A845015F50}"/>
              </a:ext>
            </a:extLst>
          </p:cNvPr>
          <p:cNvSpPr>
            <a:spLocks noGrp="1"/>
          </p:cNvSpPr>
          <p:nvPr>
            <p:ph type="dt" sz="half" idx="10"/>
          </p:nvPr>
        </p:nvSpPr>
        <p:spPr/>
        <p:txBody>
          <a:bodyPr/>
          <a:lstStyle/>
          <a:p>
            <a:fld id="{4A2FC955-EE78-7C49-AAB9-8516ABCBC447}" type="datetimeFigureOut">
              <a:rPr lang="en-US" smtClean="0"/>
              <a:t>10/4/24</a:t>
            </a:fld>
            <a:endParaRPr lang="en-US"/>
          </a:p>
        </p:txBody>
      </p:sp>
      <p:sp>
        <p:nvSpPr>
          <p:cNvPr id="3" name="Footer Placeholder 2">
            <a:extLst>
              <a:ext uri="{FF2B5EF4-FFF2-40B4-BE49-F238E27FC236}">
                <a16:creationId xmlns:a16="http://schemas.microsoft.com/office/drawing/2014/main" id="{EEE0A81A-E49D-BA65-C795-FB9C329F89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754C449-2A6B-93E4-310E-35C8EFEB38A0}"/>
              </a:ext>
            </a:extLst>
          </p:cNvPr>
          <p:cNvSpPr>
            <a:spLocks noGrp="1"/>
          </p:cNvSpPr>
          <p:nvPr>
            <p:ph type="sldNum" sz="quarter" idx="12"/>
          </p:nvPr>
        </p:nvSpPr>
        <p:spPr/>
        <p:txBody>
          <a:bodyPr/>
          <a:lstStyle/>
          <a:p>
            <a:fld id="{04092FA0-CF2D-4448-8988-2FE7691D751E}" type="slidenum">
              <a:rPr lang="en-US" smtClean="0"/>
              <a:t>‹#›</a:t>
            </a:fld>
            <a:endParaRPr lang="en-US"/>
          </a:p>
        </p:txBody>
      </p:sp>
    </p:spTree>
    <p:extLst>
      <p:ext uri="{BB962C8B-B14F-4D97-AF65-F5344CB8AC3E}">
        <p14:creationId xmlns:p14="http://schemas.microsoft.com/office/powerpoint/2010/main" val="3376140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3351B-9992-3955-4995-03DA3DA7A1A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7A04732-D803-F93B-E514-1674E771C9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8857AE6-3498-C9E2-578B-F15DD53E9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623894-E986-376C-CF18-273D4CEB9F11}"/>
              </a:ext>
            </a:extLst>
          </p:cNvPr>
          <p:cNvSpPr>
            <a:spLocks noGrp="1"/>
          </p:cNvSpPr>
          <p:nvPr>
            <p:ph type="dt" sz="half" idx="10"/>
          </p:nvPr>
        </p:nvSpPr>
        <p:spPr/>
        <p:txBody>
          <a:bodyPr/>
          <a:lstStyle/>
          <a:p>
            <a:fld id="{4A2FC955-EE78-7C49-AAB9-8516ABCBC447}" type="datetimeFigureOut">
              <a:rPr lang="en-US" smtClean="0"/>
              <a:t>10/4/24</a:t>
            </a:fld>
            <a:endParaRPr lang="en-US"/>
          </a:p>
        </p:txBody>
      </p:sp>
      <p:sp>
        <p:nvSpPr>
          <p:cNvPr id="6" name="Footer Placeholder 5">
            <a:extLst>
              <a:ext uri="{FF2B5EF4-FFF2-40B4-BE49-F238E27FC236}">
                <a16:creationId xmlns:a16="http://schemas.microsoft.com/office/drawing/2014/main" id="{78CF49C8-0360-9579-52B8-68D931F251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D7863F-6172-7134-1FAF-037EEBA0A75D}"/>
              </a:ext>
            </a:extLst>
          </p:cNvPr>
          <p:cNvSpPr>
            <a:spLocks noGrp="1"/>
          </p:cNvSpPr>
          <p:nvPr>
            <p:ph type="sldNum" sz="quarter" idx="12"/>
          </p:nvPr>
        </p:nvSpPr>
        <p:spPr/>
        <p:txBody>
          <a:bodyPr/>
          <a:lstStyle/>
          <a:p>
            <a:fld id="{04092FA0-CF2D-4448-8988-2FE7691D751E}" type="slidenum">
              <a:rPr lang="en-US" smtClean="0"/>
              <a:t>‹#›</a:t>
            </a:fld>
            <a:endParaRPr lang="en-US"/>
          </a:p>
        </p:txBody>
      </p:sp>
    </p:spTree>
    <p:extLst>
      <p:ext uri="{BB962C8B-B14F-4D97-AF65-F5344CB8AC3E}">
        <p14:creationId xmlns:p14="http://schemas.microsoft.com/office/powerpoint/2010/main" val="2299747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CDAB0-9D39-8962-8C9C-D378816EFFF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CE61D81-D4BF-D52E-4C8C-EDBA2542F8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31235D-BCF1-0700-AF71-E0787B4FA1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1127302-584B-3D4E-59DD-D26DC20929CE}"/>
              </a:ext>
            </a:extLst>
          </p:cNvPr>
          <p:cNvSpPr>
            <a:spLocks noGrp="1"/>
          </p:cNvSpPr>
          <p:nvPr>
            <p:ph type="dt" sz="half" idx="10"/>
          </p:nvPr>
        </p:nvSpPr>
        <p:spPr/>
        <p:txBody>
          <a:bodyPr/>
          <a:lstStyle/>
          <a:p>
            <a:fld id="{4A2FC955-EE78-7C49-AAB9-8516ABCBC447}" type="datetimeFigureOut">
              <a:rPr lang="en-US" smtClean="0"/>
              <a:t>10/4/24</a:t>
            </a:fld>
            <a:endParaRPr lang="en-US"/>
          </a:p>
        </p:txBody>
      </p:sp>
      <p:sp>
        <p:nvSpPr>
          <p:cNvPr id="6" name="Footer Placeholder 5">
            <a:extLst>
              <a:ext uri="{FF2B5EF4-FFF2-40B4-BE49-F238E27FC236}">
                <a16:creationId xmlns:a16="http://schemas.microsoft.com/office/drawing/2014/main" id="{988A2E0D-3A2F-CF38-5592-34AD255AD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AB0B5C-7483-01EB-AED0-52A3BA9E3992}"/>
              </a:ext>
            </a:extLst>
          </p:cNvPr>
          <p:cNvSpPr>
            <a:spLocks noGrp="1"/>
          </p:cNvSpPr>
          <p:nvPr>
            <p:ph type="sldNum" sz="quarter" idx="12"/>
          </p:nvPr>
        </p:nvSpPr>
        <p:spPr/>
        <p:txBody>
          <a:bodyPr/>
          <a:lstStyle/>
          <a:p>
            <a:fld id="{04092FA0-CF2D-4448-8988-2FE7691D751E}" type="slidenum">
              <a:rPr lang="en-US" smtClean="0"/>
              <a:t>‹#›</a:t>
            </a:fld>
            <a:endParaRPr lang="en-US"/>
          </a:p>
        </p:txBody>
      </p:sp>
    </p:spTree>
    <p:extLst>
      <p:ext uri="{BB962C8B-B14F-4D97-AF65-F5344CB8AC3E}">
        <p14:creationId xmlns:p14="http://schemas.microsoft.com/office/powerpoint/2010/main" val="3467643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F370AD-999A-9397-A1CF-8B8EB75920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4427129-784E-F150-AB56-D3E0CC49C3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94A6DF7-7F29-FC1F-DA91-435F896F82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2FC955-EE78-7C49-AAB9-8516ABCBC447}" type="datetimeFigureOut">
              <a:rPr lang="en-US" smtClean="0"/>
              <a:t>10/4/24</a:t>
            </a:fld>
            <a:endParaRPr lang="en-US"/>
          </a:p>
        </p:txBody>
      </p:sp>
      <p:sp>
        <p:nvSpPr>
          <p:cNvPr id="5" name="Footer Placeholder 4">
            <a:extLst>
              <a:ext uri="{FF2B5EF4-FFF2-40B4-BE49-F238E27FC236}">
                <a16:creationId xmlns:a16="http://schemas.microsoft.com/office/drawing/2014/main" id="{EF546787-C79E-7E9E-4F43-4EEF1014A6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AB2B79-C849-D3D5-5744-D4DE87B52B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092FA0-CF2D-4448-8988-2FE7691D751E}" type="slidenum">
              <a:rPr lang="en-US" smtClean="0"/>
              <a:t>‹#›</a:t>
            </a:fld>
            <a:endParaRPr lang="en-US"/>
          </a:p>
        </p:txBody>
      </p:sp>
    </p:spTree>
    <p:extLst>
      <p:ext uri="{BB962C8B-B14F-4D97-AF65-F5344CB8AC3E}">
        <p14:creationId xmlns:p14="http://schemas.microsoft.com/office/powerpoint/2010/main" val="40366957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oup of satellite dishes in a field&#10;&#10;Description automatically generated">
            <a:extLst>
              <a:ext uri="{FF2B5EF4-FFF2-40B4-BE49-F238E27FC236}">
                <a16:creationId xmlns:a16="http://schemas.microsoft.com/office/drawing/2014/main" id="{479DBDCD-CD60-CED1-66D1-7A69ED1FF128}"/>
              </a:ext>
            </a:extLst>
          </p:cNvPr>
          <p:cNvPicPr>
            <a:picLocks noChangeAspect="1"/>
          </p:cNvPicPr>
          <p:nvPr/>
        </p:nvPicPr>
        <p:blipFill>
          <a:blip r:embed="rId3">
            <a:alphaModFix amt="50000"/>
          </a:blip>
          <a:srcRect/>
          <a:stretch/>
        </p:blipFill>
        <p:spPr>
          <a:xfrm>
            <a:off x="0" y="1"/>
            <a:ext cx="12191980" cy="6857999"/>
          </a:xfrm>
          <a:prstGeom prst="rect">
            <a:avLst/>
          </a:prstGeom>
        </p:spPr>
      </p:pic>
      <p:sp>
        <p:nvSpPr>
          <p:cNvPr id="2" name="Title 1">
            <a:extLst>
              <a:ext uri="{FF2B5EF4-FFF2-40B4-BE49-F238E27FC236}">
                <a16:creationId xmlns:a16="http://schemas.microsoft.com/office/drawing/2014/main" id="{8522CF92-3324-52B3-256F-F47CCBBEE6A5}"/>
              </a:ext>
            </a:extLst>
          </p:cNvPr>
          <p:cNvSpPr>
            <a:spLocks noGrp="1"/>
          </p:cNvSpPr>
          <p:nvPr>
            <p:ph type="ctrTitle"/>
          </p:nvPr>
        </p:nvSpPr>
        <p:spPr>
          <a:xfrm>
            <a:off x="1408090" y="626150"/>
            <a:ext cx="9144000" cy="2900518"/>
          </a:xfrm>
        </p:spPr>
        <p:txBody>
          <a:bodyPr vert="horz" lIns="91440" tIns="45720" rIns="91440" bIns="45720" rtlCol="0">
            <a:normAutofit/>
          </a:bodyPr>
          <a:lstStyle/>
          <a:p>
            <a:r>
              <a:rPr lang="en-US" kern="1200" dirty="0">
                <a:solidFill>
                  <a:srgbClr val="FFFFFF"/>
                </a:solidFill>
                <a:latin typeface="+mj-lt"/>
                <a:ea typeface="+mj-ea"/>
                <a:cs typeface="+mj-cs"/>
              </a:rPr>
              <a:t>Critical Communications in Remote Areas using </a:t>
            </a:r>
            <a:br>
              <a:rPr lang="en-US" kern="1200" dirty="0">
                <a:solidFill>
                  <a:srgbClr val="FFFFFF"/>
                </a:solidFill>
                <a:latin typeface="+mj-lt"/>
                <a:ea typeface="+mj-ea"/>
                <a:cs typeface="+mj-cs"/>
              </a:rPr>
            </a:br>
            <a:r>
              <a:rPr lang="en-US" kern="1200" dirty="0">
                <a:solidFill>
                  <a:srgbClr val="FFFFFF"/>
                </a:solidFill>
                <a:latin typeface="+mj-lt"/>
                <a:ea typeface="+mj-ea"/>
                <a:cs typeface="+mj-cs"/>
              </a:rPr>
              <a:t>LEO Satellites</a:t>
            </a:r>
          </a:p>
        </p:txBody>
      </p:sp>
      <p:sp>
        <p:nvSpPr>
          <p:cNvPr id="3" name="Subtitle 2">
            <a:extLst>
              <a:ext uri="{FF2B5EF4-FFF2-40B4-BE49-F238E27FC236}">
                <a16:creationId xmlns:a16="http://schemas.microsoft.com/office/drawing/2014/main" id="{A80102FD-4A1E-7288-D437-6E9584152A09}"/>
              </a:ext>
            </a:extLst>
          </p:cNvPr>
          <p:cNvSpPr>
            <a:spLocks noGrp="1"/>
          </p:cNvSpPr>
          <p:nvPr>
            <p:ph type="subTitle" idx="1"/>
          </p:nvPr>
        </p:nvSpPr>
        <p:spPr>
          <a:xfrm>
            <a:off x="1279291" y="4549771"/>
            <a:ext cx="9144000" cy="1908094"/>
          </a:xfrm>
        </p:spPr>
        <p:txBody>
          <a:bodyPr vert="horz" lIns="91440" tIns="45720" rIns="91440" bIns="45720" rtlCol="0">
            <a:normAutofit lnSpcReduction="10000"/>
          </a:bodyPr>
          <a:lstStyle/>
          <a:p>
            <a:pPr>
              <a:spcBef>
                <a:spcPts val="400"/>
              </a:spcBef>
              <a:spcAft>
                <a:spcPts val="200"/>
              </a:spcAft>
            </a:pPr>
            <a:r>
              <a:rPr lang="en-US" sz="1800" cap="all" dirty="0">
                <a:solidFill>
                  <a:srgbClr val="FFFFFF"/>
                </a:solidFill>
                <a:effectLst/>
              </a:rPr>
              <a:t>YICHEN CHEN</a:t>
            </a:r>
            <a:endParaRPr lang="en-US" sz="1800" dirty="0">
              <a:solidFill>
                <a:srgbClr val="FFFFFF"/>
              </a:solidFill>
              <a:effectLst/>
            </a:endParaRPr>
          </a:p>
          <a:p>
            <a:pPr>
              <a:spcBef>
                <a:spcPts val="400"/>
              </a:spcBef>
              <a:spcAft>
                <a:spcPts val="200"/>
              </a:spcAft>
            </a:pPr>
            <a:r>
              <a:rPr lang="en-US" sz="1800" cap="all" dirty="0">
                <a:solidFill>
                  <a:srgbClr val="FFFFFF"/>
                </a:solidFill>
                <a:effectLst/>
              </a:rPr>
              <a:t>n11564628</a:t>
            </a:r>
            <a:endParaRPr lang="en-US" sz="1800" dirty="0">
              <a:solidFill>
                <a:srgbClr val="FFFFFF"/>
              </a:solidFill>
              <a:effectLst/>
            </a:endParaRPr>
          </a:p>
          <a:p>
            <a:pPr>
              <a:spcBef>
                <a:spcPts val="400"/>
              </a:spcBef>
              <a:spcAft>
                <a:spcPts val="200"/>
              </a:spcAft>
            </a:pPr>
            <a:r>
              <a:rPr lang="en-US" sz="1800" cap="all" dirty="0">
                <a:solidFill>
                  <a:srgbClr val="FFFFFF"/>
                </a:solidFill>
                <a:effectLst/>
              </a:rPr>
              <a:t>Major Cyber security </a:t>
            </a:r>
            <a:endParaRPr lang="en-US" sz="1800" dirty="0">
              <a:solidFill>
                <a:srgbClr val="FFFFFF"/>
              </a:solidFill>
              <a:effectLst/>
            </a:endParaRPr>
          </a:p>
          <a:p>
            <a:pPr>
              <a:spcBef>
                <a:spcPts val="400"/>
              </a:spcBef>
              <a:spcAft>
                <a:spcPts val="200"/>
              </a:spcAft>
            </a:pPr>
            <a:r>
              <a:rPr lang="en-US" sz="1800" cap="all" dirty="0">
                <a:solidFill>
                  <a:srgbClr val="FFFFFF"/>
                </a:solidFill>
                <a:effectLst/>
              </a:rPr>
              <a:t>Cluster 6</a:t>
            </a:r>
            <a:endParaRPr lang="en-US" sz="1800" dirty="0">
              <a:solidFill>
                <a:srgbClr val="FFFFFF"/>
              </a:solidFill>
              <a:effectLst/>
            </a:endParaRPr>
          </a:p>
          <a:p>
            <a:pPr>
              <a:spcBef>
                <a:spcPts val="400"/>
              </a:spcBef>
              <a:spcAft>
                <a:spcPts val="200"/>
              </a:spcAft>
            </a:pPr>
            <a:r>
              <a:rPr lang="en-US" sz="1800" cap="all" dirty="0">
                <a:solidFill>
                  <a:srgbClr val="FFFFFF"/>
                </a:solidFill>
                <a:effectLst/>
              </a:rPr>
              <a:t>Tutor </a:t>
            </a:r>
            <a:r>
              <a:rPr lang="en-US" sz="1800" cap="all" dirty="0" err="1">
                <a:solidFill>
                  <a:srgbClr val="FFFFFF"/>
                </a:solidFill>
                <a:effectLst/>
              </a:rPr>
              <a:t>Anisur</a:t>
            </a:r>
            <a:r>
              <a:rPr lang="en-US" sz="1800" cap="all" dirty="0">
                <a:solidFill>
                  <a:srgbClr val="FFFFFF"/>
                </a:solidFill>
                <a:effectLst/>
              </a:rPr>
              <a:t> Rahman</a:t>
            </a:r>
            <a:endParaRPr lang="en-US" sz="1800" dirty="0">
              <a:solidFill>
                <a:srgbClr val="FFFFFF"/>
              </a:solidFill>
              <a:effectLst/>
            </a:endParaRPr>
          </a:p>
          <a:p>
            <a:pPr>
              <a:spcBef>
                <a:spcPts val="400"/>
              </a:spcBef>
              <a:spcAft>
                <a:spcPts val="200"/>
              </a:spcAft>
            </a:pPr>
            <a:r>
              <a:rPr lang="en-US" sz="1800" cap="all" dirty="0">
                <a:solidFill>
                  <a:srgbClr val="FFFFFF"/>
                </a:solidFill>
                <a:effectLst/>
              </a:rPr>
              <a:t>Supervisor Muhammad Furqan</a:t>
            </a:r>
            <a:endParaRPr lang="en-US" sz="900" dirty="0">
              <a:solidFill>
                <a:srgbClr val="FFFFFF"/>
              </a:solidFill>
              <a:effectLst/>
            </a:endParaRPr>
          </a:p>
        </p:txBody>
      </p:sp>
      <p:sp>
        <p:nvSpPr>
          <p:cNvPr id="4" name="TextBox 3">
            <a:extLst>
              <a:ext uri="{FF2B5EF4-FFF2-40B4-BE49-F238E27FC236}">
                <a16:creationId xmlns:a16="http://schemas.microsoft.com/office/drawing/2014/main" id="{D7F10126-E4A1-BAE8-5DEC-56E81137ECFB}"/>
              </a:ext>
            </a:extLst>
          </p:cNvPr>
          <p:cNvSpPr txBox="1"/>
          <p:nvPr/>
        </p:nvSpPr>
        <p:spPr>
          <a:xfrm>
            <a:off x="6587067" y="499533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73873279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10AB89-3F67-FB2C-CCA7-8F72B8BD1850}"/>
              </a:ext>
            </a:extLst>
          </p:cNvPr>
          <p:cNvSpPr>
            <a:spLocks noGrp="1"/>
          </p:cNvSpPr>
          <p:nvPr>
            <p:ph type="title"/>
          </p:nvPr>
        </p:nvSpPr>
        <p:spPr>
          <a:xfrm>
            <a:off x="635000" y="640823"/>
            <a:ext cx="3418659" cy="5583148"/>
          </a:xfrm>
        </p:spPr>
        <p:txBody>
          <a:bodyPr anchor="ctr">
            <a:normAutofit/>
          </a:bodyPr>
          <a:lstStyle/>
          <a:p>
            <a:r>
              <a:rPr lang="en-AU" sz="5400" b="0" i="0" u="none" strike="noStrike" dirty="0">
                <a:effectLst/>
                <a:latin typeface="LatoWeb"/>
              </a:rPr>
              <a:t>Research question</a:t>
            </a:r>
            <a:endParaRPr lang="en-US" sz="5400"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019DFE4-6D84-A4A1-3DFE-B4EEA07B295B}"/>
              </a:ext>
            </a:extLst>
          </p:cNvPr>
          <p:cNvGraphicFramePr>
            <a:graphicFrameLocks noGrp="1"/>
          </p:cNvGraphicFramePr>
          <p:nvPr>
            <p:ph idx="1"/>
            <p:extLst>
              <p:ext uri="{D42A27DB-BD31-4B8C-83A1-F6EECF244321}">
                <p14:modId xmlns:p14="http://schemas.microsoft.com/office/powerpoint/2010/main" val="70256708"/>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89286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EFD6-A534-0447-3CBD-1FD598B15F24}"/>
              </a:ext>
            </a:extLst>
          </p:cNvPr>
          <p:cNvSpPr>
            <a:spLocks noGrp="1"/>
          </p:cNvSpPr>
          <p:nvPr>
            <p:ph type="title"/>
          </p:nvPr>
        </p:nvSpPr>
        <p:spPr>
          <a:xfrm>
            <a:off x="691702" y="229406"/>
            <a:ext cx="10515600" cy="1325563"/>
          </a:xfrm>
        </p:spPr>
        <p:txBody>
          <a:bodyPr/>
          <a:lstStyle/>
          <a:p>
            <a:r>
              <a:rPr lang="en-AU" b="0" i="0" u="none" strike="noStrike" dirty="0">
                <a:solidFill>
                  <a:srgbClr val="2D3B45"/>
                </a:solidFill>
                <a:effectLst/>
                <a:latin typeface="LatoWeb"/>
              </a:rPr>
              <a:t>Completed experiments and data collection work and data analysis work</a:t>
            </a:r>
            <a:endParaRPr lang="en-US" dirty="0"/>
          </a:p>
        </p:txBody>
      </p:sp>
      <p:graphicFrame>
        <p:nvGraphicFramePr>
          <p:cNvPr id="4" name="Content Placeholder 3">
            <a:extLst>
              <a:ext uri="{FF2B5EF4-FFF2-40B4-BE49-F238E27FC236}">
                <a16:creationId xmlns:a16="http://schemas.microsoft.com/office/drawing/2014/main" id="{4AF45C95-F082-C44F-501C-F54B5FEA11D6}"/>
              </a:ext>
            </a:extLst>
          </p:cNvPr>
          <p:cNvGraphicFramePr>
            <a:graphicFrameLocks noGrp="1"/>
          </p:cNvGraphicFramePr>
          <p:nvPr>
            <p:ph idx="1"/>
            <p:extLst>
              <p:ext uri="{D42A27DB-BD31-4B8C-83A1-F6EECF244321}">
                <p14:modId xmlns:p14="http://schemas.microsoft.com/office/powerpoint/2010/main" val="112045453"/>
              </p:ext>
            </p:extLst>
          </p:nvPr>
        </p:nvGraphicFramePr>
        <p:xfrm>
          <a:off x="691702" y="2191560"/>
          <a:ext cx="10515600" cy="1013460"/>
        </p:xfrm>
        <a:graphic>
          <a:graphicData uri="http://schemas.openxmlformats.org/drawingml/2006/table">
            <a:tbl>
              <a:tblPr/>
              <a:tblGrid>
                <a:gridCol w="10515600">
                  <a:extLst>
                    <a:ext uri="{9D8B030D-6E8A-4147-A177-3AD203B41FA5}">
                      <a16:colId xmlns:a16="http://schemas.microsoft.com/office/drawing/2014/main" val="607392688"/>
                    </a:ext>
                  </a:extLst>
                </a:gridCol>
              </a:tblGrid>
              <a:tr h="0">
                <a:tc>
                  <a:txBody>
                    <a:bodyPr/>
                    <a:lstStyle/>
                    <a:p>
                      <a:r>
                        <a:rPr lang="en-AU" dirty="0" err="1">
                          <a:solidFill>
                            <a:srgbClr val="333333"/>
                          </a:solidFill>
                          <a:effectLst/>
                        </a:rPr>
                        <a:t>Starlink</a:t>
                      </a:r>
                      <a:r>
                        <a:rPr lang="en-AU" dirty="0">
                          <a:solidFill>
                            <a:srgbClr val="333333"/>
                          </a:solidFill>
                          <a:effectLst/>
                        </a:rPr>
                        <a:t> UTs are small-sized outdoor dish antennas with a diameter of 58 cm (23 in). In June 2021, SpaceX made an application to FCC to modify the UT size to 48 cm in diameter (approximately 18 in). The UTs operate in the 14.0-14.5 GHz band for uplink and 10.7-12.7 GHz band for downlink, all in the Ku band.</a:t>
                      </a:r>
                      <a:endParaRPr lang="en-AU" dirty="0">
                        <a:effectLst/>
                      </a:endParaRPr>
                    </a:p>
                  </a:txBody>
                  <a:tcPr marL="95250" marR="95250" marT="95250" marB="95250"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220142585"/>
                  </a:ext>
                </a:extLst>
              </a:tr>
            </a:tbl>
          </a:graphicData>
        </a:graphic>
      </p:graphicFrame>
      <p:sp>
        <p:nvSpPr>
          <p:cNvPr id="8" name="TextBox 7">
            <a:extLst>
              <a:ext uri="{FF2B5EF4-FFF2-40B4-BE49-F238E27FC236}">
                <a16:creationId xmlns:a16="http://schemas.microsoft.com/office/drawing/2014/main" id="{E7F063DE-E9C3-D4A1-C9DD-7EBB3919EFE5}"/>
              </a:ext>
            </a:extLst>
          </p:cNvPr>
          <p:cNvSpPr txBox="1"/>
          <p:nvPr/>
        </p:nvSpPr>
        <p:spPr>
          <a:xfrm>
            <a:off x="691702" y="5687059"/>
            <a:ext cx="10515600" cy="646331"/>
          </a:xfrm>
          <a:prstGeom prst="rect">
            <a:avLst/>
          </a:prstGeom>
          <a:noFill/>
        </p:spPr>
        <p:txBody>
          <a:bodyPr wrap="square">
            <a:spAutoFit/>
          </a:bodyPr>
          <a:lstStyle/>
          <a:p>
            <a:r>
              <a:rPr lang="en-AU" dirty="0">
                <a:solidFill>
                  <a:srgbClr val="333333"/>
                </a:solidFill>
                <a:effectLst/>
              </a:rPr>
              <a:t>There are more than 12,000 trackable pieces of debris over 1a cm in diameter, whereas if we count sizes of 1 cm and up, there are about one million pieces of debris that are present in LEO.</a:t>
            </a:r>
            <a:endParaRPr lang="en-AU" dirty="0"/>
          </a:p>
        </p:txBody>
      </p:sp>
      <p:sp>
        <p:nvSpPr>
          <p:cNvPr id="10" name="TextBox 9">
            <a:extLst>
              <a:ext uri="{FF2B5EF4-FFF2-40B4-BE49-F238E27FC236}">
                <a16:creationId xmlns:a16="http://schemas.microsoft.com/office/drawing/2014/main" id="{8A22C82B-CD52-AAFE-E3C6-867B85418AC9}"/>
              </a:ext>
            </a:extLst>
          </p:cNvPr>
          <p:cNvSpPr txBox="1"/>
          <p:nvPr/>
        </p:nvSpPr>
        <p:spPr>
          <a:xfrm>
            <a:off x="691702" y="1782683"/>
            <a:ext cx="7563656" cy="369332"/>
          </a:xfrm>
          <a:prstGeom prst="rect">
            <a:avLst/>
          </a:prstGeom>
          <a:noFill/>
        </p:spPr>
        <p:txBody>
          <a:bodyPr wrap="square">
            <a:spAutoFit/>
          </a:bodyPr>
          <a:lstStyle/>
          <a:p>
            <a:r>
              <a:rPr lang="en-US" altLang="zh-TW" b="1" dirty="0">
                <a:ea typeface="Apple Color Emoji" pitchFamily="2" charset="0"/>
              </a:rPr>
              <a:t>Limited</a:t>
            </a:r>
            <a:r>
              <a:rPr lang="zh-TW" altLang="en-US" b="1" dirty="0">
                <a:ea typeface="Apple Color Emoji" pitchFamily="2" charset="0"/>
              </a:rPr>
              <a:t> </a:t>
            </a:r>
            <a:r>
              <a:rPr lang="en-US" altLang="zh-TW" b="1" dirty="0">
                <a:ea typeface="Apple Color Emoji" pitchFamily="2" charset="0"/>
              </a:rPr>
              <a:t>ground</a:t>
            </a:r>
            <a:r>
              <a:rPr lang="zh-TW" altLang="en-US" b="1" dirty="0">
                <a:ea typeface="Apple Color Emoji" pitchFamily="2" charset="0"/>
              </a:rPr>
              <a:t> </a:t>
            </a:r>
            <a:r>
              <a:rPr lang="en-US" altLang="zh-TW" b="1" dirty="0">
                <a:ea typeface="Apple Color Emoji" pitchFamily="2" charset="0"/>
              </a:rPr>
              <a:t>infrastructure</a:t>
            </a:r>
            <a:endParaRPr lang="en-US" b="1" dirty="0"/>
          </a:p>
        </p:txBody>
      </p:sp>
      <p:sp>
        <p:nvSpPr>
          <p:cNvPr id="12" name="TextBox 11">
            <a:extLst>
              <a:ext uri="{FF2B5EF4-FFF2-40B4-BE49-F238E27FC236}">
                <a16:creationId xmlns:a16="http://schemas.microsoft.com/office/drawing/2014/main" id="{F3B45671-F5B6-44E3-5B46-F216034BB151}"/>
              </a:ext>
            </a:extLst>
          </p:cNvPr>
          <p:cNvSpPr txBox="1"/>
          <p:nvPr/>
        </p:nvSpPr>
        <p:spPr>
          <a:xfrm>
            <a:off x="691702" y="5344146"/>
            <a:ext cx="6098146" cy="369332"/>
          </a:xfrm>
          <a:prstGeom prst="rect">
            <a:avLst/>
          </a:prstGeom>
          <a:noFill/>
        </p:spPr>
        <p:txBody>
          <a:bodyPr wrap="square">
            <a:spAutoFit/>
          </a:bodyPr>
          <a:lstStyle/>
          <a:p>
            <a:r>
              <a:rPr lang="en-AU" altLang="zh-TW" b="1" dirty="0">
                <a:ea typeface="Apple Color Emoji" pitchFamily="2" charset="0"/>
              </a:rPr>
              <a:t>Environmental pollution</a:t>
            </a:r>
            <a:endParaRPr lang="en-US" b="1" dirty="0"/>
          </a:p>
        </p:txBody>
      </p:sp>
      <p:sp>
        <p:nvSpPr>
          <p:cNvPr id="14" name="TextBox 13">
            <a:extLst>
              <a:ext uri="{FF2B5EF4-FFF2-40B4-BE49-F238E27FC236}">
                <a16:creationId xmlns:a16="http://schemas.microsoft.com/office/drawing/2014/main" id="{AAA68336-3F51-0D85-1000-831E8ECF3474}"/>
              </a:ext>
            </a:extLst>
          </p:cNvPr>
          <p:cNvSpPr txBox="1"/>
          <p:nvPr/>
        </p:nvSpPr>
        <p:spPr>
          <a:xfrm>
            <a:off x="173508" y="3573390"/>
            <a:ext cx="6102626" cy="369332"/>
          </a:xfrm>
          <a:prstGeom prst="rect">
            <a:avLst/>
          </a:prstGeom>
          <a:noFill/>
        </p:spPr>
        <p:txBody>
          <a:bodyPr wrap="square">
            <a:spAutoFit/>
          </a:bodyPr>
          <a:lstStyle/>
          <a:p>
            <a:pPr lvl="1"/>
            <a:r>
              <a:rPr lang="en-US" altLang="zh-TW" b="1" dirty="0">
                <a:ea typeface="Apple Color Emoji" pitchFamily="2" charset="0"/>
              </a:rPr>
              <a:t>Improve</a:t>
            </a:r>
            <a:r>
              <a:rPr lang="zh-TW" altLang="en-US" b="1" dirty="0">
                <a:ea typeface="Apple Color Emoji" pitchFamily="2" charset="0"/>
              </a:rPr>
              <a:t> </a:t>
            </a:r>
            <a:r>
              <a:rPr lang="en-US" altLang="zh-TW" b="1" dirty="0">
                <a:ea typeface="Apple Color Emoji" pitchFamily="2" charset="0"/>
              </a:rPr>
              <a:t>residences'</a:t>
            </a:r>
            <a:r>
              <a:rPr lang="zh-TW" altLang="en-US" b="1" dirty="0">
                <a:ea typeface="Apple Color Emoji" pitchFamily="2" charset="0"/>
              </a:rPr>
              <a:t> </a:t>
            </a:r>
            <a:r>
              <a:rPr lang="en-US" altLang="zh-TW" b="1" dirty="0">
                <a:ea typeface="Apple Color Emoji" pitchFamily="2" charset="0"/>
              </a:rPr>
              <a:t>life</a:t>
            </a:r>
            <a:r>
              <a:rPr lang="zh-TW" altLang="en-US" b="1" dirty="0">
                <a:ea typeface="Apple Color Emoji" pitchFamily="2" charset="0"/>
              </a:rPr>
              <a:t> </a:t>
            </a:r>
            <a:r>
              <a:rPr lang="en-US" altLang="zh-TW" b="1" dirty="0">
                <a:ea typeface="Apple Color Emoji" pitchFamily="2" charset="0"/>
              </a:rPr>
              <a:t>quality</a:t>
            </a:r>
            <a:r>
              <a:rPr lang="zh-TW" altLang="en-US" b="1" dirty="0">
                <a:ea typeface="Apple Color Emoji" pitchFamily="2" charset="0"/>
              </a:rPr>
              <a:t> </a:t>
            </a:r>
            <a:r>
              <a:rPr lang="en-US" altLang="zh-TW" b="1" dirty="0">
                <a:ea typeface="Apple Color Emoji" pitchFamily="2" charset="0"/>
              </a:rPr>
              <a:t>in</a:t>
            </a:r>
            <a:r>
              <a:rPr lang="zh-TW" altLang="en-US" b="1" dirty="0">
                <a:ea typeface="Apple Color Emoji" pitchFamily="2" charset="0"/>
              </a:rPr>
              <a:t> </a:t>
            </a:r>
            <a:r>
              <a:rPr lang="en-US" altLang="zh-TW" b="1" dirty="0">
                <a:ea typeface="Apple Color Emoji" pitchFamily="2" charset="0"/>
              </a:rPr>
              <a:t>rural</a:t>
            </a:r>
            <a:r>
              <a:rPr lang="zh-TW" altLang="en-US" b="1" dirty="0">
                <a:ea typeface="Apple Color Emoji" pitchFamily="2" charset="0"/>
              </a:rPr>
              <a:t> </a:t>
            </a:r>
            <a:r>
              <a:rPr lang="en-US" altLang="zh-TW" b="1" dirty="0">
                <a:ea typeface="Apple Color Emoji" pitchFamily="2" charset="0"/>
              </a:rPr>
              <a:t>area</a:t>
            </a:r>
            <a:endParaRPr lang="en-AU" altLang="zh-TW" b="1" dirty="0">
              <a:ea typeface="Apple Color Emoji" pitchFamily="2" charset="0"/>
            </a:endParaRPr>
          </a:p>
        </p:txBody>
      </p:sp>
      <p:sp>
        <p:nvSpPr>
          <p:cNvPr id="15" name="TextBox 14">
            <a:extLst>
              <a:ext uri="{FF2B5EF4-FFF2-40B4-BE49-F238E27FC236}">
                <a16:creationId xmlns:a16="http://schemas.microsoft.com/office/drawing/2014/main" id="{92125FF5-7716-08E2-7E69-92527EFD9E63}"/>
              </a:ext>
            </a:extLst>
          </p:cNvPr>
          <p:cNvSpPr txBox="1"/>
          <p:nvPr/>
        </p:nvSpPr>
        <p:spPr>
          <a:xfrm>
            <a:off x="691702" y="3942722"/>
            <a:ext cx="9416232" cy="923330"/>
          </a:xfrm>
          <a:prstGeom prst="rect">
            <a:avLst/>
          </a:prstGeom>
          <a:noFill/>
        </p:spPr>
        <p:txBody>
          <a:bodyPr wrap="none" rtlCol="0">
            <a:spAutoFit/>
          </a:bodyPr>
          <a:lstStyle/>
          <a:p>
            <a:r>
              <a:rPr lang="en-AU" b="0" i="0" u="none" strike="noStrike" dirty="0">
                <a:solidFill>
                  <a:srgbClr val="000000"/>
                </a:solidFill>
                <a:effectLst/>
                <a:latin typeface="-webkit-standard"/>
              </a:rPr>
              <a:t>Over five years, data was collected on thousands of stroke patients, </a:t>
            </a:r>
          </a:p>
          <a:p>
            <a:r>
              <a:rPr lang="en-AU" b="0" i="0" u="none" strike="noStrike" dirty="0">
                <a:solidFill>
                  <a:srgbClr val="000000"/>
                </a:solidFill>
                <a:effectLst/>
                <a:latin typeface="-webkit-standard"/>
              </a:rPr>
              <a:t>documenting their outcomes, such as recovery rates, </a:t>
            </a:r>
          </a:p>
          <a:p>
            <a:r>
              <a:rPr lang="en-AU" b="0" i="0" u="none" strike="noStrike" dirty="0">
                <a:solidFill>
                  <a:srgbClr val="000000"/>
                </a:solidFill>
                <a:effectLst/>
                <a:latin typeface="-webkit-standard"/>
              </a:rPr>
              <a:t>mortality, and the time it took to administer critical treatments like intravenous thrombolysis (IVT).</a:t>
            </a:r>
            <a:endParaRPr lang="en-US" dirty="0"/>
          </a:p>
        </p:txBody>
      </p:sp>
    </p:spTree>
    <p:extLst>
      <p:ext uri="{BB962C8B-B14F-4D97-AF65-F5344CB8AC3E}">
        <p14:creationId xmlns:p14="http://schemas.microsoft.com/office/powerpoint/2010/main" val="2096443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BBE6A-5279-34F9-1276-4DBD45A6EE3E}"/>
              </a:ext>
            </a:extLst>
          </p:cNvPr>
          <p:cNvSpPr>
            <a:spLocks noGrp="1"/>
          </p:cNvSpPr>
          <p:nvPr>
            <p:ph type="title"/>
          </p:nvPr>
        </p:nvSpPr>
        <p:spPr>
          <a:xfrm>
            <a:off x="405618" y="196312"/>
            <a:ext cx="3227363" cy="1325563"/>
          </a:xfrm>
        </p:spPr>
        <p:txBody>
          <a:bodyPr/>
          <a:lstStyle/>
          <a:p>
            <a:r>
              <a:rPr lang="en-AU" b="0" i="0" u="none" strike="noStrike">
                <a:solidFill>
                  <a:srgbClr val="2D3B45"/>
                </a:solidFill>
                <a:effectLst/>
                <a:latin typeface="LatoWeb"/>
              </a:rPr>
              <a:t>Main results</a:t>
            </a:r>
            <a:endParaRPr lang="en-US" dirty="0"/>
          </a:p>
        </p:txBody>
      </p:sp>
      <p:pic>
        <p:nvPicPr>
          <p:cNvPr id="16" name="Picture 15">
            <a:extLst>
              <a:ext uri="{FF2B5EF4-FFF2-40B4-BE49-F238E27FC236}">
                <a16:creationId xmlns:a16="http://schemas.microsoft.com/office/drawing/2014/main" id="{0EA28D55-08B0-E4DD-CED2-7622137DAA65}"/>
              </a:ext>
            </a:extLst>
          </p:cNvPr>
          <p:cNvPicPr>
            <a:picLocks noChangeAspect="1"/>
          </p:cNvPicPr>
          <p:nvPr/>
        </p:nvPicPr>
        <p:blipFill>
          <a:blip r:embed="rId3"/>
          <a:stretch>
            <a:fillRect/>
          </a:stretch>
        </p:blipFill>
        <p:spPr>
          <a:xfrm>
            <a:off x="405618" y="3347921"/>
            <a:ext cx="11358222" cy="3313767"/>
          </a:xfrm>
          <a:prstGeom prst="rect">
            <a:avLst/>
          </a:prstGeom>
        </p:spPr>
      </p:pic>
      <p:sp>
        <p:nvSpPr>
          <p:cNvPr id="18" name="TextBox 17">
            <a:extLst>
              <a:ext uri="{FF2B5EF4-FFF2-40B4-BE49-F238E27FC236}">
                <a16:creationId xmlns:a16="http://schemas.microsoft.com/office/drawing/2014/main" id="{0D6BAF86-748E-5020-C3B0-C2BF1D7A5083}"/>
              </a:ext>
            </a:extLst>
          </p:cNvPr>
          <p:cNvSpPr txBox="1"/>
          <p:nvPr/>
        </p:nvSpPr>
        <p:spPr>
          <a:xfrm>
            <a:off x="405617" y="2258471"/>
            <a:ext cx="10373999" cy="646331"/>
          </a:xfrm>
          <a:prstGeom prst="rect">
            <a:avLst/>
          </a:prstGeom>
          <a:noFill/>
        </p:spPr>
        <p:txBody>
          <a:bodyPr wrap="square">
            <a:spAutoFit/>
          </a:bodyPr>
          <a:lstStyle/>
          <a:p>
            <a:r>
              <a:rPr lang="en-AU" dirty="0">
                <a:solidFill>
                  <a:srgbClr val="333333"/>
                </a:solidFill>
                <a:effectLst/>
              </a:rPr>
              <a:t>The preoperative diagnoses and specific treatment recommendations made from the remote consultation agreed with evaluations made on-site. </a:t>
            </a:r>
            <a:endParaRPr lang="en-AU" dirty="0"/>
          </a:p>
        </p:txBody>
      </p:sp>
      <p:sp>
        <p:nvSpPr>
          <p:cNvPr id="19" name="TextBox 18">
            <a:extLst>
              <a:ext uri="{FF2B5EF4-FFF2-40B4-BE49-F238E27FC236}">
                <a16:creationId xmlns:a16="http://schemas.microsoft.com/office/drawing/2014/main" id="{EB8079B9-3F9A-5C4E-446D-F183CB7053F7}"/>
              </a:ext>
            </a:extLst>
          </p:cNvPr>
          <p:cNvSpPr txBox="1"/>
          <p:nvPr/>
        </p:nvSpPr>
        <p:spPr>
          <a:xfrm>
            <a:off x="405618" y="1487940"/>
            <a:ext cx="3528274" cy="400110"/>
          </a:xfrm>
          <a:prstGeom prst="rect">
            <a:avLst/>
          </a:prstGeom>
          <a:noFill/>
        </p:spPr>
        <p:txBody>
          <a:bodyPr wrap="none" rtlCol="0">
            <a:spAutoFit/>
          </a:bodyPr>
          <a:lstStyle/>
          <a:p>
            <a:r>
              <a:rPr lang="en-US" altLang="zh-TW" sz="2000" b="1" dirty="0"/>
              <a:t>Telemedicine</a:t>
            </a:r>
            <a:r>
              <a:rPr lang="zh-TW" altLang="en-US" sz="2000" b="1" dirty="0"/>
              <a:t> </a:t>
            </a:r>
            <a:r>
              <a:rPr lang="en-US" altLang="zh-TW" sz="2000" b="1" dirty="0"/>
              <a:t>in</a:t>
            </a:r>
            <a:r>
              <a:rPr lang="zh-TW" altLang="en-US" sz="2000" b="1" dirty="0"/>
              <a:t> </a:t>
            </a:r>
            <a:r>
              <a:rPr lang="en-US" altLang="zh-TW" sz="2000" b="1" dirty="0"/>
              <a:t>rural</a:t>
            </a:r>
            <a:r>
              <a:rPr lang="zh-TW" altLang="en-US" sz="2000" b="1" dirty="0"/>
              <a:t> </a:t>
            </a:r>
            <a:r>
              <a:rPr lang="en-US" altLang="zh-TW" sz="2000" b="1" dirty="0"/>
              <a:t>area</a:t>
            </a:r>
            <a:r>
              <a:rPr lang="zh-TW" altLang="en-US" dirty="0"/>
              <a:t> </a:t>
            </a:r>
            <a:r>
              <a:rPr lang="en-US" altLang="zh-TW" b="1" dirty="0"/>
              <a:t>-1998</a:t>
            </a:r>
            <a:endParaRPr lang="en-US" b="1" dirty="0"/>
          </a:p>
        </p:txBody>
      </p:sp>
    </p:spTree>
    <p:extLst>
      <p:ext uri="{BB962C8B-B14F-4D97-AF65-F5344CB8AC3E}">
        <p14:creationId xmlns:p14="http://schemas.microsoft.com/office/powerpoint/2010/main" val="680250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graph&#10;&#10;Description automatically generated">
            <a:extLst>
              <a:ext uri="{FF2B5EF4-FFF2-40B4-BE49-F238E27FC236}">
                <a16:creationId xmlns:a16="http://schemas.microsoft.com/office/drawing/2014/main" id="{4AEF1F69-A4A1-F001-7052-368D28502483}"/>
              </a:ext>
            </a:extLst>
          </p:cNvPr>
          <p:cNvPicPr>
            <a:picLocks noChangeAspect="1"/>
          </p:cNvPicPr>
          <p:nvPr/>
        </p:nvPicPr>
        <p:blipFill>
          <a:blip r:embed="rId3"/>
          <a:stretch>
            <a:fillRect/>
          </a:stretch>
        </p:blipFill>
        <p:spPr>
          <a:xfrm>
            <a:off x="2045719" y="636436"/>
            <a:ext cx="8100561" cy="6221564"/>
          </a:xfrm>
          <a:prstGeom prst="rect">
            <a:avLst/>
          </a:prstGeom>
        </p:spPr>
      </p:pic>
      <p:sp>
        <p:nvSpPr>
          <p:cNvPr id="7" name="TextBox 6">
            <a:extLst>
              <a:ext uri="{FF2B5EF4-FFF2-40B4-BE49-F238E27FC236}">
                <a16:creationId xmlns:a16="http://schemas.microsoft.com/office/drawing/2014/main" id="{B9EBC61D-3CC1-3E70-3C4C-0BE8EE31909C}"/>
              </a:ext>
            </a:extLst>
          </p:cNvPr>
          <p:cNvSpPr txBox="1"/>
          <p:nvPr/>
        </p:nvSpPr>
        <p:spPr>
          <a:xfrm>
            <a:off x="62308" y="113996"/>
            <a:ext cx="3449855" cy="400110"/>
          </a:xfrm>
          <a:prstGeom prst="rect">
            <a:avLst/>
          </a:prstGeom>
          <a:noFill/>
        </p:spPr>
        <p:txBody>
          <a:bodyPr wrap="none" rtlCol="0">
            <a:spAutoFit/>
          </a:bodyPr>
          <a:lstStyle/>
          <a:p>
            <a:r>
              <a:rPr lang="en-US" altLang="zh-TW" sz="2000" b="1" dirty="0"/>
              <a:t>Telemedical</a:t>
            </a:r>
            <a:r>
              <a:rPr lang="zh-TW" altLang="en-US" sz="2000" b="1" dirty="0"/>
              <a:t> </a:t>
            </a:r>
            <a:r>
              <a:rPr lang="en-US" altLang="zh-TW" sz="2000" b="1" dirty="0"/>
              <a:t>in</a:t>
            </a:r>
            <a:r>
              <a:rPr lang="zh-TW" altLang="en-US" sz="2000" b="1" dirty="0"/>
              <a:t> </a:t>
            </a:r>
            <a:r>
              <a:rPr lang="en-US" altLang="zh-TW" sz="2000" b="1" dirty="0"/>
              <a:t>rural</a:t>
            </a:r>
            <a:r>
              <a:rPr lang="zh-TW" altLang="en-US" sz="2000" b="1" dirty="0"/>
              <a:t> </a:t>
            </a:r>
            <a:r>
              <a:rPr lang="en-US" altLang="zh-TW" sz="2000" b="1" dirty="0"/>
              <a:t>area</a:t>
            </a:r>
            <a:r>
              <a:rPr lang="zh-TW" altLang="en-US" sz="2000" b="1" dirty="0"/>
              <a:t> </a:t>
            </a:r>
            <a:r>
              <a:rPr lang="en-US" altLang="zh-TW" sz="2000" b="1" dirty="0"/>
              <a:t>-2024</a:t>
            </a:r>
            <a:endParaRPr lang="en-US" sz="2000" dirty="0"/>
          </a:p>
        </p:txBody>
      </p:sp>
    </p:spTree>
    <p:extLst>
      <p:ext uri="{BB962C8B-B14F-4D97-AF65-F5344CB8AC3E}">
        <p14:creationId xmlns:p14="http://schemas.microsoft.com/office/powerpoint/2010/main" val="864978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71C64-32BB-3ADC-66C2-E7F3EED20D9B}"/>
              </a:ext>
            </a:extLst>
          </p:cNvPr>
          <p:cNvSpPr>
            <a:spLocks noGrp="1"/>
          </p:cNvSpPr>
          <p:nvPr>
            <p:ph type="title"/>
          </p:nvPr>
        </p:nvSpPr>
        <p:spPr/>
        <p:txBody>
          <a:bodyPr/>
          <a:lstStyle/>
          <a:p>
            <a:r>
              <a:rPr lang="en-AU" b="0" i="0" u="none" strike="noStrike" dirty="0">
                <a:solidFill>
                  <a:srgbClr val="2D3B45"/>
                </a:solidFill>
                <a:effectLst/>
                <a:latin typeface="LatoWeb"/>
              </a:rPr>
              <a:t>Main findings and relation to the revised research question</a:t>
            </a:r>
            <a:endParaRPr lang="en-US" dirty="0"/>
          </a:p>
        </p:txBody>
      </p:sp>
      <p:sp>
        <p:nvSpPr>
          <p:cNvPr id="3" name="Content Placeholder 2">
            <a:extLst>
              <a:ext uri="{FF2B5EF4-FFF2-40B4-BE49-F238E27FC236}">
                <a16:creationId xmlns:a16="http://schemas.microsoft.com/office/drawing/2014/main" id="{A126DD07-84AA-1BA7-428D-08DA00A75829}"/>
              </a:ext>
            </a:extLst>
          </p:cNvPr>
          <p:cNvSpPr>
            <a:spLocks noGrp="1"/>
          </p:cNvSpPr>
          <p:nvPr>
            <p:ph idx="1"/>
          </p:nvPr>
        </p:nvSpPr>
        <p:spPr>
          <a:xfrm>
            <a:off x="838200" y="2302143"/>
            <a:ext cx="10515600" cy="4351338"/>
          </a:xfrm>
        </p:spPr>
        <p:txBody>
          <a:bodyPr/>
          <a:lstStyle/>
          <a:p>
            <a:pPr marL="0" indent="0">
              <a:buNone/>
            </a:pPr>
            <a:r>
              <a:rPr lang="en-AU" u="sng" dirty="0">
                <a:solidFill>
                  <a:srgbClr val="333333"/>
                </a:solidFill>
                <a:effectLst/>
              </a:rPr>
              <a:t>Lower</a:t>
            </a:r>
            <a:r>
              <a:rPr lang="zh-TW" altLang="en-US" u="sng" dirty="0">
                <a:solidFill>
                  <a:srgbClr val="333333"/>
                </a:solidFill>
                <a:effectLst/>
              </a:rPr>
              <a:t> </a:t>
            </a:r>
            <a:r>
              <a:rPr lang="en-US" altLang="zh-TW" u="sng" dirty="0">
                <a:solidFill>
                  <a:srgbClr val="333333"/>
                </a:solidFill>
                <a:effectLst/>
              </a:rPr>
              <a:t>use</a:t>
            </a:r>
            <a:r>
              <a:rPr lang="en-AU" u="sng" dirty="0">
                <a:solidFill>
                  <a:srgbClr val="333333"/>
                </a:solidFill>
                <a:effectLst/>
              </a:rPr>
              <a:t> number of ground stations</a:t>
            </a:r>
            <a:endParaRPr lang="en-US" altLang="zh-TW" u="sng" dirty="0"/>
          </a:p>
          <a:p>
            <a:r>
              <a:rPr lang="en-US" altLang="zh-TW" dirty="0"/>
              <a:t>Collaboration</a:t>
            </a:r>
            <a:r>
              <a:rPr lang="zh-TW" altLang="en-US" dirty="0"/>
              <a:t> </a:t>
            </a:r>
            <a:r>
              <a:rPr lang="en-US" altLang="zh-TW" dirty="0"/>
              <a:t>with</a:t>
            </a:r>
            <a:r>
              <a:rPr lang="zh-TW" altLang="en-US" dirty="0"/>
              <a:t> </a:t>
            </a:r>
            <a:r>
              <a:rPr lang="en-US" altLang="zh-TW" dirty="0"/>
              <a:t>local</a:t>
            </a:r>
            <a:r>
              <a:rPr lang="zh-TW" altLang="en-US" dirty="0"/>
              <a:t> </a:t>
            </a:r>
            <a:r>
              <a:rPr lang="en-US" altLang="zh-TW" dirty="0"/>
              <a:t>business</a:t>
            </a:r>
            <a:r>
              <a:rPr lang="zh-TW" altLang="en-US" dirty="0"/>
              <a:t> </a:t>
            </a:r>
            <a:r>
              <a:rPr lang="en-US" altLang="zh-TW" dirty="0"/>
              <a:t>and</a:t>
            </a:r>
            <a:r>
              <a:rPr lang="zh-TW" altLang="en-US" dirty="0"/>
              <a:t> </a:t>
            </a:r>
            <a:r>
              <a:rPr lang="en-US" altLang="zh-TW" dirty="0"/>
              <a:t>government</a:t>
            </a:r>
            <a:r>
              <a:rPr lang="zh-TW" altLang="en-US" dirty="0"/>
              <a:t> </a:t>
            </a:r>
            <a:endParaRPr lang="en-AU" altLang="zh-TW" dirty="0"/>
          </a:p>
          <a:p>
            <a:endParaRPr lang="en-AU" altLang="zh-TW" dirty="0"/>
          </a:p>
          <a:p>
            <a:pPr marL="0" indent="0">
              <a:buNone/>
            </a:pPr>
            <a:r>
              <a:rPr lang="en-US" altLang="zh-TW" u="sng" dirty="0">
                <a:ea typeface="Apple Color Emoji" pitchFamily="2" charset="0"/>
              </a:rPr>
              <a:t>Improve</a:t>
            </a:r>
            <a:r>
              <a:rPr lang="zh-TW" altLang="en-US" u="sng" dirty="0">
                <a:ea typeface="Apple Color Emoji" pitchFamily="2" charset="0"/>
              </a:rPr>
              <a:t> </a:t>
            </a:r>
            <a:r>
              <a:rPr lang="en-US" altLang="zh-TW" u="sng" dirty="0">
                <a:ea typeface="Apple Color Emoji" pitchFamily="2" charset="0"/>
              </a:rPr>
              <a:t>residences'</a:t>
            </a:r>
            <a:r>
              <a:rPr lang="zh-TW" altLang="en-US" u="sng" dirty="0">
                <a:ea typeface="Apple Color Emoji" pitchFamily="2" charset="0"/>
              </a:rPr>
              <a:t> </a:t>
            </a:r>
            <a:r>
              <a:rPr lang="en-US" altLang="zh-TW" u="sng" dirty="0">
                <a:ea typeface="Apple Color Emoji" pitchFamily="2" charset="0"/>
              </a:rPr>
              <a:t>life</a:t>
            </a:r>
            <a:r>
              <a:rPr lang="zh-TW" altLang="en-US" u="sng" dirty="0">
                <a:ea typeface="Apple Color Emoji" pitchFamily="2" charset="0"/>
              </a:rPr>
              <a:t> </a:t>
            </a:r>
            <a:r>
              <a:rPr lang="en-US" altLang="zh-TW" u="sng" dirty="0">
                <a:ea typeface="Apple Color Emoji" pitchFamily="2" charset="0"/>
              </a:rPr>
              <a:t>quality</a:t>
            </a:r>
            <a:r>
              <a:rPr lang="zh-TW" altLang="en-US" u="sng" dirty="0">
                <a:ea typeface="Apple Color Emoji" pitchFamily="2" charset="0"/>
              </a:rPr>
              <a:t> </a:t>
            </a:r>
            <a:r>
              <a:rPr lang="en-US" altLang="zh-TW" u="sng" dirty="0">
                <a:ea typeface="Apple Color Emoji" pitchFamily="2" charset="0"/>
              </a:rPr>
              <a:t>in</a:t>
            </a:r>
            <a:r>
              <a:rPr lang="zh-TW" altLang="en-US" u="sng" dirty="0">
                <a:ea typeface="Apple Color Emoji" pitchFamily="2" charset="0"/>
              </a:rPr>
              <a:t> </a:t>
            </a:r>
            <a:r>
              <a:rPr lang="en-US" altLang="zh-TW" u="sng" dirty="0">
                <a:ea typeface="Apple Color Emoji" pitchFamily="2" charset="0"/>
              </a:rPr>
              <a:t>rural</a:t>
            </a:r>
            <a:r>
              <a:rPr lang="zh-TW" altLang="en-US" u="sng" dirty="0">
                <a:ea typeface="Apple Color Emoji" pitchFamily="2" charset="0"/>
              </a:rPr>
              <a:t> </a:t>
            </a:r>
            <a:r>
              <a:rPr lang="en-US" altLang="zh-TW" u="sng" dirty="0">
                <a:ea typeface="Apple Color Emoji" pitchFamily="2" charset="0"/>
              </a:rPr>
              <a:t>area</a:t>
            </a:r>
            <a:endParaRPr lang="en-AU" altLang="zh-TW" u="sng" dirty="0"/>
          </a:p>
          <a:p>
            <a:r>
              <a:rPr lang="en-US" altLang="zh-TW" dirty="0" err="1">
                <a:ea typeface="Apple Color Emoji" pitchFamily="2" charset="0"/>
              </a:rPr>
              <a:t>Medecine</a:t>
            </a:r>
            <a:r>
              <a:rPr lang="zh-TW" altLang="en-US" dirty="0">
                <a:ea typeface="Apple Color Emoji" pitchFamily="2" charset="0"/>
              </a:rPr>
              <a:t> </a:t>
            </a:r>
            <a:r>
              <a:rPr lang="en-US" altLang="zh-TW" dirty="0">
                <a:ea typeface="Apple Color Emoji" pitchFamily="2" charset="0"/>
              </a:rPr>
              <a:t>quality</a:t>
            </a:r>
            <a:r>
              <a:rPr lang="zh-TW" altLang="en-US" dirty="0">
                <a:ea typeface="Apple Color Emoji" pitchFamily="2" charset="0"/>
              </a:rPr>
              <a:t> </a:t>
            </a:r>
            <a:r>
              <a:rPr lang="en-US" altLang="zh-TW" dirty="0">
                <a:ea typeface="Apple Color Emoji" pitchFamily="2" charset="0"/>
              </a:rPr>
              <a:t>can</a:t>
            </a:r>
            <a:r>
              <a:rPr lang="zh-TW" altLang="en-US" dirty="0">
                <a:ea typeface="Apple Color Emoji" pitchFamily="2" charset="0"/>
              </a:rPr>
              <a:t> </a:t>
            </a:r>
            <a:r>
              <a:rPr lang="en-US" altLang="zh-TW" dirty="0">
                <a:ea typeface="Apple Color Emoji" pitchFamily="2" charset="0"/>
              </a:rPr>
              <a:t>be</a:t>
            </a:r>
            <a:r>
              <a:rPr lang="zh-TW" altLang="en-US" dirty="0">
                <a:ea typeface="Apple Color Emoji" pitchFamily="2" charset="0"/>
              </a:rPr>
              <a:t> </a:t>
            </a:r>
            <a:r>
              <a:rPr lang="en-US" altLang="zh-TW" dirty="0">
                <a:ea typeface="Apple Color Emoji" pitchFamily="2" charset="0"/>
              </a:rPr>
              <a:t>improved</a:t>
            </a:r>
            <a:r>
              <a:rPr lang="zh-TW" altLang="en-US" dirty="0">
                <a:ea typeface="Apple Color Emoji" pitchFamily="2" charset="0"/>
              </a:rPr>
              <a:t> </a:t>
            </a:r>
            <a:r>
              <a:rPr lang="en-US" altLang="zh-TW" dirty="0">
                <a:ea typeface="Apple Color Emoji" pitchFamily="2" charset="0"/>
              </a:rPr>
              <a:t>in</a:t>
            </a:r>
            <a:r>
              <a:rPr lang="zh-TW" altLang="en-US" dirty="0">
                <a:ea typeface="Apple Color Emoji" pitchFamily="2" charset="0"/>
              </a:rPr>
              <a:t> </a:t>
            </a:r>
            <a:r>
              <a:rPr lang="en-US" altLang="zh-TW" dirty="0">
                <a:ea typeface="Apple Color Emoji" pitchFamily="2" charset="0"/>
              </a:rPr>
              <a:t>rural</a:t>
            </a:r>
            <a:r>
              <a:rPr lang="zh-TW" altLang="en-US" dirty="0">
                <a:ea typeface="Apple Color Emoji" pitchFamily="2" charset="0"/>
              </a:rPr>
              <a:t> </a:t>
            </a:r>
            <a:r>
              <a:rPr lang="en-US" altLang="zh-TW" dirty="0">
                <a:ea typeface="Apple Color Emoji" pitchFamily="2" charset="0"/>
              </a:rPr>
              <a:t>area</a:t>
            </a:r>
            <a:endParaRPr lang="en-AU" altLang="zh-TW" dirty="0"/>
          </a:p>
          <a:p>
            <a:endParaRPr lang="en-AU" altLang="zh-TW" dirty="0"/>
          </a:p>
          <a:p>
            <a:pPr marL="0" indent="0">
              <a:buNone/>
            </a:pPr>
            <a:r>
              <a:rPr lang="en-AU" altLang="zh-TW" u="sng" dirty="0">
                <a:ea typeface="Apple Color Emoji" pitchFamily="2" charset="0"/>
              </a:rPr>
              <a:t>Environmental pollution</a:t>
            </a:r>
            <a:endParaRPr lang="en-AU" altLang="zh-TW" u="sng" dirty="0"/>
          </a:p>
          <a:p>
            <a:r>
              <a:rPr lang="en-US" altLang="zh-TW" dirty="0"/>
              <a:t>Re-regulate</a:t>
            </a:r>
            <a:r>
              <a:rPr lang="zh-TW" altLang="en-US" dirty="0"/>
              <a:t> </a:t>
            </a:r>
            <a:r>
              <a:rPr lang="en-US" altLang="zh-TW" dirty="0"/>
              <a:t>relevant</a:t>
            </a:r>
            <a:r>
              <a:rPr lang="zh-TW" altLang="en-US" dirty="0"/>
              <a:t> </a:t>
            </a:r>
            <a:r>
              <a:rPr lang="en-US" altLang="zh-TW" dirty="0"/>
              <a:t>rules</a:t>
            </a:r>
            <a:r>
              <a:rPr lang="zh-TW" altLang="en-US" dirty="0"/>
              <a:t> </a:t>
            </a:r>
            <a:r>
              <a:rPr lang="en-US" altLang="zh-TW" dirty="0"/>
              <a:t>regularly</a:t>
            </a:r>
            <a:r>
              <a:rPr lang="zh-TW" altLang="en-US" dirty="0"/>
              <a:t> </a:t>
            </a:r>
            <a:endParaRPr lang="en-AU" altLang="zh-TW" dirty="0"/>
          </a:p>
          <a:p>
            <a:endParaRPr lang="en-AU" altLang="zh-TW" dirty="0"/>
          </a:p>
        </p:txBody>
      </p:sp>
    </p:spTree>
    <p:extLst>
      <p:ext uri="{BB962C8B-B14F-4D97-AF65-F5344CB8AC3E}">
        <p14:creationId xmlns:p14="http://schemas.microsoft.com/office/powerpoint/2010/main" val="3255025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7285DB-FAD9-E78B-7F73-1F34C08D326C}"/>
              </a:ext>
            </a:extLst>
          </p:cNvPr>
          <p:cNvSpPr>
            <a:spLocks noGrp="1"/>
          </p:cNvSpPr>
          <p:nvPr>
            <p:ph type="title"/>
          </p:nvPr>
        </p:nvSpPr>
        <p:spPr>
          <a:xfrm>
            <a:off x="635000" y="640823"/>
            <a:ext cx="3418659" cy="5583148"/>
          </a:xfrm>
        </p:spPr>
        <p:txBody>
          <a:bodyPr anchor="ctr">
            <a:normAutofit/>
          </a:bodyPr>
          <a:lstStyle/>
          <a:p>
            <a:r>
              <a:rPr lang="en-AU" sz="5400" b="0" i="0" u="none" strike="noStrike">
                <a:effectLst/>
                <a:latin typeface="LatoWeb"/>
              </a:rPr>
              <a:t>Summary remarks and remining work</a:t>
            </a:r>
            <a:endParaRPr lang="en-US" sz="54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40DFA5A-8BCF-0F13-F3FE-1C0DFF2CD23B}"/>
              </a:ext>
            </a:extLst>
          </p:cNvPr>
          <p:cNvGraphicFramePr>
            <a:graphicFrameLocks noGrp="1"/>
          </p:cNvGraphicFramePr>
          <p:nvPr>
            <p:ph idx="1"/>
            <p:extLst>
              <p:ext uri="{D42A27DB-BD31-4B8C-83A1-F6EECF244321}">
                <p14:modId xmlns:p14="http://schemas.microsoft.com/office/powerpoint/2010/main" val="2186136942"/>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56973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13400</TotalTime>
  <Words>374</Words>
  <Application>Microsoft Macintosh PowerPoint</Application>
  <PresentationFormat>Widescreen</PresentationFormat>
  <Paragraphs>51</Paragraphs>
  <Slides>7</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-webkit-standard</vt:lpstr>
      <vt:lpstr>LatoWeb</vt:lpstr>
      <vt:lpstr>Apple Color Emoji</vt:lpstr>
      <vt:lpstr>Aptos</vt:lpstr>
      <vt:lpstr>Arial</vt:lpstr>
      <vt:lpstr>Calibri</vt:lpstr>
      <vt:lpstr>Calibri Light</vt:lpstr>
      <vt:lpstr>Office Theme</vt:lpstr>
      <vt:lpstr>Critical Communications in Remote Areas using  LEO Satellites</vt:lpstr>
      <vt:lpstr>Research question</vt:lpstr>
      <vt:lpstr>Completed experiments and data collection work and data analysis work</vt:lpstr>
      <vt:lpstr>Main results</vt:lpstr>
      <vt:lpstr>PowerPoint Presentation</vt:lpstr>
      <vt:lpstr>Main findings and relation to the revised research question</vt:lpstr>
      <vt:lpstr>Summary remarks and remining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Chen</dc:creator>
  <cp:lastModifiedBy>Carla Chen</cp:lastModifiedBy>
  <cp:revision>1</cp:revision>
  <dcterms:created xsi:type="dcterms:W3CDTF">2024-10-01T02:28:00Z</dcterms:created>
  <dcterms:modified xsi:type="dcterms:W3CDTF">2024-10-11T08:08:10Z</dcterms:modified>
</cp:coreProperties>
</file>