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7" r:id="rId2"/>
    <p:sldId id="258" r:id="rId3"/>
    <p:sldId id="263" r:id="rId4"/>
    <p:sldId id="267" r:id="rId5"/>
    <p:sldId id="265" r:id="rId6"/>
    <p:sldId id="266"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1DD04F-173F-0A40-B2D0-7256B56762C1}" v="2" dt="2024-08-20T04:53:19.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65"/>
    <p:restoredTop sz="95353"/>
  </p:normalViewPr>
  <p:slideViewPr>
    <p:cSldViewPr snapToGrid="0">
      <p:cViewPr varScale="1">
        <p:scale>
          <a:sx n="79" d="100"/>
          <a:sy n="79" d="100"/>
        </p:scale>
        <p:origin x="232" y="64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a Chen" userId="72484de0-ad80-4861-946b-9fc17698ef8d" providerId="ADAL" clId="{341DD04F-173F-0A40-B2D0-7256B56762C1}"/>
    <pc:docChg chg="undo custSel modSld">
      <pc:chgData name="Carla Chen" userId="72484de0-ad80-4861-946b-9fc17698ef8d" providerId="ADAL" clId="{341DD04F-173F-0A40-B2D0-7256B56762C1}" dt="2024-08-20T04:57:29.429" v="35" actId="26606"/>
      <pc:docMkLst>
        <pc:docMk/>
      </pc:docMkLst>
      <pc:sldChg chg="addSp delSp modSp mod modNotesTx">
        <pc:chgData name="Carla Chen" userId="72484de0-ad80-4861-946b-9fc17698ef8d" providerId="ADAL" clId="{341DD04F-173F-0A40-B2D0-7256B56762C1}" dt="2024-08-20T04:55:54.433" v="22" actId="26606"/>
        <pc:sldMkLst>
          <pc:docMk/>
          <pc:sldMk cId="2274280568" sldId="258"/>
        </pc:sldMkLst>
        <pc:spChg chg="mod">
          <ac:chgData name="Carla Chen" userId="72484de0-ad80-4861-946b-9fc17698ef8d" providerId="ADAL" clId="{341DD04F-173F-0A40-B2D0-7256B56762C1}" dt="2024-08-20T04:55:54.433" v="22" actId="26606"/>
          <ac:spMkLst>
            <pc:docMk/>
            <pc:sldMk cId="2274280568" sldId="258"/>
            <ac:spMk id="2" creationId="{F2A50A3E-5164-3A4F-B0EA-A66E2B923A03}"/>
          </ac:spMkLst>
        </pc:spChg>
        <pc:spChg chg="mod">
          <ac:chgData name="Carla Chen" userId="72484de0-ad80-4861-946b-9fc17698ef8d" providerId="ADAL" clId="{341DD04F-173F-0A40-B2D0-7256B56762C1}" dt="2024-08-20T04:55:54.433" v="22" actId="26606"/>
          <ac:spMkLst>
            <pc:docMk/>
            <pc:sldMk cId="2274280568" sldId="258"/>
            <ac:spMk id="6" creationId="{23F49973-EE89-AD19-186D-DEB895A607BF}"/>
          </ac:spMkLst>
        </pc:spChg>
        <pc:spChg chg="add del">
          <ac:chgData name="Carla Chen" userId="72484de0-ad80-4861-946b-9fc17698ef8d" providerId="ADAL" clId="{341DD04F-173F-0A40-B2D0-7256B56762C1}" dt="2024-08-20T04:55:54.433" v="22" actId="26606"/>
          <ac:spMkLst>
            <pc:docMk/>
            <pc:sldMk cId="2274280568" sldId="258"/>
            <ac:spMk id="9" creationId="{9F7D5CDA-D291-4307-BF55-1381FED29634}"/>
          </ac:spMkLst>
        </pc:spChg>
        <pc:spChg chg="add del">
          <ac:chgData name="Carla Chen" userId="72484de0-ad80-4861-946b-9fc17698ef8d" providerId="ADAL" clId="{341DD04F-173F-0A40-B2D0-7256B56762C1}" dt="2024-08-20T04:55:45.691" v="17" actId="26606"/>
          <ac:spMkLst>
            <pc:docMk/>
            <pc:sldMk cId="2274280568" sldId="258"/>
            <ac:spMk id="14" creationId="{777A147A-9ED8-46B4-8660-1B3C2AA880B5}"/>
          </ac:spMkLst>
        </pc:spChg>
        <pc:spChg chg="add del">
          <ac:chgData name="Carla Chen" userId="72484de0-ad80-4861-946b-9fc17698ef8d" providerId="ADAL" clId="{341DD04F-173F-0A40-B2D0-7256B56762C1}" dt="2024-08-20T04:54:32.899" v="13" actId="26606"/>
          <ac:spMkLst>
            <pc:docMk/>
            <pc:sldMk cId="2274280568" sldId="258"/>
            <ac:spMk id="15" creationId="{2C61293E-6EBE-43EF-A52C-9BEBFD7679D4}"/>
          </ac:spMkLst>
        </pc:spChg>
        <pc:spChg chg="add del">
          <ac:chgData name="Carla Chen" userId="72484de0-ad80-4861-946b-9fc17698ef8d" providerId="ADAL" clId="{341DD04F-173F-0A40-B2D0-7256B56762C1}" dt="2024-08-20T04:55:45.691" v="17" actId="26606"/>
          <ac:spMkLst>
            <pc:docMk/>
            <pc:sldMk cId="2274280568" sldId="258"/>
            <ac:spMk id="16" creationId="{5D6C15A0-C087-4593-8414-2B4EC1CDC3DE}"/>
          </ac:spMkLst>
        </pc:spChg>
        <pc:spChg chg="add del">
          <ac:chgData name="Carla Chen" userId="72484de0-ad80-4861-946b-9fc17698ef8d" providerId="ADAL" clId="{341DD04F-173F-0A40-B2D0-7256B56762C1}" dt="2024-08-20T04:54:32.899" v="13" actId="26606"/>
          <ac:spMkLst>
            <pc:docMk/>
            <pc:sldMk cId="2274280568" sldId="258"/>
            <ac:spMk id="17" creationId="{21540236-BFD5-4A9D-8840-4703E7F76825}"/>
          </ac:spMkLst>
        </pc:spChg>
        <pc:spChg chg="add del">
          <ac:chgData name="Carla Chen" userId="72484de0-ad80-4861-946b-9fc17698ef8d" providerId="ADAL" clId="{341DD04F-173F-0A40-B2D0-7256B56762C1}" dt="2024-08-20T04:55:50.873" v="19" actId="26606"/>
          <ac:spMkLst>
            <pc:docMk/>
            <pc:sldMk cId="2274280568" sldId="258"/>
            <ac:spMk id="18" creationId="{2C61293E-6EBE-43EF-A52C-9BEBFD7679D4}"/>
          </ac:spMkLst>
        </pc:spChg>
        <pc:spChg chg="add del">
          <ac:chgData name="Carla Chen" userId="72484de0-ad80-4861-946b-9fc17698ef8d" providerId="ADAL" clId="{341DD04F-173F-0A40-B2D0-7256B56762C1}" dt="2024-08-20T04:55:50.873" v="19" actId="26606"/>
          <ac:spMkLst>
            <pc:docMk/>
            <pc:sldMk cId="2274280568" sldId="258"/>
            <ac:spMk id="20" creationId="{21540236-BFD5-4A9D-8840-4703E7F76825}"/>
          </ac:spMkLst>
        </pc:spChg>
        <pc:spChg chg="add del">
          <ac:chgData name="Carla Chen" userId="72484de0-ad80-4861-946b-9fc17698ef8d" providerId="ADAL" clId="{341DD04F-173F-0A40-B2D0-7256B56762C1}" dt="2024-08-20T04:55:54.425" v="21" actId="26606"/>
          <ac:spMkLst>
            <pc:docMk/>
            <pc:sldMk cId="2274280568" sldId="258"/>
            <ac:spMk id="22" creationId="{9F7D5CDA-D291-4307-BF55-1381FED29634}"/>
          </ac:spMkLst>
        </pc:spChg>
        <pc:spChg chg="add">
          <ac:chgData name="Carla Chen" userId="72484de0-ad80-4861-946b-9fc17698ef8d" providerId="ADAL" clId="{341DD04F-173F-0A40-B2D0-7256B56762C1}" dt="2024-08-20T04:55:54.433" v="22" actId="26606"/>
          <ac:spMkLst>
            <pc:docMk/>
            <pc:sldMk cId="2274280568" sldId="258"/>
            <ac:spMk id="25" creationId="{777A147A-9ED8-46B4-8660-1B3C2AA880B5}"/>
          </ac:spMkLst>
        </pc:spChg>
        <pc:spChg chg="add">
          <ac:chgData name="Carla Chen" userId="72484de0-ad80-4861-946b-9fc17698ef8d" providerId="ADAL" clId="{341DD04F-173F-0A40-B2D0-7256B56762C1}" dt="2024-08-20T04:55:54.433" v="22" actId="26606"/>
          <ac:spMkLst>
            <pc:docMk/>
            <pc:sldMk cId="2274280568" sldId="258"/>
            <ac:spMk id="26" creationId="{5D6C15A0-C087-4593-8414-2B4EC1CDC3DE}"/>
          </ac:spMkLst>
        </pc:spChg>
        <pc:picChg chg="add del">
          <ac:chgData name="Carla Chen" userId="72484de0-ad80-4861-946b-9fc17698ef8d" providerId="ADAL" clId="{341DD04F-173F-0A40-B2D0-7256B56762C1}" dt="2024-08-20T04:54:32.899" v="13" actId="26606"/>
          <ac:picMkLst>
            <pc:docMk/>
            <pc:sldMk cId="2274280568" sldId="258"/>
            <ac:picMk id="11" creationId="{32E06070-F1F4-8F19-F5B9-B124599EDEC0}"/>
          </ac:picMkLst>
        </pc:picChg>
        <pc:picChg chg="add del">
          <ac:chgData name="Carla Chen" userId="72484de0-ad80-4861-946b-9fc17698ef8d" providerId="ADAL" clId="{341DD04F-173F-0A40-B2D0-7256B56762C1}" dt="2024-08-20T04:55:50.873" v="19" actId="26606"/>
          <ac:picMkLst>
            <pc:docMk/>
            <pc:sldMk cId="2274280568" sldId="258"/>
            <ac:picMk id="19" creationId="{87BF0B5C-33F4-719E-9EB1-455DDEA75FF2}"/>
          </ac:picMkLst>
        </pc:picChg>
        <pc:picChg chg="add del">
          <ac:chgData name="Carla Chen" userId="72484de0-ad80-4861-946b-9fc17698ef8d" providerId="ADAL" clId="{341DD04F-173F-0A40-B2D0-7256B56762C1}" dt="2024-08-20T04:55:54.425" v="21" actId="26606"/>
          <ac:picMkLst>
            <pc:docMk/>
            <pc:sldMk cId="2274280568" sldId="258"/>
            <ac:picMk id="23" creationId="{8D4D3FC8-36CA-E9B9-5653-5A054AF6A600}"/>
          </ac:picMkLst>
        </pc:picChg>
      </pc:sldChg>
      <pc:sldChg chg="addSp delSp modSp mod setBg modNotesTx">
        <pc:chgData name="Carla Chen" userId="72484de0-ad80-4861-946b-9fc17698ef8d" providerId="ADAL" clId="{341DD04F-173F-0A40-B2D0-7256B56762C1}" dt="2024-08-20T04:56:26.174" v="23" actId="26606"/>
        <pc:sldMkLst>
          <pc:docMk/>
          <pc:sldMk cId="206465149" sldId="263"/>
        </pc:sldMkLst>
        <pc:spChg chg="mod">
          <ac:chgData name="Carla Chen" userId="72484de0-ad80-4861-946b-9fc17698ef8d" providerId="ADAL" clId="{341DD04F-173F-0A40-B2D0-7256B56762C1}" dt="2024-08-20T04:56:26.174" v="23" actId="26606"/>
          <ac:spMkLst>
            <pc:docMk/>
            <pc:sldMk cId="206465149" sldId="263"/>
            <ac:spMk id="2" creationId="{15DC7740-0430-B93E-D8A5-0C9234902352}"/>
          </ac:spMkLst>
        </pc:spChg>
        <pc:spChg chg="mod">
          <ac:chgData name="Carla Chen" userId="72484de0-ad80-4861-946b-9fc17698ef8d" providerId="ADAL" clId="{341DD04F-173F-0A40-B2D0-7256B56762C1}" dt="2024-08-20T04:56:26.174" v="23" actId="26606"/>
          <ac:spMkLst>
            <pc:docMk/>
            <pc:sldMk cId="206465149" sldId="263"/>
            <ac:spMk id="3" creationId="{CE33B4CA-8379-44F0-DFAF-A9922E93D6C0}"/>
          </ac:spMkLst>
        </pc:spChg>
        <pc:spChg chg="add">
          <ac:chgData name="Carla Chen" userId="72484de0-ad80-4861-946b-9fc17698ef8d" providerId="ADAL" clId="{341DD04F-173F-0A40-B2D0-7256B56762C1}" dt="2024-08-20T04:56:26.174" v="23" actId="26606"/>
          <ac:spMkLst>
            <pc:docMk/>
            <pc:sldMk cId="206465149" sldId="263"/>
            <ac:spMk id="8" creationId="{100EDD19-6802-4EC3-95CE-CFFAB042CFD6}"/>
          </ac:spMkLst>
        </pc:spChg>
        <pc:spChg chg="add del">
          <ac:chgData name="Carla Chen" userId="72484de0-ad80-4861-946b-9fc17698ef8d" providerId="ADAL" clId="{341DD04F-173F-0A40-B2D0-7256B56762C1}" dt="2024-08-20T04:55:28.293" v="15" actId="26606"/>
          <ac:spMkLst>
            <pc:docMk/>
            <pc:sldMk cId="206465149" sldId="263"/>
            <ac:spMk id="9" creationId="{9F7D5CDA-D291-4307-BF55-1381FED29634}"/>
          </ac:spMkLst>
        </pc:spChg>
        <pc:spChg chg="add">
          <ac:chgData name="Carla Chen" userId="72484de0-ad80-4861-946b-9fc17698ef8d" providerId="ADAL" clId="{341DD04F-173F-0A40-B2D0-7256B56762C1}" dt="2024-08-20T04:56:26.174" v="23" actId="26606"/>
          <ac:spMkLst>
            <pc:docMk/>
            <pc:sldMk cId="206465149" sldId="263"/>
            <ac:spMk id="10" creationId="{DB17E863-922E-4C26-BD64-E8FD41D28661}"/>
          </ac:spMkLst>
        </pc:spChg>
        <pc:picChg chg="add del">
          <ac:chgData name="Carla Chen" userId="72484de0-ad80-4861-946b-9fc17698ef8d" providerId="ADAL" clId="{341DD04F-173F-0A40-B2D0-7256B56762C1}" dt="2024-08-20T04:55:28.293" v="15" actId="26606"/>
          <ac:picMkLst>
            <pc:docMk/>
            <pc:sldMk cId="206465149" sldId="263"/>
            <ac:picMk id="5" creationId="{ABA7F65A-610E-8CCC-DD49-B6A8E418736C}"/>
          </ac:picMkLst>
        </pc:picChg>
      </pc:sldChg>
      <pc:sldChg chg="addSp delSp modSp mod setBg">
        <pc:chgData name="Carla Chen" userId="72484de0-ad80-4861-946b-9fc17698ef8d" providerId="ADAL" clId="{341DD04F-173F-0A40-B2D0-7256B56762C1}" dt="2024-08-20T04:57:16.822" v="33" actId="26606"/>
        <pc:sldMkLst>
          <pc:docMk/>
          <pc:sldMk cId="3950507203" sldId="265"/>
        </pc:sldMkLst>
        <pc:spChg chg="mod">
          <ac:chgData name="Carla Chen" userId="72484de0-ad80-4861-946b-9fc17698ef8d" providerId="ADAL" clId="{341DD04F-173F-0A40-B2D0-7256B56762C1}" dt="2024-08-20T04:57:16.822" v="33" actId="26606"/>
          <ac:spMkLst>
            <pc:docMk/>
            <pc:sldMk cId="3950507203" sldId="265"/>
            <ac:spMk id="2" creationId="{4919E94F-3058-4487-9B30-C490674E700E}"/>
          </ac:spMkLst>
        </pc:spChg>
        <pc:spChg chg="mod">
          <ac:chgData name="Carla Chen" userId="72484de0-ad80-4861-946b-9fc17698ef8d" providerId="ADAL" clId="{341DD04F-173F-0A40-B2D0-7256B56762C1}" dt="2024-08-20T04:57:16.822" v="33" actId="26606"/>
          <ac:spMkLst>
            <pc:docMk/>
            <pc:sldMk cId="3950507203" sldId="265"/>
            <ac:spMk id="3" creationId="{8C5874AA-892E-2D0E-3FBA-BD9FA891F9BF}"/>
          </ac:spMkLst>
        </pc:spChg>
        <pc:spChg chg="add del">
          <ac:chgData name="Carla Chen" userId="72484de0-ad80-4861-946b-9fc17698ef8d" providerId="ADAL" clId="{341DD04F-173F-0A40-B2D0-7256B56762C1}" dt="2024-08-20T04:57:15.602" v="30" actId="26606"/>
          <ac:spMkLst>
            <pc:docMk/>
            <pc:sldMk cId="3950507203" sldId="265"/>
            <ac:spMk id="8" creationId="{C05CBC3C-2E5A-4839-8B9B-2E5A6ADF0F58}"/>
          </ac:spMkLst>
        </pc:spChg>
        <pc:spChg chg="add del">
          <ac:chgData name="Carla Chen" userId="72484de0-ad80-4861-946b-9fc17698ef8d" providerId="ADAL" clId="{341DD04F-173F-0A40-B2D0-7256B56762C1}" dt="2024-08-20T04:57:15.602" v="30" actId="26606"/>
          <ac:spMkLst>
            <pc:docMk/>
            <pc:sldMk cId="3950507203" sldId="265"/>
            <ac:spMk id="10" creationId="{827FF362-FC97-4BF5-949B-D4ADFA26E457}"/>
          </ac:spMkLst>
        </pc:spChg>
        <pc:spChg chg="add del">
          <ac:chgData name="Carla Chen" userId="72484de0-ad80-4861-946b-9fc17698ef8d" providerId="ADAL" clId="{341DD04F-173F-0A40-B2D0-7256B56762C1}" dt="2024-08-20T04:57:16.817" v="32" actId="26606"/>
          <ac:spMkLst>
            <pc:docMk/>
            <pc:sldMk cId="3950507203" sldId="265"/>
            <ac:spMk id="12" creationId="{100EDD19-6802-4EC3-95CE-CFFAB042CFD6}"/>
          </ac:spMkLst>
        </pc:spChg>
        <pc:spChg chg="add del">
          <ac:chgData name="Carla Chen" userId="72484de0-ad80-4861-946b-9fc17698ef8d" providerId="ADAL" clId="{341DD04F-173F-0A40-B2D0-7256B56762C1}" dt="2024-08-20T04:57:16.817" v="32" actId="26606"/>
          <ac:spMkLst>
            <pc:docMk/>
            <pc:sldMk cId="3950507203" sldId="265"/>
            <ac:spMk id="13" creationId="{DB17E863-922E-4C26-BD64-E8FD41D28661}"/>
          </ac:spMkLst>
        </pc:spChg>
        <pc:spChg chg="add">
          <ac:chgData name="Carla Chen" userId="72484de0-ad80-4861-946b-9fc17698ef8d" providerId="ADAL" clId="{341DD04F-173F-0A40-B2D0-7256B56762C1}" dt="2024-08-20T04:57:16.822" v="33" actId="26606"/>
          <ac:spMkLst>
            <pc:docMk/>
            <pc:sldMk cId="3950507203" sldId="265"/>
            <ac:spMk id="15" creationId="{777A147A-9ED8-46B4-8660-1B3C2AA880B5}"/>
          </ac:spMkLst>
        </pc:spChg>
        <pc:spChg chg="add">
          <ac:chgData name="Carla Chen" userId="72484de0-ad80-4861-946b-9fc17698ef8d" providerId="ADAL" clId="{341DD04F-173F-0A40-B2D0-7256B56762C1}" dt="2024-08-20T04:57:16.822" v="33" actId="26606"/>
          <ac:spMkLst>
            <pc:docMk/>
            <pc:sldMk cId="3950507203" sldId="265"/>
            <ac:spMk id="16" creationId="{5D6C15A0-C087-4593-8414-2B4EC1CDC3DE}"/>
          </ac:spMkLst>
        </pc:spChg>
      </pc:sldChg>
      <pc:sldChg chg="addSp modSp mod setBg">
        <pc:chgData name="Carla Chen" userId="72484de0-ad80-4861-946b-9fc17698ef8d" providerId="ADAL" clId="{341DD04F-173F-0A40-B2D0-7256B56762C1}" dt="2024-08-20T04:57:21.526" v="34" actId="26606"/>
        <pc:sldMkLst>
          <pc:docMk/>
          <pc:sldMk cId="3707285375" sldId="266"/>
        </pc:sldMkLst>
        <pc:spChg chg="mod">
          <ac:chgData name="Carla Chen" userId="72484de0-ad80-4861-946b-9fc17698ef8d" providerId="ADAL" clId="{341DD04F-173F-0A40-B2D0-7256B56762C1}" dt="2024-08-20T04:57:21.526" v="34" actId="26606"/>
          <ac:spMkLst>
            <pc:docMk/>
            <pc:sldMk cId="3707285375" sldId="266"/>
            <ac:spMk id="2" creationId="{17595D35-211B-C069-630D-3A87C628DA27}"/>
          </ac:spMkLst>
        </pc:spChg>
        <pc:spChg chg="mod">
          <ac:chgData name="Carla Chen" userId="72484de0-ad80-4861-946b-9fc17698ef8d" providerId="ADAL" clId="{341DD04F-173F-0A40-B2D0-7256B56762C1}" dt="2024-08-20T04:57:21.526" v="34" actId="26606"/>
          <ac:spMkLst>
            <pc:docMk/>
            <pc:sldMk cId="3707285375" sldId="266"/>
            <ac:spMk id="3" creationId="{5D99FD00-ED46-63E9-953A-5673F766E7FF}"/>
          </ac:spMkLst>
        </pc:spChg>
        <pc:spChg chg="add">
          <ac:chgData name="Carla Chen" userId="72484de0-ad80-4861-946b-9fc17698ef8d" providerId="ADAL" clId="{341DD04F-173F-0A40-B2D0-7256B56762C1}" dt="2024-08-20T04:57:21.526" v="34" actId="26606"/>
          <ac:spMkLst>
            <pc:docMk/>
            <pc:sldMk cId="3707285375" sldId="266"/>
            <ac:spMk id="8" creationId="{777A147A-9ED8-46B4-8660-1B3C2AA880B5}"/>
          </ac:spMkLst>
        </pc:spChg>
        <pc:spChg chg="add">
          <ac:chgData name="Carla Chen" userId="72484de0-ad80-4861-946b-9fc17698ef8d" providerId="ADAL" clId="{341DD04F-173F-0A40-B2D0-7256B56762C1}" dt="2024-08-20T04:57:21.526" v="34" actId="26606"/>
          <ac:spMkLst>
            <pc:docMk/>
            <pc:sldMk cId="3707285375" sldId="266"/>
            <ac:spMk id="10" creationId="{5D6C15A0-C087-4593-8414-2B4EC1CDC3DE}"/>
          </ac:spMkLst>
        </pc:spChg>
      </pc:sldChg>
      <pc:sldChg chg="addSp delSp modSp mod setBg">
        <pc:chgData name="Carla Chen" userId="72484de0-ad80-4861-946b-9fc17698ef8d" providerId="ADAL" clId="{341DD04F-173F-0A40-B2D0-7256B56762C1}" dt="2024-08-20T04:57:29.429" v="35" actId="26606"/>
        <pc:sldMkLst>
          <pc:docMk/>
          <pc:sldMk cId="3314202272" sldId="267"/>
        </pc:sldMkLst>
        <pc:spChg chg="mod">
          <ac:chgData name="Carla Chen" userId="72484de0-ad80-4861-946b-9fc17698ef8d" providerId="ADAL" clId="{341DD04F-173F-0A40-B2D0-7256B56762C1}" dt="2024-08-20T04:57:29.429" v="35" actId="26606"/>
          <ac:spMkLst>
            <pc:docMk/>
            <pc:sldMk cId="3314202272" sldId="267"/>
            <ac:spMk id="2" creationId="{3B42CC79-3D6B-9405-39C1-785A66240815}"/>
          </ac:spMkLst>
        </pc:spChg>
        <pc:spChg chg="mod">
          <ac:chgData name="Carla Chen" userId="72484de0-ad80-4861-946b-9fc17698ef8d" providerId="ADAL" clId="{341DD04F-173F-0A40-B2D0-7256B56762C1}" dt="2024-08-20T04:57:29.429" v="35" actId="26606"/>
          <ac:spMkLst>
            <pc:docMk/>
            <pc:sldMk cId="3314202272" sldId="267"/>
            <ac:spMk id="3" creationId="{9ADE9268-C995-5FEA-7C3D-F4C82B5E3A87}"/>
          </ac:spMkLst>
        </pc:spChg>
        <pc:spChg chg="add del">
          <ac:chgData name="Carla Chen" userId="72484de0-ad80-4861-946b-9fc17698ef8d" providerId="ADAL" clId="{341DD04F-173F-0A40-B2D0-7256B56762C1}" dt="2024-08-20T04:56:57.175" v="25" actId="26606"/>
          <ac:spMkLst>
            <pc:docMk/>
            <pc:sldMk cId="3314202272" sldId="267"/>
            <ac:spMk id="8" creationId="{777A147A-9ED8-46B4-8660-1B3C2AA880B5}"/>
          </ac:spMkLst>
        </pc:spChg>
        <pc:spChg chg="add del">
          <ac:chgData name="Carla Chen" userId="72484de0-ad80-4861-946b-9fc17698ef8d" providerId="ADAL" clId="{341DD04F-173F-0A40-B2D0-7256B56762C1}" dt="2024-08-20T04:56:57.175" v="25" actId="26606"/>
          <ac:spMkLst>
            <pc:docMk/>
            <pc:sldMk cId="3314202272" sldId="267"/>
            <ac:spMk id="10" creationId="{5D6C15A0-C087-4593-8414-2B4EC1CDC3DE}"/>
          </ac:spMkLst>
        </pc:spChg>
        <pc:spChg chg="add del">
          <ac:chgData name="Carla Chen" userId="72484de0-ad80-4861-946b-9fc17698ef8d" providerId="ADAL" clId="{341DD04F-173F-0A40-B2D0-7256B56762C1}" dt="2024-08-20T04:56:59.191" v="27" actId="26606"/>
          <ac:spMkLst>
            <pc:docMk/>
            <pc:sldMk cId="3314202272" sldId="267"/>
            <ac:spMk id="12" creationId="{100EDD19-6802-4EC3-95CE-CFFAB042CFD6}"/>
          </ac:spMkLst>
        </pc:spChg>
        <pc:spChg chg="add del">
          <ac:chgData name="Carla Chen" userId="72484de0-ad80-4861-946b-9fc17698ef8d" providerId="ADAL" clId="{341DD04F-173F-0A40-B2D0-7256B56762C1}" dt="2024-08-20T04:56:59.191" v="27" actId="26606"/>
          <ac:spMkLst>
            <pc:docMk/>
            <pc:sldMk cId="3314202272" sldId="267"/>
            <ac:spMk id="13" creationId="{DB17E863-922E-4C26-BD64-E8FD41D28661}"/>
          </ac:spMkLst>
        </pc:spChg>
        <pc:spChg chg="add del">
          <ac:chgData name="Carla Chen" userId="72484de0-ad80-4861-946b-9fc17698ef8d" providerId="ADAL" clId="{341DD04F-173F-0A40-B2D0-7256B56762C1}" dt="2024-08-20T04:57:29.429" v="35" actId="26606"/>
          <ac:spMkLst>
            <pc:docMk/>
            <pc:sldMk cId="3314202272" sldId="267"/>
            <ac:spMk id="15" creationId="{777A147A-9ED8-46B4-8660-1B3C2AA880B5}"/>
          </ac:spMkLst>
        </pc:spChg>
        <pc:spChg chg="add del">
          <ac:chgData name="Carla Chen" userId="72484de0-ad80-4861-946b-9fc17698ef8d" providerId="ADAL" clId="{341DD04F-173F-0A40-B2D0-7256B56762C1}" dt="2024-08-20T04:57:29.429" v="35" actId="26606"/>
          <ac:spMkLst>
            <pc:docMk/>
            <pc:sldMk cId="3314202272" sldId="267"/>
            <ac:spMk id="16" creationId="{5D6C15A0-C087-4593-8414-2B4EC1CDC3DE}"/>
          </ac:spMkLst>
        </pc:spChg>
        <pc:spChg chg="add">
          <ac:chgData name="Carla Chen" userId="72484de0-ad80-4861-946b-9fc17698ef8d" providerId="ADAL" clId="{341DD04F-173F-0A40-B2D0-7256B56762C1}" dt="2024-08-20T04:57:29.429" v="35" actId="26606"/>
          <ac:spMkLst>
            <pc:docMk/>
            <pc:sldMk cId="3314202272" sldId="267"/>
            <ac:spMk id="22" creationId="{257363FD-7E77-4145-9483-331A807ADF0E}"/>
          </ac:spMkLst>
        </pc:spChg>
        <pc:picChg chg="add">
          <ac:chgData name="Carla Chen" userId="72484de0-ad80-4861-946b-9fc17698ef8d" providerId="ADAL" clId="{341DD04F-173F-0A40-B2D0-7256B56762C1}" dt="2024-08-20T04:57:29.429" v="35" actId="26606"/>
          <ac:picMkLst>
            <pc:docMk/>
            <pc:sldMk cId="3314202272" sldId="267"/>
            <ac:picMk id="18" creationId="{CAFAD572-A867-7FCD-D73C-DF5265A9736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9A477D-9386-874C-8377-9FE791D9320E}" type="datetimeFigureOut">
              <a:rPr lang="en-US" smtClean="0"/>
              <a:t>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819068-1BF2-C942-BE57-F6CD9B2CE1CB}" type="slidenum">
              <a:rPr lang="en-US" smtClean="0"/>
              <a:t>‹#›</a:t>
            </a:fld>
            <a:endParaRPr lang="en-US"/>
          </a:p>
        </p:txBody>
      </p:sp>
    </p:spTree>
    <p:extLst>
      <p:ext uri="{BB962C8B-B14F-4D97-AF65-F5344CB8AC3E}">
        <p14:creationId xmlns:p14="http://schemas.microsoft.com/office/powerpoint/2010/main" val="1106087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819068-1BF2-C942-BE57-F6CD9B2CE1CB}" type="slidenum">
              <a:rPr lang="en-US" smtClean="0"/>
              <a:t>1</a:t>
            </a:fld>
            <a:endParaRPr lang="en-US"/>
          </a:p>
        </p:txBody>
      </p:sp>
    </p:spTree>
    <p:extLst>
      <p:ext uri="{BB962C8B-B14F-4D97-AF65-F5344CB8AC3E}">
        <p14:creationId xmlns:p14="http://schemas.microsoft.com/office/powerpoint/2010/main" val="3462080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819068-1BF2-C942-BE57-F6CD9B2CE1CB}" type="slidenum">
              <a:rPr lang="en-US" smtClean="0"/>
              <a:t>2</a:t>
            </a:fld>
            <a:endParaRPr lang="en-US"/>
          </a:p>
        </p:txBody>
      </p:sp>
    </p:spTree>
    <p:extLst>
      <p:ext uri="{BB962C8B-B14F-4D97-AF65-F5344CB8AC3E}">
        <p14:creationId xmlns:p14="http://schemas.microsoft.com/office/powerpoint/2010/main" val="1673333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819068-1BF2-C942-BE57-F6CD9B2CE1CB}" type="slidenum">
              <a:rPr lang="en-US" smtClean="0"/>
              <a:t>3</a:t>
            </a:fld>
            <a:endParaRPr lang="en-US"/>
          </a:p>
        </p:txBody>
      </p:sp>
    </p:spTree>
    <p:extLst>
      <p:ext uri="{BB962C8B-B14F-4D97-AF65-F5344CB8AC3E}">
        <p14:creationId xmlns:p14="http://schemas.microsoft.com/office/powerpoint/2010/main" val="4271312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819068-1BF2-C942-BE57-F6CD9B2CE1CB}" type="slidenum">
              <a:rPr lang="en-US" smtClean="0"/>
              <a:t>4</a:t>
            </a:fld>
            <a:endParaRPr lang="en-US"/>
          </a:p>
        </p:txBody>
      </p:sp>
    </p:spTree>
    <p:extLst>
      <p:ext uri="{BB962C8B-B14F-4D97-AF65-F5344CB8AC3E}">
        <p14:creationId xmlns:p14="http://schemas.microsoft.com/office/powerpoint/2010/main" val="83891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819068-1BF2-C942-BE57-F6CD9B2CE1CB}" type="slidenum">
              <a:rPr lang="en-US" smtClean="0"/>
              <a:t>7</a:t>
            </a:fld>
            <a:endParaRPr lang="en-US"/>
          </a:p>
        </p:txBody>
      </p:sp>
    </p:spTree>
    <p:extLst>
      <p:ext uri="{BB962C8B-B14F-4D97-AF65-F5344CB8AC3E}">
        <p14:creationId xmlns:p14="http://schemas.microsoft.com/office/powerpoint/2010/main" val="2238459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65972-85F0-25B3-053F-CB88D734616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CBDBFF9-0270-7313-4114-09ECCF689D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7172621-E4EA-C7C5-17D8-D2753D536E04}"/>
              </a:ext>
            </a:extLst>
          </p:cNvPr>
          <p:cNvSpPr>
            <a:spLocks noGrp="1"/>
          </p:cNvSpPr>
          <p:nvPr>
            <p:ph type="dt" sz="half" idx="10"/>
          </p:nvPr>
        </p:nvSpPr>
        <p:spPr/>
        <p:txBody>
          <a:bodyPr/>
          <a:lstStyle/>
          <a:p>
            <a:fld id="{A11E224C-6F8D-E74B-9D8E-3A412F2C4C87}" type="datetimeFigureOut">
              <a:rPr lang="en-US" smtClean="0"/>
              <a:t>8/20/24</a:t>
            </a:fld>
            <a:endParaRPr lang="en-US"/>
          </a:p>
        </p:txBody>
      </p:sp>
      <p:sp>
        <p:nvSpPr>
          <p:cNvPr id="5" name="Footer Placeholder 4">
            <a:extLst>
              <a:ext uri="{FF2B5EF4-FFF2-40B4-BE49-F238E27FC236}">
                <a16:creationId xmlns:a16="http://schemas.microsoft.com/office/drawing/2014/main" id="{266A41BF-8AC4-9ABC-568E-C91828F79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9B618D-2EDD-C208-43CC-45575BE1A76B}"/>
              </a:ext>
            </a:extLst>
          </p:cNvPr>
          <p:cNvSpPr>
            <a:spLocks noGrp="1"/>
          </p:cNvSpPr>
          <p:nvPr>
            <p:ph type="sldNum" sz="quarter" idx="12"/>
          </p:nvPr>
        </p:nvSpPr>
        <p:spPr/>
        <p:txBody>
          <a:bodyPr/>
          <a:lstStyle/>
          <a:p>
            <a:fld id="{E52A536D-3A65-E04B-98D6-7EDB389BBE23}" type="slidenum">
              <a:rPr lang="en-US" smtClean="0"/>
              <a:t>‹#›</a:t>
            </a:fld>
            <a:endParaRPr lang="en-US"/>
          </a:p>
        </p:txBody>
      </p:sp>
    </p:spTree>
    <p:extLst>
      <p:ext uri="{BB962C8B-B14F-4D97-AF65-F5344CB8AC3E}">
        <p14:creationId xmlns:p14="http://schemas.microsoft.com/office/powerpoint/2010/main" val="3501534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6455-9B3C-7FE7-F18D-1C11EF86136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CFD8A66-AE39-DA9E-B58E-CD380912B9F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3186A4F-E4B5-DD67-75D4-5D024073FB9D}"/>
              </a:ext>
            </a:extLst>
          </p:cNvPr>
          <p:cNvSpPr>
            <a:spLocks noGrp="1"/>
          </p:cNvSpPr>
          <p:nvPr>
            <p:ph type="dt" sz="half" idx="10"/>
          </p:nvPr>
        </p:nvSpPr>
        <p:spPr/>
        <p:txBody>
          <a:bodyPr/>
          <a:lstStyle/>
          <a:p>
            <a:fld id="{A11E224C-6F8D-E74B-9D8E-3A412F2C4C87}" type="datetimeFigureOut">
              <a:rPr lang="en-US" smtClean="0"/>
              <a:t>8/20/24</a:t>
            </a:fld>
            <a:endParaRPr lang="en-US"/>
          </a:p>
        </p:txBody>
      </p:sp>
      <p:sp>
        <p:nvSpPr>
          <p:cNvPr id="5" name="Footer Placeholder 4">
            <a:extLst>
              <a:ext uri="{FF2B5EF4-FFF2-40B4-BE49-F238E27FC236}">
                <a16:creationId xmlns:a16="http://schemas.microsoft.com/office/drawing/2014/main" id="{1EAE0FDF-DBD2-1C96-296C-3AD8F630DE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FB8CC5-3831-B0EF-E8C4-961C4D114482}"/>
              </a:ext>
            </a:extLst>
          </p:cNvPr>
          <p:cNvSpPr>
            <a:spLocks noGrp="1"/>
          </p:cNvSpPr>
          <p:nvPr>
            <p:ph type="sldNum" sz="quarter" idx="12"/>
          </p:nvPr>
        </p:nvSpPr>
        <p:spPr/>
        <p:txBody>
          <a:bodyPr/>
          <a:lstStyle/>
          <a:p>
            <a:fld id="{E52A536D-3A65-E04B-98D6-7EDB389BBE23}" type="slidenum">
              <a:rPr lang="en-US" smtClean="0"/>
              <a:t>‹#›</a:t>
            </a:fld>
            <a:endParaRPr lang="en-US"/>
          </a:p>
        </p:txBody>
      </p:sp>
    </p:spTree>
    <p:extLst>
      <p:ext uri="{BB962C8B-B14F-4D97-AF65-F5344CB8AC3E}">
        <p14:creationId xmlns:p14="http://schemas.microsoft.com/office/powerpoint/2010/main" val="692749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41E9E0-FB68-8C96-7415-C9391A8D0BF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06C985D-AF5F-7D6A-0075-E4F6B67C920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46E0900-A7F6-C721-51C8-312D01F3FF3B}"/>
              </a:ext>
            </a:extLst>
          </p:cNvPr>
          <p:cNvSpPr>
            <a:spLocks noGrp="1"/>
          </p:cNvSpPr>
          <p:nvPr>
            <p:ph type="dt" sz="half" idx="10"/>
          </p:nvPr>
        </p:nvSpPr>
        <p:spPr/>
        <p:txBody>
          <a:bodyPr/>
          <a:lstStyle/>
          <a:p>
            <a:fld id="{A11E224C-6F8D-E74B-9D8E-3A412F2C4C87}" type="datetimeFigureOut">
              <a:rPr lang="en-US" smtClean="0"/>
              <a:t>8/20/24</a:t>
            </a:fld>
            <a:endParaRPr lang="en-US"/>
          </a:p>
        </p:txBody>
      </p:sp>
      <p:sp>
        <p:nvSpPr>
          <p:cNvPr id="5" name="Footer Placeholder 4">
            <a:extLst>
              <a:ext uri="{FF2B5EF4-FFF2-40B4-BE49-F238E27FC236}">
                <a16:creationId xmlns:a16="http://schemas.microsoft.com/office/drawing/2014/main" id="{B68ED63D-75CD-EAC5-F28D-6412F7630D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B453C-98D8-180E-4AB7-115AB61C2113}"/>
              </a:ext>
            </a:extLst>
          </p:cNvPr>
          <p:cNvSpPr>
            <a:spLocks noGrp="1"/>
          </p:cNvSpPr>
          <p:nvPr>
            <p:ph type="sldNum" sz="quarter" idx="12"/>
          </p:nvPr>
        </p:nvSpPr>
        <p:spPr/>
        <p:txBody>
          <a:bodyPr/>
          <a:lstStyle/>
          <a:p>
            <a:fld id="{E52A536D-3A65-E04B-98D6-7EDB389BBE23}" type="slidenum">
              <a:rPr lang="en-US" smtClean="0"/>
              <a:t>‹#›</a:t>
            </a:fld>
            <a:endParaRPr lang="en-US"/>
          </a:p>
        </p:txBody>
      </p:sp>
    </p:spTree>
    <p:extLst>
      <p:ext uri="{BB962C8B-B14F-4D97-AF65-F5344CB8AC3E}">
        <p14:creationId xmlns:p14="http://schemas.microsoft.com/office/powerpoint/2010/main" val="2697730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7C56C-838C-CC06-4E27-4663B71245B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3311107-6139-E255-3516-2599740E503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CEAFEDB-B35E-2170-F12D-56290FCFDF4D}"/>
              </a:ext>
            </a:extLst>
          </p:cNvPr>
          <p:cNvSpPr>
            <a:spLocks noGrp="1"/>
          </p:cNvSpPr>
          <p:nvPr>
            <p:ph type="dt" sz="half" idx="10"/>
          </p:nvPr>
        </p:nvSpPr>
        <p:spPr/>
        <p:txBody>
          <a:bodyPr/>
          <a:lstStyle/>
          <a:p>
            <a:fld id="{A11E224C-6F8D-E74B-9D8E-3A412F2C4C87}" type="datetimeFigureOut">
              <a:rPr lang="en-US" smtClean="0"/>
              <a:t>8/20/24</a:t>
            </a:fld>
            <a:endParaRPr lang="en-US"/>
          </a:p>
        </p:txBody>
      </p:sp>
      <p:sp>
        <p:nvSpPr>
          <p:cNvPr id="5" name="Footer Placeholder 4">
            <a:extLst>
              <a:ext uri="{FF2B5EF4-FFF2-40B4-BE49-F238E27FC236}">
                <a16:creationId xmlns:a16="http://schemas.microsoft.com/office/drawing/2014/main" id="{C73AB25A-85FC-3B10-AEE1-5D1E1DE59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B9306B-9DF2-74D5-73DC-B2937D39C698}"/>
              </a:ext>
            </a:extLst>
          </p:cNvPr>
          <p:cNvSpPr>
            <a:spLocks noGrp="1"/>
          </p:cNvSpPr>
          <p:nvPr>
            <p:ph type="sldNum" sz="quarter" idx="12"/>
          </p:nvPr>
        </p:nvSpPr>
        <p:spPr/>
        <p:txBody>
          <a:bodyPr/>
          <a:lstStyle/>
          <a:p>
            <a:fld id="{E52A536D-3A65-E04B-98D6-7EDB389BBE23}" type="slidenum">
              <a:rPr lang="en-US" smtClean="0"/>
              <a:t>‹#›</a:t>
            </a:fld>
            <a:endParaRPr lang="en-US"/>
          </a:p>
        </p:txBody>
      </p:sp>
    </p:spTree>
    <p:extLst>
      <p:ext uri="{BB962C8B-B14F-4D97-AF65-F5344CB8AC3E}">
        <p14:creationId xmlns:p14="http://schemas.microsoft.com/office/powerpoint/2010/main" val="4173187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53A2-961C-C72A-DC60-DCF4A02CE8B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061C299-687F-C5C2-875C-403C729B21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C685B5B-E6AA-1D1C-2F75-BE938C40E95E}"/>
              </a:ext>
            </a:extLst>
          </p:cNvPr>
          <p:cNvSpPr>
            <a:spLocks noGrp="1"/>
          </p:cNvSpPr>
          <p:nvPr>
            <p:ph type="dt" sz="half" idx="10"/>
          </p:nvPr>
        </p:nvSpPr>
        <p:spPr/>
        <p:txBody>
          <a:bodyPr/>
          <a:lstStyle/>
          <a:p>
            <a:fld id="{A11E224C-6F8D-E74B-9D8E-3A412F2C4C87}" type="datetimeFigureOut">
              <a:rPr lang="en-US" smtClean="0"/>
              <a:t>8/20/24</a:t>
            </a:fld>
            <a:endParaRPr lang="en-US"/>
          </a:p>
        </p:txBody>
      </p:sp>
      <p:sp>
        <p:nvSpPr>
          <p:cNvPr id="5" name="Footer Placeholder 4">
            <a:extLst>
              <a:ext uri="{FF2B5EF4-FFF2-40B4-BE49-F238E27FC236}">
                <a16:creationId xmlns:a16="http://schemas.microsoft.com/office/drawing/2014/main" id="{7B4371F8-D530-1B2B-618F-E469F56C0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A63E4-7696-BDDC-23B0-80378C2EA809}"/>
              </a:ext>
            </a:extLst>
          </p:cNvPr>
          <p:cNvSpPr>
            <a:spLocks noGrp="1"/>
          </p:cNvSpPr>
          <p:nvPr>
            <p:ph type="sldNum" sz="quarter" idx="12"/>
          </p:nvPr>
        </p:nvSpPr>
        <p:spPr/>
        <p:txBody>
          <a:bodyPr/>
          <a:lstStyle/>
          <a:p>
            <a:fld id="{E52A536D-3A65-E04B-98D6-7EDB389BBE23}" type="slidenum">
              <a:rPr lang="en-US" smtClean="0"/>
              <a:t>‹#›</a:t>
            </a:fld>
            <a:endParaRPr lang="en-US"/>
          </a:p>
        </p:txBody>
      </p:sp>
    </p:spTree>
    <p:extLst>
      <p:ext uri="{BB962C8B-B14F-4D97-AF65-F5344CB8AC3E}">
        <p14:creationId xmlns:p14="http://schemas.microsoft.com/office/powerpoint/2010/main" val="1017862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2D184-4E6D-7EE9-974B-A6CB0954B75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3C4DD74-B9F5-863F-3DBC-FEBB1C138D6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1A337DC-0C06-C68F-04DB-3B64C272AC6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EAEC682-1684-084F-BED7-1D8658F1165E}"/>
              </a:ext>
            </a:extLst>
          </p:cNvPr>
          <p:cNvSpPr>
            <a:spLocks noGrp="1"/>
          </p:cNvSpPr>
          <p:nvPr>
            <p:ph type="dt" sz="half" idx="10"/>
          </p:nvPr>
        </p:nvSpPr>
        <p:spPr/>
        <p:txBody>
          <a:bodyPr/>
          <a:lstStyle/>
          <a:p>
            <a:fld id="{A11E224C-6F8D-E74B-9D8E-3A412F2C4C87}" type="datetimeFigureOut">
              <a:rPr lang="en-US" smtClean="0"/>
              <a:t>8/20/24</a:t>
            </a:fld>
            <a:endParaRPr lang="en-US"/>
          </a:p>
        </p:txBody>
      </p:sp>
      <p:sp>
        <p:nvSpPr>
          <p:cNvPr id="6" name="Footer Placeholder 5">
            <a:extLst>
              <a:ext uri="{FF2B5EF4-FFF2-40B4-BE49-F238E27FC236}">
                <a16:creationId xmlns:a16="http://schemas.microsoft.com/office/drawing/2014/main" id="{912CE65E-09A7-0525-17DE-63B004AB55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64E13C-4F17-0D25-36C4-E616E9E34EFE}"/>
              </a:ext>
            </a:extLst>
          </p:cNvPr>
          <p:cNvSpPr>
            <a:spLocks noGrp="1"/>
          </p:cNvSpPr>
          <p:nvPr>
            <p:ph type="sldNum" sz="quarter" idx="12"/>
          </p:nvPr>
        </p:nvSpPr>
        <p:spPr/>
        <p:txBody>
          <a:bodyPr/>
          <a:lstStyle/>
          <a:p>
            <a:fld id="{E52A536D-3A65-E04B-98D6-7EDB389BBE23}" type="slidenum">
              <a:rPr lang="en-US" smtClean="0"/>
              <a:t>‹#›</a:t>
            </a:fld>
            <a:endParaRPr lang="en-US"/>
          </a:p>
        </p:txBody>
      </p:sp>
    </p:spTree>
    <p:extLst>
      <p:ext uri="{BB962C8B-B14F-4D97-AF65-F5344CB8AC3E}">
        <p14:creationId xmlns:p14="http://schemas.microsoft.com/office/powerpoint/2010/main" val="3255878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B74F1-C146-F1A2-177B-6C529182000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04904A8-F5B5-4B75-F18A-CBC399182D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2EB6B9A-6BC1-DA29-0EC4-2E7A64DA797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2E1DB88-2723-CA8B-AA40-2FF982B5C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E694D41-C407-7BC3-660E-83504B762C4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90E052B-A4C0-5A1B-21DA-71FE558A470C}"/>
              </a:ext>
            </a:extLst>
          </p:cNvPr>
          <p:cNvSpPr>
            <a:spLocks noGrp="1"/>
          </p:cNvSpPr>
          <p:nvPr>
            <p:ph type="dt" sz="half" idx="10"/>
          </p:nvPr>
        </p:nvSpPr>
        <p:spPr/>
        <p:txBody>
          <a:bodyPr/>
          <a:lstStyle/>
          <a:p>
            <a:fld id="{A11E224C-6F8D-E74B-9D8E-3A412F2C4C87}" type="datetimeFigureOut">
              <a:rPr lang="en-US" smtClean="0"/>
              <a:t>8/20/24</a:t>
            </a:fld>
            <a:endParaRPr lang="en-US"/>
          </a:p>
        </p:txBody>
      </p:sp>
      <p:sp>
        <p:nvSpPr>
          <p:cNvPr id="8" name="Footer Placeholder 7">
            <a:extLst>
              <a:ext uri="{FF2B5EF4-FFF2-40B4-BE49-F238E27FC236}">
                <a16:creationId xmlns:a16="http://schemas.microsoft.com/office/drawing/2014/main" id="{33F8B719-E756-6312-4AF6-A773FC676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5E2F9F-652B-07D9-75A3-EC0C440903B4}"/>
              </a:ext>
            </a:extLst>
          </p:cNvPr>
          <p:cNvSpPr>
            <a:spLocks noGrp="1"/>
          </p:cNvSpPr>
          <p:nvPr>
            <p:ph type="sldNum" sz="quarter" idx="12"/>
          </p:nvPr>
        </p:nvSpPr>
        <p:spPr/>
        <p:txBody>
          <a:bodyPr/>
          <a:lstStyle/>
          <a:p>
            <a:fld id="{E52A536D-3A65-E04B-98D6-7EDB389BBE23}" type="slidenum">
              <a:rPr lang="en-US" smtClean="0"/>
              <a:t>‹#›</a:t>
            </a:fld>
            <a:endParaRPr lang="en-US"/>
          </a:p>
        </p:txBody>
      </p:sp>
    </p:spTree>
    <p:extLst>
      <p:ext uri="{BB962C8B-B14F-4D97-AF65-F5344CB8AC3E}">
        <p14:creationId xmlns:p14="http://schemas.microsoft.com/office/powerpoint/2010/main" val="1978906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C985-E49F-9C2D-E5A0-F3AB1CCB91E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6650379-A92B-6B1A-8B54-4E872E56452F}"/>
              </a:ext>
            </a:extLst>
          </p:cNvPr>
          <p:cNvSpPr>
            <a:spLocks noGrp="1"/>
          </p:cNvSpPr>
          <p:nvPr>
            <p:ph type="dt" sz="half" idx="10"/>
          </p:nvPr>
        </p:nvSpPr>
        <p:spPr/>
        <p:txBody>
          <a:bodyPr/>
          <a:lstStyle/>
          <a:p>
            <a:fld id="{A11E224C-6F8D-E74B-9D8E-3A412F2C4C87}" type="datetimeFigureOut">
              <a:rPr lang="en-US" smtClean="0"/>
              <a:t>8/20/24</a:t>
            </a:fld>
            <a:endParaRPr lang="en-US"/>
          </a:p>
        </p:txBody>
      </p:sp>
      <p:sp>
        <p:nvSpPr>
          <p:cNvPr id="4" name="Footer Placeholder 3">
            <a:extLst>
              <a:ext uri="{FF2B5EF4-FFF2-40B4-BE49-F238E27FC236}">
                <a16:creationId xmlns:a16="http://schemas.microsoft.com/office/drawing/2014/main" id="{80319D2F-2E75-CB54-EAA9-23A7524BAD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829A78-C2BF-D2DF-3E90-F69D9AF4163F}"/>
              </a:ext>
            </a:extLst>
          </p:cNvPr>
          <p:cNvSpPr>
            <a:spLocks noGrp="1"/>
          </p:cNvSpPr>
          <p:nvPr>
            <p:ph type="sldNum" sz="quarter" idx="12"/>
          </p:nvPr>
        </p:nvSpPr>
        <p:spPr/>
        <p:txBody>
          <a:bodyPr/>
          <a:lstStyle/>
          <a:p>
            <a:fld id="{E52A536D-3A65-E04B-98D6-7EDB389BBE23}" type="slidenum">
              <a:rPr lang="en-US" smtClean="0"/>
              <a:t>‹#›</a:t>
            </a:fld>
            <a:endParaRPr lang="en-US"/>
          </a:p>
        </p:txBody>
      </p:sp>
    </p:spTree>
    <p:extLst>
      <p:ext uri="{BB962C8B-B14F-4D97-AF65-F5344CB8AC3E}">
        <p14:creationId xmlns:p14="http://schemas.microsoft.com/office/powerpoint/2010/main" val="238017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7C665E-9FA5-0AA2-4E59-FBE7C885E6EE}"/>
              </a:ext>
            </a:extLst>
          </p:cNvPr>
          <p:cNvSpPr>
            <a:spLocks noGrp="1"/>
          </p:cNvSpPr>
          <p:nvPr>
            <p:ph type="dt" sz="half" idx="10"/>
          </p:nvPr>
        </p:nvSpPr>
        <p:spPr/>
        <p:txBody>
          <a:bodyPr/>
          <a:lstStyle/>
          <a:p>
            <a:fld id="{A11E224C-6F8D-E74B-9D8E-3A412F2C4C87}" type="datetimeFigureOut">
              <a:rPr lang="en-US" smtClean="0"/>
              <a:t>8/20/24</a:t>
            </a:fld>
            <a:endParaRPr lang="en-US"/>
          </a:p>
        </p:txBody>
      </p:sp>
      <p:sp>
        <p:nvSpPr>
          <p:cNvPr id="3" name="Footer Placeholder 2">
            <a:extLst>
              <a:ext uri="{FF2B5EF4-FFF2-40B4-BE49-F238E27FC236}">
                <a16:creationId xmlns:a16="http://schemas.microsoft.com/office/drawing/2014/main" id="{83459356-F1CD-BBF7-6678-D89D17D3BE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D26BB8-90D0-10BC-FFBB-E6B4B76B21D5}"/>
              </a:ext>
            </a:extLst>
          </p:cNvPr>
          <p:cNvSpPr>
            <a:spLocks noGrp="1"/>
          </p:cNvSpPr>
          <p:nvPr>
            <p:ph type="sldNum" sz="quarter" idx="12"/>
          </p:nvPr>
        </p:nvSpPr>
        <p:spPr/>
        <p:txBody>
          <a:bodyPr/>
          <a:lstStyle/>
          <a:p>
            <a:fld id="{E52A536D-3A65-E04B-98D6-7EDB389BBE23}" type="slidenum">
              <a:rPr lang="en-US" smtClean="0"/>
              <a:t>‹#›</a:t>
            </a:fld>
            <a:endParaRPr lang="en-US"/>
          </a:p>
        </p:txBody>
      </p:sp>
    </p:spTree>
    <p:extLst>
      <p:ext uri="{BB962C8B-B14F-4D97-AF65-F5344CB8AC3E}">
        <p14:creationId xmlns:p14="http://schemas.microsoft.com/office/powerpoint/2010/main" val="4133637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DC435-79BA-C647-257F-8FCEA1E0893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367011C-A940-1EAA-4FAC-21A0E7F90D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43682A0-B190-AE83-9E43-2D78B8E5ED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DBB9AB4-7DCA-5D2E-B000-4B4443CBA51F}"/>
              </a:ext>
            </a:extLst>
          </p:cNvPr>
          <p:cNvSpPr>
            <a:spLocks noGrp="1"/>
          </p:cNvSpPr>
          <p:nvPr>
            <p:ph type="dt" sz="half" idx="10"/>
          </p:nvPr>
        </p:nvSpPr>
        <p:spPr/>
        <p:txBody>
          <a:bodyPr/>
          <a:lstStyle/>
          <a:p>
            <a:fld id="{A11E224C-6F8D-E74B-9D8E-3A412F2C4C87}" type="datetimeFigureOut">
              <a:rPr lang="en-US" smtClean="0"/>
              <a:t>8/20/24</a:t>
            </a:fld>
            <a:endParaRPr lang="en-US"/>
          </a:p>
        </p:txBody>
      </p:sp>
      <p:sp>
        <p:nvSpPr>
          <p:cNvPr id="6" name="Footer Placeholder 5">
            <a:extLst>
              <a:ext uri="{FF2B5EF4-FFF2-40B4-BE49-F238E27FC236}">
                <a16:creationId xmlns:a16="http://schemas.microsoft.com/office/drawing/2014/main" id="{8624B36D-2659-B8A2-786B-F54DF958DA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7384B4-B6FB-6E0D-64A1-FAB93F0C8EB6}"/>
              </a:ext>
            </a:extLst>
          </p:cNvPr>
          <p:cNvSpPr>
            <a:spLocks noGrp="1"/>
          </p:cNvSpPr>
          <p:nvPr>
            <p:ph type="sldNum" sz="quarter" idx="12"/>
          </p:nvPr>
        </p:nvSpPr>
        <p:spPr/>
        <p:txBody>
          <a:bodyPr/>
          <a:lstStyle/>
          <a:p>
            <a:fld id="{E52A536D-3A65-E04B-98D6-7EDB389BBE23}" type="slidenum">
              <a:rPr lang="en-US" smtClean="0"/>
              <a:t>‹#›</a:t>
            </a:fld>
            <a:endParaRPr lang="en-US"/>
          </a:p>
        </p:txBody>
      </p:sp>
    </p:spTree>
    <p:extLst>
      <p:ext uri="{BB962C8B-B14F-4D97-AF65-F5344CB8AC3E}">
        <p14:creationId xmlns:p14="http://schemas.microsoft.com/office/powerpoint/2010/main" val="342033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2838-8088-BEF4-C6B7-ED8D102D17F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A62C1EF-CB92-C69E-8ADF-BA9A8409CD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48361B-05FC-0C17-5233-8EE455CD3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6EC055-EDDA-3F76-726E-1C625C77A187}"/>
              </a:ext>
            </a:extLst>
          </p:cNvPr>
          <p:cNvSpPr>
            <a:spLocks noGrp="1"/>
          </p:cNvSpPr>
          <p:nvPr>
            <p:ph type="dt" sz="half" idx="10"/>
          </p:nvPr>
        </p:nvSpPr>
        <p:spPr/>
        <p:txBody>
          <a:bodyPr/>
          <a:lstStyle/>
          <a:p>
            <a:fld id="{A11E224C-6F8D-E74B-9D8E-3A412F2C4C87}" type="datetimeFigureOut">
              <a:rPr lang="en-US" smtClean="0"/>
              <a:t>8/20/24</a:t>
            </a:fld>
            <a:endParaRPr lang="en-US"/>
          </a:p>
        </p:txBody>
      </p:sp>
      <p:sp>
        <p:nvSpPr>
          <p:cNvPr id="6" name="Footer Placeholder 5">
            <a:extLst>
              <a:ext uri="{FF2B5EF4-FFF2-40B4-BE49-F238E27FC236}">
                <a16:creationId xmlns:a16="http://schemas.microsoft.com/office/drawing/2014/main" id="{ADEF0EED-DE5E-3D15-71C3-88ED273C38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4829F1-2D39-D163-E1C1-96C88818BA67}"/>
              </a:ext>
            </a:extLst>
          </p:cNvPr>
          <p:cNvSpPr>
            <a:spLocks noGrp="1"/>
          </p:cNvSpPr>
          <p:nvPr>
            <p:ph type="sldNum" sz="quarter" idx="12"/>
          </p:nvPr>
        </p:nvSpPr>
        <p:spPr/>
        <p:txBody>
          <a:bodyPr/>
          <a:lstStyle/>
          <a:p>
            <a:fld id="{E52A536D-3A65-E04B-98D6-7EDB389BBE23}" type="slidenum">
              <a:rPr lang="en-US" smtClean="0"/>
              <a:t>‹#›</a:t>
            </a:fld>
            <a:endParaRPr lang="en-US"/>
          </a:p>
        </p:txBody>
      </p:sp>
    </p:spTree>
    <p:extLst>
      <p:ext uri="{BB962C8B-B14F-4D97-AF65-F5344CB8AC3E}">
        <p14:creationId xmlns:p14="http://schemas.microsoft.com/office/powerpoint/2010/main" val="239087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E3C1E4-E687-A00D-0A75-8084095051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975F8C3-F7B6-4A03-7AFD-B0E7C10CC2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CCAAA69-9FAE-CB8B-2B23-E392A6193D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1E224C-6F8D-E74B-9D8E-3A412F2C4C87}" type="datetimeFigureOut">
              <a:rPr lang="en-US" smtClean="0"/>
              <a:t>8/20/24</a:t>
            </a:fld>
            <a:endParaRPr lang="en-US"/>
          </a:p>
        </p:txBody>
      </p:sp>
      <p:sp>
        <p:nvSpPr>
          <p:cNvPr id="5" name="Footer Placeholder 4">
            <a:extLst>
              <a:ext uri="{FF2B5EF4-FFF2-40B4-BE49-F238E27FC236}">
                <a16:creationId xmlns:a16="http://schemas.microsoft.com/office/drawing/2014/main" id="{BD8795FF-F922-8CD5-BFBB-6E93704F8C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C31313-7A38-FCB0-69F8-A9E4B6FCA8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2A536D-3A65-E04B-98D6-7EDB389BBE23}" type="slidenum">
              <a:rPr lang="en-US" smtClean="0"/>
              <a:t>‹#›</a:t>
            </a:fld>
            <a:endParaRPr lang="en-US"/>
          </a:p>
        </p:txBody>
      </p:sp>
    </p:spTree>
    <p:extLst>
      <p:ext uri="{BB962C8B-B14F-4D97-AF65-F5344CB8AC3E}">
        <p14:creationId xmlns:p14="http://schemas.microsoft.com/office/powerpoint/2010/main" val="71707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i.org/10.1109/jmw.2020.3034648"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doi.org/10.1109/jiot.2020.3030856" TargetMode="External"/><Relationship Id="rId4" Type="http://schemas.openxmlformats.org/officeDocument/2006/relationships/hyperlink" Target="https://doi.org/10.1109/mnet.2024.335380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5706C-1123-CC01-DD62-7F3C4FD1EF1C}"/>
              </a:ext>
            </a:extLst>
          </p:cNvPr>
          <p:cNvSpPr>
            <a:spLocks noGrp="1"/>
          </p:cNvSpPr>
          <p:nvPr>
            <p:ph type="title"/>
          </p:nvPr>
        </p:nvSpPr>
        <p:spPr>
          <a:xfrm>
            <a:off x="5297762" y="329184"/>
            <a:ext cx="6251110" cy="1783080"/>
          </a:xfrm>
        </p:spPr>
        <p:txBody>
          <a:bodyPr anchor="b">
            <a:normAutofit/>
          </a:bodyPr>
          <a:lstStyle/>
          <a:p>
            <a:r>
              <a:rPr lang="en-US" altLang="zh-TW" sz="5400" dirty="0"/>
              <a:t>Week5</a:t>
            </a:r>
            <a:endParaRPr lang="en-US" sz="5400" dirty="0"/>
          </a:p>
        </p:txBody>
      </p:sp>
      <p:pic>
        <p:nvPicPr>
          <p:cNvPr id="5" name="Picture 4" descr="Sphere of mesh and nodes">
            <a:extLst>
              <a:ext uri="{FF2B5EF4-FFF2-40B4-BE49-F238E27FC236}">
                <a16:creationId xmlns:a16="http://schemas.microsoft.com/office/drawing/2014/main" id="{9ABD958F-66FE-85DE-04AB-74D03DEDF4E4}"/>
              </a:ext>
            </a:extLst>
          </p:cNvPr>
          <p:cNvPicPr>
            <a:picLocks noChangeAspect="1"/>
          </p:cNvPicPr>
          <p:nvPr/>
        </p:nvPicPr>
        <p:blipFill>
          <a:blip r:embed="rId3"/>
          <a:srcRect l="40028" r="903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9A2105-B06A-684C-5F47-8D9BC54ED980}"/>
              </a:ext>
            </a:extLst>
          </p:cNvPr>
          <p:cNvSpPr>
            <a:spLocks noGrp="1"/>
          </p:cNvSpPr>
          <p:nvPr>
            <p:ph idx="1"/>
          </p:nvPr>
        </p:nvSpPr>
        <p:spPr>
          <a:xfrm>
            <a:off x="5297762" y="2706624"/>
            <a:ext cx="6251110" cy="3483864"/>
          </a:xfrm>
        </p:spPr>
        <p:txBody>
          <a:bodyPr>
            <a:normAutofit/>
          </a:bodyPr>
          <a:lstStyle/>
          <a:p>
            <a:r>
              <a:rPr lang="en-AU" sz="2200" b="0" i="0" u="none" strike="noStrike" dirty="0">
                <a:effectLst/>
                <a:latin typeface="-apple-system"/>
              </a:rPr>
              <a:t>Integration of LEO Satellite Networks with 5G and 6G Terrestrial Networks.</a:t>
            </a:r>
            <a:endParaRPr lang="en-US" altLang="zh-TW" sz="2200" dirty="0"/>
          </a:p>
          <a:p>
            <a:r>
              <a:rPr lang="en-US" altLang="zh-TW" sz="2200" dirty="0"/>
              <a:t>YI-CHEN</a:t>
            </a:r>
            <a:r>
              <a:rPr lang="zh-TW" altLang="en-US" sz="2200" dirty="0"/>
              <a:t> </a:t>
            </a:r>
            <a:r>
              <a:rPr lang="en-US" altLang="zh-TW" sz="2200" dirty="0"/>
              <a:t>CHEN</a:t>
            </a:r>
          </a:p>
          <a:p>
            <a:r>
              <a:rPr lang="en-US" altLang="zh-TW" sz="2200" dirty="0"/>
              <a:t>Cybersecurity</a:t>
            </a:r>
            <a:r>
              <a:rPr lang="zh-TW" altLang="en-US" sz="2200" dirty="0"/>
              <a:t> </a:t>
            </a:r>
            <a:endParaRPr lang="en-AU" altLang="zh-TW" sz="2200" dirty="0"/>
          </a:p>
          <a:p>
            <a:r>
              <a:rPr lang="en-AU" sz="2200" b="0" i="0" u="none" strike="noStrike" dirty="0">
                <a:effectLst/>
                <a:latin typeface="-apple-system"/>
              </a:rPr>
              <a:t>Supervisor</a:t>
            </a:r>
            <a:r>
              <a:rPr lang="zh-TW" altLang="en-US" sz="2200" b="0" i="0" u="none" strike="noStrike" dirty="0">
                <a:effectLst/>
                <a:latin typeface="-apple-system"/>
              </a:rPr>
              <a:t> </a:t>
            </a:r>
            <a:r>
              <a:rPr lang="en-US" altLang="zh-TW" sz="2200" b="0" i="0" u="none" strike="noStrike" dirty="0">
                <a:effectLst/>
                <a:latin typeface="-apple-system"/>
              </a:rPr>
              <a:t>Muhammad</a:t>
            </a:r>
            <a:r>
              <a:rPr lang="en-AU" sz="2200" b="0" i="0" u="none" strike="noStrike" dirty="0">
                <a:effectLst/>
                <a:latin typeface="-apple-system"/>
              </a:rPr>
              <a:t> Furqan</a:t>
            </a:r>
            <a:endParaRPr lang="en-US" altLang="zh-TW" sz="2200" dirty="0"/>
          </a:p>
          <a:p>
            <a:r>
              <a:rPr lang="en-US" altLang="zh-TW" sz="2200" dirty="0"/>
              <a:t>Cluster</a:t>
            </a:r>
            <a:r>
              <a:rPr lang="zh-TW" altLang="en-US" sz="2200" dirty="0"/>
              <a:t> </a:t>
            </a:r>
            <a:r>
              <a:rPr lang="en-US" altLang="zh-TW" sz="2200" dirty="0"/>
              <a:t>6</a:t>
            </a:r>
          </a:p>
          <a:p>
            <a:endParaRPr lang="en-US" sz="2200" dirty="0"/>
          </a:p>
        </p:txBody>
      </p:sp>
    </p:spTree>
    <p:extLst>
      <p:ext uri="{BB962C8B-B14F-4D97-AF65-F5344CB8AC3E}">
        <p14:creationId xmlns:p14="http://schemas.microsoft.com/office/powerpoint/2010/main" val="2601001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A50A3E-5164-3A4F-B0EA-A66E2B923A03}"/>
              </a:ext>
            </a:extLst>
          </p:cNvPr>
          <p:cNvSpPr>
            <a:spLocks noGrp="1"/>
          </p:cNvSpPr>
          <p:nvPr>
            <p:ph type="title"/>
          </p:nvPr>
        </p:nvSpPr>
        <p:spPr>
          <a:xfrm>
            <a:off x="841248" y="548640"/>
            <a:ext cx="3600860" cy="5431536"/>
          </a:xfrm>
        </p:spPr>
        <p:txBody>
          <a:bodyPr>
            <a:normAutofit/>
          </a:bodyPr>
          <a:lstStyle/>
          <a:p>
            <a:r>
              <a:rPr lang="en-US" altLang="zh-TW" sz="4600">
                <a:latin typeface="Arial" panose="020B0604020202020204" pitchFamily="34" charset="0"/>
              </a:rPr>
              <a:t>Research background </a:t>
            </a:r>
            <a:endParaRPr lang="en-US" sz="4600"/>
          </a:p>
        </p:txBody>
      </p:sp>
      <p:sp>
        <p:nvSpPr>
          <p:cNvPr id="2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23F49973-EE89-AD19-186D-DEB895A607BF}"/>
              </a:ext>
            </a:extLst>
          </p:cNvPr>
          <p:cNvSpPr>
            <a:spLocks noGrp="1"/>
          </p:cNvSpPr>
          <p:nvPr>
            <p:ph idx="1"/>
          </p:nvPr>
        </p:nvSpPr>
        <p:spPr>
          <a:xfrm>
            <a:off x="5126418" y="552091"/>
            <a:ext cx="6224335" cy="5431536"/>
          </a:xfrm>
        </p:spPr>
        <p:txBody>
          <a:bodyPr anchor="ctr">
            <a:normAutofit/>
          </a:bodyPr>
          <a:lstStyle/>
          <a:p>
            <a:r>
              <a:rPr lang="en-AU" sz="2200"/>
              <a:t>Investigates the integration of LEO satellite networks with 5G and 6G terrestrial networks.</a:t>
            </a:r>
          </a:p>
          <a:p>
            <a:r>
              <a:rPr lang="en-AU" sz="2200"/>
              <a:t>Focuses on the challenges of this integration, particularly for remote areas lacking terrestrial infrastructure.</a:t>
            </a:r>
          </a:p>
          <a:p>
            <a:r>
              <a:rPr lang="en-AU" sz="2200"/>
              <a:t>LEO satellites are vital for extending IoT capabilities to regions with limited connectivity.</a:t>
            </a:r>
          </a:p>
          <a:p>
            <a:r>
              <a:rPr lang="en-AU" sz="2200"/>
              <a:t>Explores the growing need for high-performance computing and RF circuits to support mm-wave and THz frequencies (Zhen et al., 2021; Gustavsson et al., 2021).</a:t>
            </a:r>
          </a:p>
          <a:p>
            <a:r>
              <a:rPr lang="en-AU" sz="2200"/>
              <a:t>Considers the influence of regional policies, cultures, and geography, with supplemental information provided in an appendix.</a:t>
            </a:r>
            <a:endParaRPr lang="en-US" sz="2200"/>
          </a:p>
        </p:txBody>
      </p:sp>
    </p:spTree>
    <p:extLst>
      <p:ext uri="{BB962C8B-B14F-4D97-AF65-F5344CB8AC3E}">
        <p14:creationId xmlns:p14="http://schemas.microsoft.com/office/powerpoint/2010/main" val="2274280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DC7740-0430-B93E-D8A5-0C9234902352}"/>
              </a:ext>
            </a:extLst>
          </p:cNvPr>
          <p:cNvSpPr>
            <a:spLocks noGrp="1"/>
          </p:cNvSpPr>
          <p:nvPr>
            <p:ph type="title"/>
          </p:nvPr>
        </p:nvSpPr>
        <p:spPr>
          <a:xfrm>
            <a:off x="838200" y="365125"/>
            <a:ext cx="10515600" cy="1325563"/>
          </a:xfrm>
        </p:spPr>
        <p:txBody>
          <a:bodyPr>
            <a:normAutofit/>
          </a:bodyPr>
          <a:lstStyle/>
          <a:p>
            <a:r>
              <a:rPr lang="en-US" altLang="zh-TW" sz="5400">
                <a:latin typeface="Arial" panose="020B0604020202020204" pitchFamily="34" charset="0"/>
              </a:rPr>
              <a:t>S</a:t>
            </a:r>
            <a:r>
              <a:rPr lang="en-AU" sz="5400" b="0" i="0" u="none" strike="noStrike">
                <a:effectLst/>
                <a:latin typeface="Arial" panose="020B0604020202020204" pitchFamily="34" charset="0"/>
              </a:rPr>
              <a:t>ummary of </a:t>
            </a:r>
            <a:r>
              <a:rPr lang="en-US" altLang="zh-TW" sz="5400" b="0" i="0" u="none" strike="noStrike">
                <a:effectLst/>
                <a:latin typeface="Arial" panose="020B0604020202020204" pitchFamily="34" charset="0"/>
              </a:rPr>
              <a:t>L</a:t>
            </a:r>
            <a:r>
              <a:rPr lang="en-AU" sz="5400" b="0" i="0" u="none" strike="noStrike">
                <a:effectLst/>
                <a:latin typeface="Arial" panose="020B0604020202020204" pitchFamily="34" charset="0"/>
              </a:rPr>
              <a:t>iterature </a:t>
            </a:r>
            <a:r>
              <a:rPr lang="en-US" altLang="zh-TW" sz="5400" b="0" i="0" u="none" strike="noStrike">
                <a:effectLst/>
                <a:latin typeface="Arial" panose="020B0604020202020204" pitchFamily="34" charset="0"/>
              </a:rPr>
              <a:t>F</a:t>
            </a:r>
            <a:r>
              <a:rPr lang="en-AU" sz="5400" b="0" i="0" u="none" strike="noStrike">
                <a:effectLst/>
                <a:latin typeface="Arial" panose="020B0604020202020204" pitchFamily="34" charset="0"/>
              </a:rPr>
              <a:t>indings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33B4CA-8379-44F0-DFAF-A9922E93D6C0}"/>
              </a:ext>
            </a:extLst>
          </p:cNvPr>
          <p:cNvSpPr>
            <a:spLocks noGrp="1"/>
          </p:cNvSpPr>
          <p:nvPr>
            <p:ph idx="1"/>
          </p:nvPr>
        </p:nvSpPr>
        <p:spPr>
          <a:xfrm>
            <a:off x="838200" y="1929384"/>
            <a:ext cx="10515600" cy="4251960"/>
          </a:xfrm>
        </p:spPr>
        <p:txBody>
          <a:bodyPr>
            <a:normAutofit/>
          </a:bodyPr>
          <a:lstStyle/>
          <a:p>
            <a:r>
              <a:rPr lang="en-AU" sz="2200"/>
              <a:t>Synthesizes peer-reviewed studies from diverse fields to offer a comprehensive perspective on LEO-terrestrial network integration.</a:t>
            </a:r>
          </a:p>
          <a:p>
            <a:r>
              <a:rPr lang="en-AU" sz="2200"/>
              <a:t>Aims to provide practical solutions for extending 5G coverage in low-income regions and rugged landscapes.</a:t>
            </a:r>
          </a:p>
          <a:p>
            <a:r>
              <a:rPr lang="en-AU" sz="2200"/>
              <a:t>Highlights the role of LEO satellites in offering affordable connectivity to areas where 5G infrastructure is cost-prohibitive (Luo et al., 2024).</a:t>
            </a:r>
            <a:endParaRPr lang="en-US" sz="2200"/>
          </a:p>
        </p:txBody>
      </p:sp>
    </p:spTree>
    <p:extLst>
      <p:ext uri="{BB962C8B-B14F-4D97-AF65-F5344CB8AC3E}">
        <p14:creationId xmlns:p14="http://schemas.microsoft.com/office/powerpoint/2010/main" val="206465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descr="Graph on document with pen">
            <a:extLst>
              <a:ext uri="{FF2B5EF4-FFF2-40B4-BE49-F238E27FC236}">
                <a16:creationId xmlns:a16="http://schemas.microsoft.com/office/drawing/2014/main" id="{CAFAD572-A867-7FCD-D73C-DF5265A97364}"/>
              </a:ext>
            </a:extLst>
          </p:cNvPr>
          <p:cNvPicPr>
            <a:picLocks noChangeAspect="1"/>
          </p:cNvPicPr>
          <p:nvPr/>
        </p:nvPicPr>
        <p:blipFill>
          <a:blip r:embed="rId3"/>
          <a:srcRect b="15730"/>
          <a:stretch/>
        </p:blipFill>
        <p:spPr>
          <a:xfrm>
            <a:off x="20" y="10"/>
            <a:ext cx="12191980" cy="6857990"/>
          </a:xfrm>
          <a:prstGeom prst="rect">
            <a:avLst/>
          </a:prstGeom>
        </p:spPr>
      </p:pic>
      <p:sp>
        <p:nvSpPr>
          <p:cNvPr id="22" name="Rectangle 21">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42CC79-3D6B-9405-39C1-785A66240815}"/>
              </a:ext>
            </a:extLst>
          </p:cNvPr>
          <p:cNvSpPr>
            <a:spLocks noGrp="1"/>
          </p:cNvSpPr>
          <p:nvPr>
            <p:ph type="title"/>
          </p:nvPr>
        </p:nvSpPr>
        <p:spPr>
          <a:xfrm>
            <a:off x="838200" y="365125"/>
            <a:ext cx="10515600" cy="1325563"/>
          </a:xfrm>
        </p:spPr>
        <p:txBody>
          <a:bodyPr>
            <a:normAutofit/>
          </a:bodyPr>
          <a:lstStyle/>
          <a:p>
            <a:r>
              <a:rPr lang="en-AU" b="0" i="0" u="none" strike="noStrike">
                <a:effectLst/>
                <a:latin typeface="LatoWeb"/>
              </a:rPr>
              <a:t>A full r</a:t>
            </a:r>
            <a:r>
              <a:rPr lang="en-AU" b="0" i="0" u="none" strike="noStrike">
                <a:effectLst/>
                <a:latin typeface="inherit"/>
              </a:rPr>
              <a:t>esearch problem statement</a:t>
            </a:r>
            <a:endParaRPr lang="en-US"/>
          </a:p>
        </p:txBody>
      </p:sp>
      <p:sp>
        <p:nvSpPr>
          <p:cNvPr id="3" name="Content Placeholder 2">
            <a:extLst>
              <a:ext uri="{FF2B5EF4-FFF2-40B4-BE49-F238E27FC236}">
                <a16:creationId xmlns:a16="http://schemas.microsoft.com/office/drawing/2014/main" id="{9ADE9268-C995-5FEA-7C3D-F4C82B5E3A87}"/>
              </a:ext>
            </a:extLst>
          </p:cNvPr>
          <p:cNvSpPr>
            <a:spLocks noGrp="1"/>
          </p:cNvSpPr>
          <p:nvPr>
            <p:ph idx="1"/>
          </p:nvPr>
        </p:nvSpPr>
        <p:spPr>
          <a:xfrm>
            <a:off x="838200" y="1825625"/>
            <a:ext cx="10515600" cy="4351338"/>
          </a:xfrm>
        </p:spPr>
        <p:txBody>
          <a:bodyPr>
            <a:normAutofit/>
          </a:bodyPr>
          <a:lstStyle/>
          <a:p>
            <a:pPr>
              <a:spcAft>
                <a:spcPts val="800"/>
              </a:spcAft>
            </a:pPr>
            <a:r>
              <a:rPr lang="en-AU" sz="2000" kern="100">
                <a:effectLst/>
                <a:latin typeface="Times New Roman" panose="02020603050405020304" pitchFamily="18" charset="0"/>
                <a:ea typeface="PMingLiU" panose="02020500000000000000" pitchFamily="18" charset="-120"/>
                <a:cs typeface="Times New Roman" panose="02020603050405020304" pitchFamily="18" charset="0"/>
              </a:rPr>
              <a:t>With the progress of the Internet of Things (IoT), communication technology has become more important in the past decade. Because of wireless and telecommunication technologies are bringing about a significant change in laptops and smartphones, people can receive the latest information about their lives very fast. Nowadays, as most of the artificial objects in outer space are in LEO, a fast, stable internet connection is also highly contributed by LEO satellites, not surprisingly. </a:t>
            </a:r>
            <a:endParaRPr lang="en-AU" sz="2000" kern="100">
              <a:effectLst/>
              <a:latin typeface="Aptos" panose="020B0004020202020204" pitchFamily="34" charset="0"/>
              <a:ea typeface="PMingLiU" panose="02020500000000000000" pitchFamily="18" charset="-120"/>
              <a:cs typeface="Times New Roman" panose="02020603050405020304" pitchFamily="18" charset="0"/>
            </a:endParaRPr>
          </a:p>
          <a:p>
            <a:pPr>
              <a:spcAft>
                <a:spcPts val="800"/>
              </a:spcAft>
            </a:pPr>
            <a:r>
              <a:rPr lang="en-AU" sz="2000" kern="100">
                <a:effectLst/>
                <a:latin typeface="Times New Roman" panose="02020603050405020304" pitchFamily="18" charset="0"/>
                <a:ea typeface="PMingLiU" panose="02020500000000000000" pitchFamily="18" charset="-120"/>
                <a:cs typeface="Times New Roman" panose="02020603050405020304" pitchFamily="18" charset="0"/>
              </a:rPr>
              <a:t>Since the 1980s, LEO Satellite Communication Systems (SCSs) have seen significant development. With over 4700 satellites launched by 2021 (Yue et al., 2022), and the development of emerging technology, people’s daily lives have gotten a big jump into an information-fast-changing generation, which provides people with broadband internet access globally. </a:t>
            </a:r>
            <a:endParaRPr lang="en-AU" sz="2000" kern="100">
              <a:effectLst/>
              <a:latin typeface="Aptos" panose="020B0004020202020204" pitchFamily="34" charset="0"/>
              <a:ea typeface="PMingLiU" panose="02020500000000000000" pitchFamily="18" charset="-120"/>
              <a:cs typeface="Times New Roman" panose="02020603050405020304" pitchFamily="18" charset="0"/>
            </a:endParaRPr>
          </a:p>
          <a:p>
            <a:pPr>
              <a:spcAft>
                <a:spcPts val="800"/>
              </a:spcAft>
            </a:pPr>
            <a:r>
              <a:rPr lang="en-AU" sz="2000" kern="100">
                <a:effectLst/>
                <a:latin typeface="Times New Roman" panose="02020603050405020304" pitchFamily="18" charset="0"/>
                <a:ea typeface="PMingLiU" panose="02020500000000000000" pitchFamily="18" charset="-120"/>
                <a:cs typeface="Times New Roman" panose="02020603050405020304" pitchFamily="18" charset="0"/>
              </a:rPr>
              <a:t>However, being required for 5G and 6G by LEO satellites is not implemented completely in every country, which increases the difficulty of integration between 5G and 6G technology into LEO satellites. This research is aimed at developing the key challenges in integrating LEO satellite networks with 5G and 6G terrestrial networks, including geographical difficulty, technical issues. </a:t>
            </a:r>
            <a:endParaRPr lang="en-AU" sz="2000" kern="100">
              <a:effectLst/>
              <a:latin typeface="Aptos" panose="020B0004020202020204" pitchFamily="34" charset="0"/>
              <a:ea typeface="PMingLiU" panose="02020500000000000000" pitchFamily="18" charset="-120"/>
              <a:cs typeface="Times New Roman" panose="02020603050405020304" pitchFamily="18" charset="0"/>
            </a:endParaRPr>
          </a:p>
          <a:p>
            <a:endParaRPr lang="en-US" sz="2000"/>
          </a:p>
        </p:txBody>
      </p:sp>
    </p:spTree>
    <p:extLst>
      <p:ext uri="{BB962C8B-B14F-4D97-AF65-F5344CB8AC3E}">
        <p14:creationId xmlns:p14="http://schemas.microsoft.com/office/powerpoint/2010/main" val="3314202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19E94F-3058-4487-9B30-C490674E700E}"/>
              </a:ext>
            </a:extLst>
          </p:cNvPr>
          <p:cNvSpPr>
            <a:spLocks noGrp="1"/>
          </p:cNvSpPr>
          <p:nvPr>
            <p:ph type="title"/>
          </p:nvPr>
        </p:nvSpPr>
        <p:spPr>
          <a:xfrm>
            <a:off x="841248" y="548640"/>
            <a:ext cx="3600860" cy="5431536"/>
          </a:xfrm>
        </p:spPr>
        <p:txBody>
          <a:bodyPr>
            <a:normAutofit/>
          </a:bodyPr>
          <a:lstStyle/>
          <a:p>
            <a:r>
              <a:rPr lang="en-AU" sz="5400" b="0" i="0" u="none" strike="noStrike">
                <a:effectLst/>
                <a:latin typeface="LatoWeb"/>
              </a:rPr>
              <a:t>R</a:t>
            </a:r>
            <a:r>
              <a:rPr lang="en-AU" sz="5400" b="0" i="0" u="none" strike="noStrike">
                <a:effectLst/>
                <a:latin typeface="inherit"/>
              </a:rPr>
              <a:t>esearch </a:t>
            </a:r>
            <a:r>
              <a:rPr lang="en-US" altLang="zh-TW" sz="5400" b="0" i="0" u="none" strike="noStrike">
                <a:effectLst/>
                <a:latin typeface="inherit"/>
              </a:rPr>
              <a:t>Q</a:t>
            </a:r>
            <a:r>
              <a:rPr lang="en-AU" sz="5400" b="0" i="0" u="none" strike="noStrike">
                <a:effectLst/>
                <a:latin typeface="inherit"/>
              </a:rPr>
              <a:t>uestions</a:t>
            </a:r>
            <a:r>
              <a:rPr lang="zh-TW" altLang="en-US" sz="5400" b="0" i="0" u="none" strike="noStrike">
                <a:effectLst/>
                <a:latin typeface="inherit"/>
              </a:rPr>
              <a:t> </a:t>
            </a:r>
            <a:r>
              <a:rPr lang="en-AU" sz="5400" b="0" i="0" u="none" strike="noStrike">
                <a:effectLst/>
                <a:latin typeface="inherit"/>
              </a:rPr>
              <a:t>and </a:t>
            </a:r>
            <a:r>
              <a:rPr lang="en-US" altLang="zh-TW" sz="5400" b="0" i="0" u="none" strike="noStrike">
                <a:effectLst/>
                <a:latin typeface="inherit"/>
              </a:rPr>
              <a:t>E</a:t>
            </a:r>
            <a:r>
              <a:rPr lang="en-AU" sz="5400" b="0" i="0" u="none" strike="noStrike">
                <a:effectLst/>
                <a:latin typeface="inherit"/>
              </a:rPr>
              <a:t>valuations</a:t>
            </a:r>
            <a:endParaRPr lang="en-US" sz="5400"/>
          </a:p>
        </p:txBody>
      </p:sp>
      <p:sp>
        <p:nvSpPr>
          <p:cNvPr id="1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C5874AA-892E-2D0E-3FBA-BD9FA891F9BF}"/>
              </a:ext>
            </a:extLst>
          </p:cNvPr>
          <p:cNvSpPr>
            <a:spLocks noGrp="1"/>
          </p:cNvSpPr>
          <p:nvPr>
            <p:ph idx="1"/>
          </p:nvPr>
        </p:nvSpPr>
        <p:spPr>
          <a:xfrm>
            <a:off x="5126418" y="552091"/>
            <a:ext cx="6224335" cy="5431536"/>
          </a:xfrm>
        </p:spPr>
        <p:txBody>
          <a:bodyPr anchor="ctr">
            <a:normAutofit/>
          </a:bodyPr>
          <a:lstStyle/>
          <a:p>
            <a:pPr marL="0" indent="0">
              <a:buNone/>
            </a:pPr>
            <a:endParaRPr lang="en-US" sz="2200">
              <a:latin typeface="Times New Roman" panose="02020603050405020304" pitchFamily="18" charset="0"/>
              <a:cs typeface="Times New Roman" panose="02020603050405020304" pitchFamily="18" charset="0"/>
            </a:endParaRPr>
          </a:p>
          <a:p>
            <a:pPr marL="514350" indent="-514350">
              <a:buAutoNum type="arabicPeriod"/>
            </a:pPr>
            <a:r>
              <a:rPr lang="en-US" sz="2200">
                <a:latin typeface="Times New Roman" panose="02020603050405020304" pitchFamily="18" charset="0"/>
                <a:cs typeface="Times New Roman" panose="02020603050405020304" pitchFamily="18" charset="0"/>
              </a:rPr>
              <a:t>Network Management Challenges:</a:t>
            </a:r>
            <a:r>
              <a:rPr lang="zh-TW" altLang="en-US" sz="220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 </a:t>
            </a:r>
          </a:p>
          <a:p>
            <a:pPr marL="0" indent="0">
              <a:buNone/>
            </a:pPr>
            <a:r>
              <a:rPr lang="en-US" sz="2200">
                <a:latin typeface="Times New Roman" panose="02020603050405020304" pitchFamily="18" charset="0"/>
                <a:cs typeface="Times New Roman" panose="02020603050405020304" pitchFamily="18" charset="0"/>
              </a:rPr>
              <a:t>How can the integration of LEO satellite networks with 5G and 6G terrestrial networks be optimized to overcome challenges in protocol management, synchronization, and mobility? </a:t>
            </a:r>
          </a:p>
          <a:p>
            <a:pPr marL="0" indent="0">
              <a:buNone/>
            </a:pPr>
            <a:r>
              <a:rPr lang="en-US" sz="2200">
                <a:latin typeface="Times New Roman" panose="02020603050405020304" pitchFamily="18" charset="0"/>
                <a:cs typeface="Times New Roman" panose="02020603050405020304" pitchFamily="18" charset="0"/>
              </a:rPr>
              <a:t>	Research suggests that a multi-layered network management architecture, using MEO satellites as global controllers and cluster heads as local controllers, could help improve network efficiency (Luo et al., 2024; Ma et al., 2024).</a:t>
            </a:r>
          </a:p>
          <a:p>
            <a:pPr marL="0" indent="0">
              <a:buNone/>
            </a:pP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507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595D35-211B-C069-630D-3A87C628DA27}"/>
              </a:ext>
            </a:extLst>
          </p:cNvPr>
          <p:cNvSpPr>
            <a:spLocks noGrp="1"/>
          </p:cNvSpPr>
          <p:nvPr>
            <p:ph type="title"/>
          </p:nvPr>
        </p:nvSpPr>
        <p:spPr>
          <a:xfrm>
            <a:off x="841248" y="548640"/>
            <a:ext cx="3600860" cy="5431536"/>
          </a:xfrm>
        </p:spPr>
        <p:txBody>
          <a:bodyPr>
            <a:normAutofit/>
          </a:bodyPr>
          <a:lstStyle/>
          <a:p>
            <a:r>
              <a:rPr lang="en-AU" sz="5400" b="0" i="0" u="none" strike="noStrike">
                <a:effectLst/>
                <a:latin typeface="LatoWeb"/>
              </a:rPr>
              <a:t>R</a:t>
            </a:r>
            <a:r>
              <a:rPr lang="en-AU" sz="5400" b="0" i="0" u="none" strike="noStrike">
                <a:effectLst/>
                <a:latin typeface="inherit"/>
              </a:rPr>
              <a:t>esearch </a:t>
            </a:r>
            <a:r>
              <a:rPr lang="en-US" altLang="zh-TW" sz="5400" b="0" i="0" u="none" strike="noStrike">
                <a:effectLst/>
                <a:latin typeface="inherit"/>
              </a:rPr>
              <a:t>Q</a:t>
            </a:r>
            <a:r>
              <a:rPr lang="en-AU" sz="5400" b="0" i="0" u="none" strike="noStrike">
                <a:effectLst/>
                <a:latin typeface="inherit"/>
              </a:rPr>
              <a:t>uestions and </a:t>
            </a:r>
            <a:r>
              <a:rPr lang="en-US" altLang="zh-TW" sz="5400" b="0" i="0" u="none" strike="noStrike">
                <a:effectLst/>
                <a:latin typeface="inherit"/>
              </a:rPr>
              <a:t>E</a:t>
            </a:r>
            <a:r>
              <a:rPr lang="en-AU" sz="5400" b="0" i="0" u="none" strike="noStrike">
                <a:effectLst/>
                <a:latin typeface="inherit"/>
              </a:rPr>
              <a:t>valuations</a:t>
            </a:r>
            <a:endParaRPr lang="en-US"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99FD00-ED46-63E9-953A-5673F766E7FF}"/>
              </a:ext>
            </a:extLst>
          </p:cNvPr>
          <p:cNvSpPr>
            <a:spLocks noGrp="1"/>
          </p:cNvSpPr>
          <p:nvPr>
            <p:ph idx="1"/>
          </p:nvPr>
        </p:nvSpPr>
        <p:spPr>
          <a:xfrm>
            <a:off x="5126418" y="552091"/>
            <a:ext cx="6224335" cy="5431536"/>
          </a:xfrm>
        </p:spPr>
        <p:txBody>
          <a:bodyPr anchor="ctr">
            <a:normAutofit/>
          </a:bodyPr>
          <a:lstStyle/>
          <a:p>
            <a:pPr marL="514350" indent="-514350">
              <a:buAutoNum type="arabicPeriod" startAt="2"/>
            </a:pPr>
            <a:r>
              <a:rPr lang="en-US" sz="2200">
                <a:latin typeface="Times New Roman" panose="02020603050405020304" pitchFamily="18" charset="0"/>
                <a:cs typeface="Times New Roman" panose="02020603050405020304" pitchFamily="18" charset="0"/>
              </a:rPr>
              <a:t>Random Access Procedure Impact:</a:t>
            </a:r>
            <a:r>
              <a:rPr lang="zh-TW" altLang="en-US" sz="220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How does the random access (RA) procedure affect LEO satellite performance, and what innovations are necessary to ensure reliable global connections for IoT devices? </a:t>
            </a:r>
          </a:p>
          <a:p>
            <a:pPr marL="0" indent="0">
              <a:buNone/>
            </a:pPr>
            <a:endParaRPr lang="en-US" sz="2200">
              <a:latin typeface="Times New Roman" panose="02020603050405020304" pitchFamily="18" charset="0"/>
              <a:cs typeface="Times New Roman" panose="02020603050405020304" pitchFamily="18" charset="0"/>
            </a:endParaRPr>
          </a:p>
          <a:p>
            <a:pPr marL="0" indent="0">
              <a:buNone/>
            </a:pPr>
            <a:r>
              <a:rPr lang="en-US" sz="2200">
                <a:latin typeface="Times New Roman" panose="02020603050405020304" pitchFamily="18" charset="0"/>
                <a:cs typeface="Times New Roman" panose="02020603050405020304" pitchFamily="18" charset="0"/>
              </a:rPr>
              <a:t>	The RA process is critical for efficiently connecting users to the satellite network, and continued innovation in this area is essential for maximizing the potential of LEO satellite systems in future communication technologies (Zhen et al., 2021).</a:t>
            </a:r>
          </a:p>
          <a:p>
            <a:pPr marL="0" indent="0">
              <a:buNone/>
            </a:pPr>
            <a:endParaRPr lang="en-US" sz="2200"/>
          </a:p>
        </p:txBody>
      </p:sp>
    </p:spTree>
    <p:extLst>
      <p:ext uri="{BB962C8B-B14F-4D97-AF65-F5344CB8AC3E}">
        <p14:creationId xmlns:p14="http://schemas.microsoft.com/office/powerpoint/2010/main" val="3707285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16E41E-21F6-CF1F-D424-CCB08EB8976A}"/>
              </a:ext>
            </a:extLst>
          </p:cNvPr>
          <p:cNvSpPr>
            <a:spLocks noGrp="1"/>
          </p:cNvSpPr>
          <p:nvPr>
            <p:ph type="title"/>
          </p:nvPr>
        </p:nvSpPr>
        <p:spPr>
          <a:xfrm>
            <a:off x="572493" y="238539"/>
            <a:ext cx="11018520" cy="1434415"/>
          </a:xfrm>
        </p:spPr>
        <p:txBody>
          <a:bodyPr anchor="b">
            <a:normAutofit/>
          </a:bodyPr>
          <a:lstStyle/>
          <a:p>
            <a:r>
              <a:rPr lang="en-AU" sz="5400" b="1" i="0" u="none" strike="noStrike" dirty="0">
                <a:effectLst/>
                <a:latin typeface="Times New Roman" panose="02020603050405020304" pitchFamily="18" charset="0"/>
                <a:cs typeface="Times New Roman" panose="02020603050405020304" pitchFamily="18" charset="0"/>
              </a:rPr>
              <a:t>References</a:t>
            </a:r>
            <a:endParaRPr lang="en-US" sz="5400" dirty="0"/>
          </a:p>
        </p:txBody>
      </p:sp>
      <p:sp>
        <p:nvSpPr>
          <p:cNvPr id="2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819E6720-EA6E-17A2-2269-633039D8A76D}"/>
              </a:ext>
            </a:extLst>
          </p:cNvPr>
          <p:cNvSpPr>
            <a:spLocks noGrp="1"/>
          </p:cNvSpPr>
          <p:nvPr>
            <p:ph idx="1"/>
          </p:nvPr>
        </p:nvSpPr>
        <p:spPr>
          <a:xfrm>
            <a:off x="801093" y="1881998"/>
            <a:ext cx="10515600" cy="4793836"/>
          </a:xfrm>
        </p:spPr>
        <p:txBody>
          <a:bodyPr>
            <a:noAutofit/>
          </a:bodyPr>
          <a:lstStyle/>
          <a:p>
            <a:r>
              <a:rPr lang="en-A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Gustavsson, U., </a:t>
            </a:r>
            <a:r>
              <a:rPr lang="en-A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Frenger</a:t>
            </a:r>
            <a:r>
              <a:rPr lang="en-A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 </a:t>
            </a:r>
            <a:r>
              <a:rPr lang="en-A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Fager</a:t>
            </a:r>
            <a:r>
              <a:rPr lang="en-A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 Eriksson, T., </a:t>
            </a:r>
            <a:r>
              <a:rPr lang="en-A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Zirath</a:t>
            </a:r>
            <a:r>
              <a:rPr lang="en-A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 </a:t>
            </a:r>
            <a:r>
              <a:rPr lang="en-A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Dielacher</a:t>
            </a:r>
            <a:r>
              <a:rPr lang="en-A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 Studer, C., </a:t>
            </a:r>
            <a:r>
              <a:rPr lang="en-A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Parssinen</a:t>
            </a:r>
            <a:r>
              <a:rPr lang="en-A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Correia, R., Matos, J. N., Belo, D., &amp; Carvalho, N. B. (2021). Implementation Challenges and Opportunities in Beyond-5G and 6G Communication.</a:t>
            </a:r>
            <a:r>
              <a:rPr lang="en-AU" sz="1800"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 </a:t>
            </a:r>
            <a:r>
              <a:rPr lang="en-AU"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IEEE Journal of Microwaves</a:t>
            </a:r>
            <a:r>
              <a:rPr lang="en-A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AU" sz="1800"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 </a:t>
            </a:r>
            <a:r>
              <a:rPr lang="en-AU"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A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86–100.</a:t>
            </a:r>
            <a:r>
              <a:rPr lang="en-AU" sz="1800"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 </a:t>
            </a:r>
            <a:r>
              <a:rPr lang="en-AU" sz="1800" u="sng" dirty="0">
                <a:solidFill>
                  <a:srgbClr val="467886"/>
                </a:solidFill>
                <a:effectLst/>
                <a:latin typeface="Times New Roman" panose="02020603050405020304" pitchFamily="18" charset="0"/>
                <a:ea typeface="PMingLiU" panose="02020500000000000000" pitchFamily="18" charset="-120"/>
                <a:cs typeface="Times New Roman" panose="02020603050405020304" pitchFamily="18" charset="0"/>
                <a:hlinkClick r:id="rId3"/>
              </a:rPr>
              <a:t>https://doi.org/10.1109/jmw.2020.3034648</a:t>
            </a:r>
            <a:r>
              <a:rPr lang="en-AU" sz="1800"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 </a:t>
            </a:r>
            <a:endParaRPr lang="en-AU"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A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Luo, X., Chen, H. H., &amp; Guo, Q. (2024). LEO/VLEO Satellite Communications in 6G and Beyond Networks – Technologies, Applications and Challenges.</a:t>
            </a:r>
            <a:r>
              <a:rPr lang="en-AU" sz="1800"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 </a:t>
            </a:r>
            <a:r>
              <a:rPr lang="en-AU"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IEEE Network</a:t>
            </a:r>
            <a:r>
              <a:rPr lang="en-A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a:t>
            </a:r>
            <a:r>
              <a:rPr lang="en-AU" sz="1800"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 </a:t>
            </a:r>
            <a:r>
              <a:rPr lang="en-AU" sz="1800" u="sng" dirty="0">
                <a:solidFill>
                  <a:srgbClr val="467886"/>
                </a:solidFill>
                <a:effectLst/>
                <a:latin typeface="Times New Roman" panose="02020603050405020304" pitchFamily="18" charset="0"/>
                <a:ea typeface="PMingLiU" panose="02020500000000000000" pitchFamily="18" charset="-120"/>
                <a:cs typeface="Times New Roman" panose="02020603050405020304" pitchFamily="18" charset="0"/>
                <a:hlinkClick r:id="rId4"/>
              </a:rPr>
              <a:t>https://doi.org/10.1109/mnet.2024.3353806</a:t>
            </a:r>
            <a:r>
              <a:rPr lang="en-AU" sz="1800"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 </a:t>
            </a:r>
            <a:endParaRPr lang="en-AU"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AU" sz="1800" b="0" i="0" u="none" strike="noStrike" dirty="0">
                <a:solidFill>
                  <a:srgbClr val="000000"/>
                </a:solidFill>
                <a:effectLst/>
                <a:latin typeface="Times New Roman" panose="02020603050405020304" pitchFamily="18" charset="0"/>
                <a:cs typeface="Times New Roman" panose="02020603050405020304" pitchFamily="18" charset="0"/>
              </a:rPr>
              <a:t>Ma, T., Qian, B., Qin, X., Liu, X., Zhou, H., &amp; Zhao, L. (2024). Satellite-Terrestrial Integrated 6G: An Ultra-Dense LEO Networking Management Architecture. </a:t>
            </a:r>
            <a:r>
              <a:rPr lang="en-AU" sz="1800" b="0" i="1" u="none" strike="noStrike" dirty="0">
                <a:solidFill>
                  <a:srgbClr val="000000"/>
                </a:solidFill>
                <a:effectLst/>
                <a:latin typeface="Times New Roman" panose="02020603050405020304" pitchFamily="18" charset="0"/>
                <a:cs typeface="Times New Roman" panose="02020603050405020304" pitchFamily="18" charset="0"/>
              </a:rPr>
              <a:t>IEEE Wireless Communications</a:t>
            </a:r>
            <a:r>
              <a:rPr lang="en-AU" sz="1800" b="0" i="0" u="none" strike="noStrike" dirty="0">
                <a:solidFill>
                  <a:srgbClr val="000000"/>
                </a:solidFill>
                <a:effectLst/>
                <a:latin typeface="Times New Roman" panose="02020603050405020304" pitchFamily="18" charset="0"/>
                <a:cs typeface="Times New Roman" panose="02020603050405020304" pitchFamily="18" charset="0"/>
              </a:rPr>
              <a:t>, </a:t>
            </a:r>
            <a:r>
              <a:rPr lang="en-AU" sz="1800" b="0" i="1" u="none" strike="noStrike" dirty="0">
                <a:solidFill>
                  <a:srgbClr val="000000"/>
                </a:solidFill>
                <a:effectLst/>
                <a:latin typeface="Times New Roman" panose="02020603050405020304" pitchFamily="18" charset="0"/>
                <a:cs typeface="Times New Roman" panose="02020603050405020304" pitchFamily="18" charset="0"/>
              </a:rPr>
              <a:t>31</a:t>
            </a:r>
            <a:r>
              <a:rPr lang="en-AU" sz="1800" b="0" i="0" u="none" strike="noStrike" dirty="0">
                <a:solidFill>
                  <a:srgbClr val="000000"/>
                </a:solidFill>
                <a:effectLst/>
                <a:latin typeface="Times New Roman" panose="02020603050405020304" pitchFamily="18" charset="0"/>
                <a:cs typeface="Times New Roman" panose="02020603050405020304" pitchFamily="18" charset="0"/>
              </a:rPr>
              <a:t>(1), 62–69. https://</a:t>
            </a:r>
            <a:r>
              <a:rPr lang="en-AU" sz="1800" b="0" i="0" u="none" strike="noStrike" dirty="0" err="1">
                <a:solidFill>
                  <a:srgbClr val="000000"/>
                </a:solidFill>
                <a:effectLst/>
                <a:latin typeface="Times New Roman" panose="02020603050405020304" pitchFamily="18" charset="0"/>
                <a:cs typeface="Times New Roman" panose="02020603050405020304" pitchFamily="18" charset="0"/>
              </a:rPr>
              <a:t>doi.org</a:t>
            </a:r>
            <a:r>
              <a:rPr lang="en-AU" sz="1800" b="0" i="0" u="none" strike="noStrike" dirty="0">
                <a:solidFill>
                  <a:srgbClr val="000000"/>
                </a:solidFill>
                <a:effectLst/>
                <a:latin typeface="Times New Roman" panose="02020603050405020304" pitchFamily="18" charset="0"/>
                <a:cs typeface="Times New Roman" panose="02020603050405020304" pitchFamily="18" charset="0"/>
              </a:rPr>
              <a:t>/10.1109/mwc.011.2200198</a:t>
            </a:r>
            <a:r>
              <a:rPr lang="zh-TW" altLang="en-US" sz="1800" b="0" i="0" u="none" strike="noStrike">
                <a:solidFill>
                  <a:srgbClr val="000000"/>
                </a:solidFill>
                <a:effectLst/>
                <a:latin typeface="Times New Roman" panose="02020603050405020304" pitchFamily="18" charset="0"/>
                <a:cs typeface="Times New Roman" panose="02020603050405020304" pitchFamily="18" charset="0"/>
              </a:rPr>
              <a:t> </a:t>
            </a:r>
            <a:endParaRPr lang="en-AU"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A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Yue, P., An, J., Zhang, J., Pan, G., Wang, S., Xiao, P., &amp; </a:t>
            </a:r>
            <a:r>
              <a:rPr lang="en-A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Hanzo</a:t>
            </a:r>
            <a:r>
              <a:rPr lang="en-A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 (2022).</a:t>
            </a:r>
            <a:r>
              <a:rPr lang="en-AU" sz="1800"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 </a:t>
            </a:r>
            <a:r>
              <a:rPr lang="en-AU"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 the Security of LEO Satellite Communication Systems: Vulnerabilities, Countermeasures, and Future Trends</a:t>
            </a:r>
            <a:r>
              <a:rPr lang="en-A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AU" sz="1800"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 https://</a:t>
            </a:r>
            <a:r>
              <a:rPr lang="en-AU" sz="1800" dirty="0" err="1">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doi.org</a:t>
            </a:r>
            <a:r>
              <a:rPr lang="en-AU" sz="1800"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/10.36227/techrxiv.18093941.v1</a:t>
            </a:r>
            <a:r>
              <a:rPr lang="zh-TW" altLang="en-US" sz="1800"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 </a:t>
            </a:r>
            <a:endParaRPr lang="en-AU"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A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Zhen, L., Bashir, A. K., Yu, K., Al-</a:t>
            </a:r>
            <a:r>
              <a:rPr lang="en-A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Otaibi</a:t>
            </a:r>
            <a:r>
              <a:rPr lang="en-A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 D., </a:t>
            </a:r>
            <a:r>
              <a:rPr lang="en-A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Foh</a:t>
            </a:r>
            <a:r>
              <a:rPr lang="en-A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 H., &amp; Xiao, P. (2021). Energy-Efficient Random Access for LEO Satellite-Assisted 6G Internet of Remote Things.</a:t>
            </a:r>
            <a:r>
              <a:rPr lang="en-AU" sz="1800"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 </a:t>
            </a:r>
            <a:r>
              <a:rPr lang="en-AU"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IEEE Internet of Things Journal</a:t>
            </a:r>
            <a:r>
              <a:rPr lang="en-A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AU" sz="1800"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 </a:t>
            </a:r>
            <a:r>
              <a:rPr lang="en-AU"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a:t>
            </a:r>
            <a:r>
              <a:rPr lang="en-A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 5114–5128.</a:t>
            </a:r>
            <a:r>
              <a:rPr lang="en-AU" sz="1800" dirty="0">
                <a:solidFill>
                  <a:srgbClr val="000000"/>
                </a:solidFill>
                <a:effectLst/>
                <a:latin typeface="Times New Roman" panose="02020603050405020304" pitchFamily="18" charset="0"/>
                <a:ea typeface="PMingLiU" panose="02020500000000000000" pitchFamily="18" charset="-120"/>
                <a:cs typeface="Times New Roman" panose="02020603050405020304" pitchFamily="18" charset="0"/>
              </a:rPr>
              <a:t> </a:t>
            </a:r>
            <a:r>
              <a:rPr lang="en-AU" sz="1800" u="sng" dirty="0">
                <a:solidFill>
                  <a:srgbClr val="467886"/>
                </a:solidFill>
                <a:effectLst/>
                <a:latin typeface="Times New Roman" panose="02020603050405020304" pitchFamily="18" charset="0"/>
                <a:ea typeface="PMingLiU" panose="02020500000000000000" pitchFamily="18" charset="-120"/>
                <a:cs typeface="Times New Roman" panose="02020603050405020304" pitchFamily="18" charset="0"/>
                <a:hlinkClick r:id="rId5"/>
              </a:rPr>
              <a:t>https://doi.org/10.1109/jiot.2020.3030856</a:t>
            </a:r>
            <a:endParaRPr lang="en-AU"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7709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14584</TotalTime>
  <Words>878</Words>
  <Application>Microsoft Macintosh PowerPoint</Application>
  <PresentationFormat>Widescreen</PresentationFormat>
  <Paragraphs>40</Paragraphs>
  <Slides>7</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-apple-system</vt:lpstr>
      <vt:lpstr>inherit</vt:lpstr>
      <vt:lpstr>LatoWeb</vt:lpstr>
      <vt:lpstr>Aptos</vt:lpstr>
      <vt:lpstr>Arial</vt:lpstr>
      <vt:lpstr>Calibri</vt:lpstr>
      <vt:lpstr>Calibri Light</vt:lpstr>
      <vt:lpstr>Times New Roman</vt:lpstr>
      <vt:lpstr>Office Theme</vt:lpstr>
      <vt:lpstr>Week5</vt:lpstr>
      <vt:lpstr>Research background </vt:lpstr>
      <vt:lpstr>Summary of Literature Findings</vt:lpstr>
      <vt:lpstr>A full research problem statement</vt:lpstr>
      <vt:lpstr>Research Questions and Evaluations</vt:lpstr>
      <vt:lpstr>Research Questions and Evaluations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Week3</dc:title>
  <dc:creator>Carla Chen</dc:creator>
  <cp:lastModifiedBy>Carla Chen</cp:lastModifiedBy>
  <cp:revision>3</cp:revision>
  <dcterms:created xsi:type="dcterms:W3CDTF">2024-07-30T09:07:19Z</dcterms:created>
  <dcterms:modified xsi:type="dcterms:W3CDTF">2024-08-20T04:57:34Z</dcterms:modified>
</cp:coreProperties>
</file>