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  <p:sldMasterId id="2147483715" r:id="rId2"/>
  </p:sldMasterIdLst>
  <p:sldIdLst>
    <p:sldId id="256" r:id="rId3"/>
    <p:sldId id="259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6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2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535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05765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56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46381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915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39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200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0898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058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906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93328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82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4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0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58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4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3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4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9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3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21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349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628478" y="5334319"/>
            <a:ext cx="6831673" cy="1086237"/>
          </a:xfrm>
        </p:spPr>
        <p:txBody>
          <a:bodyPr>
            <a:normAutofit/>
          </a:bodyPr>
          <a:lstStyle/>
          <a:p>
            <a:r>
              <a:rPr lang="es-US" dirty="0" smtClean="0"/>
              <a:t>Carla Banda </a:t>
            </a:r>
            <a:r>
              <a:rPr lang="es-US" dirty="0" err="1" smtClean="0"/>
              <a:t>D’angelo</a:t>
            </a:r>
            <a:endParaRPr lang="es-US" dirty="0" smtClean="0"/>
          </a:p>
          <a:p>
            <a:r>
              <a:rPr lang="es-US" dirty="0" smtClean="0"/>
              <a:t>PROYECTO BIG DATA</a:t>
            </a:r>
          </a:p>
          <a:p>
            <a:endParaRPr lang="es-U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945" y="1746158"/>
            <a:ext cx="3022500" cy="30225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46540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1144" y="929459"/>
            <a:ext cx="9601200" cy="1485900"/>
          </a:xfrm>
        </p:spPr>
        <p:txBody>
          <a:bodyPr/>
          <a:lstStyle/>
          <a:p>
            <a:pPr algn="ctr"/>
            <a:r>
              <a:rPr lang="es-US" dirty="0" smtClean="0"/>
              <a:t>Objetivo </a:t>
            </a:r>
            <a:endParaRPr lang="es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99" y="697975"/>
            <a:ext cx="974434" cy="974434"/>
          </a:xfrm>
          <a:prstGeom prst="ellipse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4" r="15376"/>
          <a:stretch/>
        </p:blipFill>
        <p:spPr>
          <a:xfrm rot="732094">
            <a:off x="6608211" y="2411415"/>
            <a:ext cx="2982045" cy="28373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CuadroTexto 6"/>
          <p:cNvSpPr txBox="1"/>
          <p:nvPr/>
        </p:nvSpPr>
        <p:spPr>
          <a:xfrm rot="20950761">
            <a:off x="2778343" y="2364219"/>
            <a:ext cx="2784054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US" sz="2000" dirty="0" smtClean="0"/>
              <a:t>Recolectar información para proyecto de la industria de la moda.</a:t>
            </a:r>
          </a:p>
          <a:p>
            <a:endParaRPr lang="es-US" sz="2000" dirty="0" smtClean="0"/>
          </a:p>
          <a:p>
            <a:pPr marL="285750" indent="-285750">
              <a:buFontTx/>
              <a:buChar char="-"/>
            </a:pPr>
            <a:r>
              <a:rPr lang="es-US" sz="2000" dirty="0" smtClean="0"/>
              <a:t>Conocer características como precios, marcas y estilos. </a:t>
            </a:r>
            <a:endParaRPr lang="es-US" sz="2000" dirty="0"/>
          </a:p>
        </p:txBody>
      </p:sp>
    </p:spTree>
    <p:extLst>
      <p:ext uri="{BB962C8B-B14F-4D97-AF65-F5344CB8AC3E}">
        <p14:creationId xmlns:p14="http://schemas.microsoft.com/office/powerpoint/2010/main" val="109469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 smtClean="0"/>
              <a:t>Recolección de Información</a:t>
            </a:r>
            <a:br>
              <a:rPr lang="es-US" dirty="0" smtClean="0"/>
            </a:br>
            <a:endParaRPr lang="es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2" t="9242" r="38401" b="5204"/>
          <a:stretch/>
        </p:blipFill>
        <p:spPr>
          <a:xfrm>
            <a:off x="3045855" y="1725769"/>
            <a:ext cx="5892083" cy="46235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990" y="425874"/>
            <a:ext cx="1002876" cy="100287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80584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 smtClean="0"/>
              <a:t>Obtención de Datos </a:t>
            </a:r>
            <a:endParaRPr lang="es-U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886" y="385159"/>
            <a:ext cx="1043591" cy="1043591"/>
          </a:xfrm>
          <a:prstGeom prst="ellipse">
            <a:avLst/>
          </a:prstGeom>
        </p:spPr>
      </p:pic>
      <p:pic>
        <p:nvPicPr>
          <p:cNvPr id="13" name="Marcador de contenido 1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13" t="17677" r="76478" b="16523"/>
          <a:stretch/>
        </p:blipFill>
        <p:spPr>
          <a:xfrm>
            <a:off x="1371600" y="1996225"/>
            <a:ext cx="2730323" cy="4389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4"/>
          <a:srcRect l="2958" t="17637" r="75387" b="16496"/>
          <a:stretch/>
        </p:blipFill>
        <p:spPr>
          <a:xfrm>
            <a:off x="4857975" y="1996225"/>
            <a:ext cx="2628449" cy="4389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5"/>
          <a:srcRect l="2218" t="17533" r="75486" b="15586"/>
          <a:stretch/>
        </p:blipFill>
        <p:spPr>
          <a:xfrm>
            <a:off x="8126566" y="1996225"/>
            <a:ext cx="2588654" cy="4389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957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333" y="2593013"/>
            <a:ext cx="2845628" cy="284562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8527690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4383</TotalTime>
  <Words>33</Words>
  <Application>Microsoft Office PowerPoint</Application>
  <PresentationFormat>Panorámica</PresentationFormat>
  <Paragraphs>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Franklin Gothic Book</vt:lpstr>
      <vt:lpstr>Wingdings 2</vt:lpstr>
      <vt:lpstr>HDOfficeLightV0</vt:lpstr>
      <vt:lpstr>Crop</vt:lpstr>
      <vt:lpstr>Presentación de PowerPoint</vt:lpstr>
      <vt:lpstr>Objetivo </vt:lpstr>
      <vt:lpstr>Recolección de Información </vt:lpstr>
      <vt:lpstr>Obtención de Datos 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n° 2</dc:creator>
  <cp:lastModifiedBy>n° 2</cp:lastModifiedBy>
  <cp:revision>15</cp:revision>
  <dcterms:created xsi:type="dcterms:W3CDTF">2019-01-25T19:20:38Z</dcterms:created>
  <dcterms:modified xsi:type="dcterms:W3CDTF">2019-01-28T20:23:48Z</dcterms:modified>
</cp:coreProperties>
</file>