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06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83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12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61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91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6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34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60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2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1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40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D7B3-52EF-468D-94B0-37918E93325C}" type="datetimeFigureOut">
              <a:rPr lang="en-AU" smtClean="0"/>
              <a:t>6/10/2019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8BCF-7B64-4C68-A305-58F7E37F4D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49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20177" y="158413"/>
            <a:ext cx="11445993" cy="9241619"/>
            <a:chOff x="520177" y="158413"/>
            <a:chExt cx="11445993" cy="9241619"/>
          </a:xfrm>
        </p:grpSpPr>
        <p:sp>
          <p:nvSpPr>
            <p:cNvPr id="4" name="Oval 3"/>
            <p:cNvSpPr/>
            <p:nvPr/>
          </p:nvSpPr>
          <p:spPr>
            <a:xfrm>
              <a:off x="5581448" y="3786728"/>
              <a:ext cx="1733006" cy="1062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Benefit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93406" y="158413"/>
              <a:ext cx="1367246" cy="783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AU" dirty="0"/>
                <a:t>Amount Supply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58580" y="7926632"/>
              <a:ext cx="1367246" cy="783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AU" dirty="0"/>
                <a:t>Amount Demand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72698" y="1903909"/>
              <a:ext cx="1367246" cy="7837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AU" dirty="0"/>
                <a:t>Number Supply Patches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83052" y="1892613"/>
              <a:ext cx="1367246" cy="7837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n-AU" dirty="0"/>
                <a:t>Supply-supply Network Density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93406" y="1915207"/>
              <a:ext cx="1367246" cy="7837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n-AU" dirty="0"/>
                <a:t>Supply-supply Network Centralisation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32138" y="6171390"/>
              <a:ext cx="1367246" cy="7837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AU" dirty="0"/>
                <a:t>Number Demand Patches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0588" y="6138880"/>
              <a:ext cx="1367246" cy="7837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AU" dirty="0"/>
                <a:t>Supply-demand Network Density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64806" y="6164360"/>
              <a:ext cx="1367246" cy="7837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AU" dirty="0" smtClean="0"/>
                <a:t>Supply Node </a:t>
              </a:r>
              <a:r>
                <a:rPr lang="en-AU" dirty="0"/>
                <a:t>Centralisation in Supply-demand Network</a:t>
              </a:r>
            </a:p>
          </p:txBody>
        </p:sp>
        <p:cxnSp>
          <p:nvCxnSpPr>
            <p:cNvPr id="23" name="Straight Arrow Connector 22"/>
            <p:cNvCxnSpPr>
              <a:stCxn id="7" idx="2"/>
              <a:endCxn id="4" idx="7"/>
            </p:cNvCxnSpPr>
            <p:nvPr/>
          </p:nvCxnSpPr>
          <p:spPr>
            <a:xfrm flipH="1">
              <a:off x="7060661" y="2687681"/>
              <a:ext cx="1595660" cy="1254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2"/>
              <a:endCxn id="4" idx="0"/>
            </p:cNvCxnSpPr>
            <p:nvPr/>
          </p:nvCxnSpPr>
          <p:spPr>
            <a:xfrm flipH="1">
              <a:off x="6447951" y="2676385"/>
              <a:ext cx="18724" cy="1110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2"/>
              <a:endCxn id="4" idx="1"/>
            </p:cNvCxnSpPr>
            <p:nvPr/>
          </p:nvCxnSpPr>
          <p:spPr>
            <a:xfrm>
              <a:off x="4277029" y="2698979"/>
              <a:ext cx="1558212" cy="1243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0"/>
              <a:endCxn id="4" idx="5"/>
            </p:cNvCxnSpPr>
            <p:nvPr/>
          </p:nvCxnSpPr>
          <p:spPr>
            <a:xfrm flipH="1" flipV="1">
              <a:off x="7060661" y="4693582"/>
              <a:ext cx="2055100" cy="147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1" idx="0"/>
              <a:endCxn id="4" idx="4"/>
            </p:cNvCxnSpPr>
            <p:nvPr/>
          </p:nvCxnSpPr>
          <p:spPr>
            <a:xfrm flipH="1" flipV="1">
              <a:off x="6447951" y="4849174"/>
              <a:ext cx="786260" cy="1289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0"/>
              <a:endCxn id="4" idx="3"/>
            </p:cNvCxnSpPr>
            <p:nvPr/>
          </p:nvCxnSpPr>
          <p:spPr>
            <a:xfrm flipV="1">
              <a:off x="5348429" y="4693582"/>
              <a:ext cx="486812" cy="1470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512616" y="6164360"/>
              <a:ext cx="1367246" cy="7837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AU" dirty="0"/>
                <a:t>Demand </a:t>
              </a:r>
              <a:r>
                <a:rPr lang="en-AU" dirty="0" smtClean="0"/>
                <a:t>Node Centralisation in Supply-demand Network</a:t>
              </a:r>
              <a:endParaRPr lang="en-AU" dirty="0"/>
            </a:p>
          </p:txBody>
        </p:sp>
        <p:cxnSp>
          <p:nvCxnSpPr>
            <p:cNvPr id="70" name="Straight Arrow Connector 69"/>
            <p:cNvCxnSpPr>
              <a:stCxn id="61" idx="0"/>
              <a:endCxn id="4" idx="3"/>
            </p:cNvCxnSpPr>
            <p:nvPr/>
          </p:nvCxnSpPr>
          <p:spPr>
            <a:xfrm flipV="1">
              <a:off x="3196239" y="4693582"/>
              <a:ext cx="2639002" cy="1470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7764470" y="199952"/>
              <a:ext cx="1783702" cy="783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AU" dirty="0" smtClean="0"/>
                <a:t>Fragmentation Supply</a:t>
              </a:r>
              <a:endParaRPr lang="en-AU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223910" y="7930410"/>
              <a:ext cx="1783702" cy="783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AU" dirty="0" smtClean="0"/>
                <a:t>Fragmentation Demand</a:t>
              </a:r>
              <a:endParaRPr lang="en-AU" dirty="0"/>
            </a:p>
          </p:txBody>
        </p:sp>
        <p:cxnSp>
          <p:nvCxnSpPr>
            <p:cNvPr id="112" name="Curved Connector 111"/>
            <p:cNvCxnSpPr>
              <a:stCxn id="10" idx="2"/>
              <a:endCxn id="11" idx="2"/>
            </p:cNvCxnSpPr>
            <p:nvPr/>
          </p:nvCxnSpPr>
          <p:spPr>
            <a:xfrm rot="5400000" flipH="1">
              <a:off x="8158731" y="5998132"/>
              <a:ext cx="32510" cy="1881550"/>
            </a:xfrm>
            <a:prstGeom prst="curvedConnector3">
              <a:avLst>
                <a:gd name="adj1" fmla="val -7031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/>
            <p:cNvCxnSpPr>
              <a:stCxn id="11" idx="2"/>
              <a:endCxn id="13" idx="2"/>
            </p:cNvCxnSpPr>
            <p:nvPr/>
          </p:nvCxnSpPr>
          <p:spPr>
            <a:xfrm rot="5400000">
              <a:off x="6278580" y="5992501"/>
              <a:ext cx="25480" cy="1885782"/>
            </a:xfrm>
            <a:prstGeom prst="curvedConnector3">
              <a:avLst>
                <a:gd name="adj1" fmla="val 9971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>
              <a:stCxn id="11" idx="2"/>
              <a:endCxn id="61" idx="2"/>
            </p:cNvCxnSpPr>
            <p:nvPr/>
          </p:nvCxnSpPr>
          <p:spPr>
            <a:xfrm rot="5400000">
              <a:off x="5202485" y="4916406"/>
              <a:ext cx="25480" cy="4037972"/>
            </a:xfrm>
            <a:prstGeom prst="curvedConnector3">
              <a:avLst>
                <a:gd name="adj1" fmla="val 20977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7" idx="0"/>
              <a:endCxn id="8" idx="0"/>
            </p:cNvCxnSpPr>
            <p:nvPr/>
          </p:nvCxnSpPr>
          <p:spPr>
            <a:xfrm rot="16200000" flipV="1">
              <a:off x="7555850" y="803438"/>
              <a:ext cx="11296" cy="2189646"/>
            </a:xfrm>
            <a:prstGeom prst="curvedConnector3">
              <a:avLst>
                <a:gd name="adj1" fmla="val 21237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143"/>
            <p:cNvCxnSpPr>
              <a:stCxn id="8" idx="0"/>
              <a:endCxn id="9" idx="0"/>
            </p:cNvCxnSpPr>
            <p:nvPr/>
          </p:nvCxnSpPr>
          <p:spPr>
            <a:xfrm rot="16200000" flipH="1" flipV="1">
              <a:off x="5360555" y="809087"/>
              <a:ext cx="22594" cy="2189646"/>
            </a:xfrm>
            <a:prstGeom prst="curvedConnector3">
              <a:avLst>
                <a:gd name="adj1" fmla="val -10117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61" idx="3"/>
              <a:endCxn id="13" idx="1"/>
            </p:cNvCxnSpPr>
            <p:nvPr/>
          </p:nvCxnSpPr>
          <p:spPr>
            <a:xfrm>
              <a:off x="3879862" y="6556246"/>
              <a:ext cx="784944" cy="0"/>
            </a:xfrm>
            <a:prstGeom prst="straightConnector1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urved Connector 232"/>
            <p:cNvCxnSpPr>
              <a:stCxn id="6" idx="1"/>
              <a:endCxn id="4" idx="2"/>
            </p:cNvCxnSpPr>
            <p:nvPr/>
          </p:nvCxnSpPr>
          <p:spPr>
            <a:xfrm rot="10800000" flipH="1">
              <a:off x="2458580" y="4317952"/>
              <a:ext cx="3122868" cy="4000567"/>
            </a:xfrm>
            <a:prstGeom prst="curvedConnector3">
              <a:avLst>
                <a:gd name="adj1" fmla="val -732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urved Connector 235"/>
            <p:cNvCxnSpPr>
              <a:stCxn id="5" idx="1"/>
              <a:endCxn id="4" idx="2"/>
            </p:cNvCxnSpPr>
            <p:nvPr/>
          </p:nvCxnSpPr>
          <p:spPr>
            <a:xfrm rot="10800000" flipH="1" flipV="1">
              <a:off x="3593406" y="550299"/>
              <a:ext cx="1988042" cy="3767652"/>
            </a:xfrm>
            <a:prstGeom prst="curvedConnector3">
              <a:avLst>
                <a:gd name="adj1" fmla="val -114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urved Connector 238"/>
            <p:cNvCxnSpPr>
              <a:stCxn id="6" idx="1"/>
            </p:cNvCxnSpPr>
            <p:nvPr/>
          </p:nvCxnSpPr>
          <p:spPr>
            <a:xfrm rot="10800000" flipH="1">
              <a:off x="2458580" y="3328416"/>
              <a:ext cx="1129176" cy="4990102"/>
            </a:xfrm>
            <a:prstGeom prst="curvedConnector4">
              <a:avLst>
                <a:gd name="adj1" fmla="val -54796"/>
                <a:gd name="adj2" fmla="val 1001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urved Connector 270"/>
            <p:cNvCxnSpPr>
              <a:stCxn id="7" idx="3"/>
              <a:endCxn id="11" idx="0"/>
            </p:cNvCxnSpPr>
            <p:nvPr/>
          </p:nvCxnSpPr>
          <p:spPr>
            <a:xfrm flipH="1">
              <a:off x="7234211" y="2295795"/>
              <a:ext cx="2105733" cy="3843085"/>
            </a:xfrm>
            <a:prstGeom prst="curvedConnector4">
              <a:avLst>
                <a:gd name="adj1" fmla="val -23015"/>
                <a:gd name="adj2" fmla="val 785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10" idx="0"/>
            </p:cNvCxnSpPr>
            <p:nvPr/>
          </p:nvCxnSpPr>
          <p:spPr>
            <a:xfrm flipV="1">
              <a:off x="9115761" y="5145024"/>
              <a:ext cx="0" cy="1026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stCxn id="96" idx="2"/>
              <a:endCxn id="7" idx="0"/>
            </p:cNvCxnSpPr>
            <p:nvPr/>
          </p:nvCxnSpPr>
          <p:spPr>
            <a:xfrm>
              <a:off x="8656321" y="983724"/>
              <a:ext cx="0" cy="92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97" idx="0"/>
              <a:endCxn id="10" idx="2"/>
            </p:cNvCxnSpPr>
            <p:nvPr/>
          </p:nvCxnSpPr>
          <p:spPr>
            <a:xfrm flipV="1">
              <a:off x="9115761" y="6955162"/>
              <a:ext cx="0" cy="975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urved Connector 297"/>
            <p:cNvCxnSpPr>
              <a:stCxn id="96" idx="1"/>
              <a:endCxn id="8" idx="0"/>
            </p:cNvCxnSpPr>
            <p:nvPr/>
          </p:nvCxnSpPr>
          <p:spPr>
            <a:xfrm rot="10800000" flipV="1">
              <a:off x="6466676" y="591837"/>
              <a:ext cx="1297795" cy="130077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urved Connector 300"/>
            <p:cNvCxnSpPr>
              <a:stCxn id="97" idx="1"/>
              <a:endCxn id="11" idx="2"/>
            </p:cNvCxnSpPr>
            <p:nvPr/>
          </p:nvCxnSpPr>
          <p:spPr>
            <a:xfrm rot="10800000">
              <a:off x="7234212" y="6922652"/>
              <a:ext cx="989699" cy="139964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urved Connector 304"/>
            <p:cNvCxnSpPr>
              <a:stCxn id="5" idx="3"/>
              <a:endCxn id="8" idx="0"/>
            </p:cNvCxnSpPr>
            <p:nvPr/>
          </p:nvCxnSpPr>
          <p:spPr>
            <a:xfrm>
              <a:off x="4960652" y="550299"/>
              <a:ext cx="1506023" cy="134231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urved Connector 316"/>
            <p:cNvCxnSpPr>
              <a:stCxn id="6" idx="3"/>
              <a:endCxn id="11" idx="2"/>
            </p:cNvCxnSpPr>
            <p:nvPr/>
          </p:nvCxnSpPr>
          <p:spPr>
            <a:xfrm flipV="1">
              <a:off x="3825826" y="6922652"/>
              <a:ext cx="3408385" cy="13958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urved Connector 326"/>
            <p:cNvCxnSpPr>
              <a:stCxn id="96" idx="3"/>
              <a:endCxn id="11" idx="2"/>
            </p:cNvCxnSpPr>
            <p:nvPr/>
          </p:nvCxnSpPr>
          <p:spPr>
            <a:xfrm flipH="1">
              <a:off x="7234211" y="591838"/>
              <a:ext cx="2313961" cy="6330814"/>
            </a:xfrm>
            <a:prstGeom prst="curvedConnector4">
              <a:avLst>
                <a:gd name="adj1" fmla="val -72579"/>
                <a:gd name="adj2" fmla="val 1390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urved Connector 336"/>
            <p:cNvCxnSpPr>
              <a:stCxn id="5" idx="1"/>
              <a:endCxn id="11" idx="2"/>
            </p:cNvCxnSpPr>
            <p:nvPr/>
          </p:nvCxnSpPr>
          <p:spPr>
            <a:xfrm rot="10800000" flipH="1" flipV="1">
              <a:off x="3593405" y="550298"/>
              <a:ext cx="3640805" cy="6372353"/>
            </a:xfrm>
            <a:prstGeom prst="curvedConnector4">
              <a:avLst>
                <a:gd name="adj1" fmla="val -77607"/>
                <a:gd name="adj2" fmla="val 1405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819115" y="2151405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α</a:t>
              </a:r>
              <a:r>
                <a:rPr lang="en-AU" sz="2400" baseline="-25000" dirty="0" smtClean="0"/>
                <a:t>1</a:t>
              </a:r>
              <a:endParaRPr lang="en-AU" sz="24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177" y="2434125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61244" y="4087118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α</a:t>
              </a:r>
              <a:r>
                <a:rPr lang="en-AU" sz="2400" baseline="-25000" dirty="0" smtClean="0"/>
                <a:t>3</a:t>
              </a:r>
              <a:endParaRPr lang="en-AU" sz="2400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84985" y="4544469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α</a:t>
              </a:r>
              <a:r>
                <a:rPr lang="en-AU" sz="2400" baseline="-25000" dirty="0"/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80549" y="7782240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 smtClean="0"/>
                <a:t>2</a:t>
              </a:r>
              <a:endParaRPr lang="en-AU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61996" y="7616688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/>
                <a:t>4</a:t>
              </a:r>
              <a:endParaRPr lang="en-AU" sz="24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89199" y="7179443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/>
                <a:t>5</a:t>
              </a:r>
              <a:endParaRPr lang="en-AU" sz="2400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319994" y="4317950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/>
                <a:t>7</a:t>
              </a:r>
              <a:endParaRPr lang="en-AU" sz="2400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01456" y="1082868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/>
                <a:t>8</a:t>
              </a:r>
              <a:endParaRPr lang="en-AU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13640" y="294383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/>
                <a:t>9</a:t>
              </a:r>
              <a:endParaRPr lang="en-AU" sz="2400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91583" y="2896499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/>
                <a:t>β</a:t>
              </a:r>
              <a:r>
                <a:rPr lang="en-AU" sz="2400" baseline="-25000" dirty="0" smtClean="0"/>
                <a:t>1</a:t>
              </a:r>
              <a:endParaRPr lang="en-AU" sz="2400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71730" y="2890486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β</a:t>
              </a:r>
              <a:r>
                <a:rPr lang="en-AU" sz="2400" baseline="-25000" dirty="0"/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16777" y="3275746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β</a:t>
              </a:r>
              <a:r>
                <a:rPr lang="en-AU" sz="2400" baseline="-25000" dirty="0" smtClean="0"/>
                <a:t>3</a:t>
              </a:r>
              <a:endParaRPr lang="en-AU" sz="2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786322" y="3786728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β</a:t>
              </a:r>
              <a:r>
                <a:rPr lang="en-AU" sz="2400" baseline="-25000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082295" y="5361802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β</a:t>
              </a:r>
              <a:r>
                <a:rPr lang="en-AU" sz="2400" baseline="-25000" dirty="0" smtClean="0"/>
                <a:t>5</a:t>
              </a:r>
              <a:endParaRPr lang="en-AU" sz="24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0779" y="4618341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β</a:t>
              </a:r>
              <a:r>
                <a:rPr lang="en-AU" sz="2400" baseline="-25000" dirty="0" smtClean="0"/>
                <a:t>6</a:t>
              </a:r>
              <a:endParaRPr lang="en-AU" sz="2400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31515" y="4982416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β</a:t>
              </a:r>
              <a:r>
                <a:rPr lang="en-AU" sz="2400" baseline="-25000" dirty="0"/>
                <a:t>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33893" y="5321434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β</a:t>
              </a:r>
              <a:r>
                <a:rPr lang="en-AU" sz="2400" baseline="-25000" dirty="0"/>
                <a:t>8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41250" y="4967306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β</a:t>
              </a:r>
              <a:r>
                <a:rPr lang="en-AU" sz="2400" baseline="-25000" dirty="0"/>
                <a:t>9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44275" y="290833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 smtClean="0"/>
                <a:t>10</a:t>
              </a:r>
              <a:endParaRPr lang="en-AU" sz="2400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53425" y="1124671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η</a:t>
              </a:r>
              <a:r>
                <a:rPr lang="en-AU" sz="2400" baseline="-25000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44035" y="1178710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η</a:t>
              </a:r>
              <a:r>
                <a:rPr lang="en-AU" sz="2400" baseline="-25000" dirty="0" smtClean="0"/>
                <a:t>2</a:t>
              </a:r>
              <a:endParaRPr lang="en-AU" sz="2400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068103" y="7112953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η</a:t>
              </a:r>
              <a:r>
                <a:rPr lang="en-AU" sz="2400" baseline="-25000" dirty="0" smtClean="0"/>
                <a:t>3</a:t>
              </a:r>
              <a:endParaRPr lang="en-AU" sz="2400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99287" y="6737169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η</a:t>
              </a:r>
              <a:r>
                <a:rPr lang="en-AU" sz="2400" baseline="-25000" dirty="0"/>
                <a:t>4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61261" y="6975716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η</a:t>
              </a:r>
              <a:r>
                <a:rPr lang="en-AU" sz="2400" baseline="-25000" dirty="0" smtClean="0"/>
                <a:t>5</a:t>
              </a:r>
              <a:endParaRPr lang="en-AU" sz="2400" baseline="-25000" dirty="0"/>
            </a:p>
          </p:txBody>
        </p:sp>
        <p:cxnSp>
          <p:nvCxnSpPr>
            <p:cNvPr id="74" name="Straight Arrow Connector 73"/>
            <p:cNvCxnSpPr>
              <a:stCxn id="6" idx="3"/>
            </p:cNvCxnSpPr>
            <p:nvPr/>
          </p:nvCxnSpPr>
          <p:spPr>
            <a:xfrm>
              <a:off x="3825826" y="8318518"/>
              <a:ext cx="1230309" cy="989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97" idx="2"/>
            </p:cNvCxnSpPr>
            <p:nvPr/>
          </p:nvCxnSpPr>
          <p:spPr>
            <a:xfrm>
              <a:off x="9115761" y="8714182"/>
              <a:ext cx="0" cy="68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461261" y="8466833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 smtClean="0"/>
                <a:t>3</a:t>
              </a:r>
              <a:endParaRPr lang="en-AU" sz="2400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082295" y="8765558"/>
              <a:ext cx="646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 smtClean="0"/>
                <a:t>γ</a:t>
              </a:r>
              <a:r>
                <a:rPr lang="en-AU" sz="2400" baseline="-250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51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</TotalTime>
  <Words>90</Words>
  <Application>Microsoft Office PowerPoint</Application>
  <PresentationFormat>A3 Paper (297x420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Rhodes</dc:creator>
  <cp:lastModifiedBy>Jonathan Rhodes</cp:lastModifiedBy>
  <cp:revision>26</cp:revision>
  <dcterms:created xsi:type="dcterms:W3CDTF">2019-09-11T12:55:17Z</dcterms:created>
  <dcterms:modified xsi:type="dcterms:W3CDTF">2019-10-07T11:53:49Z</dcterms:modified>
</cp:coreProperties>
</file>