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58" r:id="rId5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15BC4-3536-4528-A016-E5F923412967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8A8CE-112C-4A5F-9584-C78460EB86D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8CE-112C-4A5F-9584-C78460EB86D4}" type="slidenum">
              <a:rPr lang="es-MX" smtClean="0"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52E1-1436-4C35-8176-945AD198AFB5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8855-270B-4EE1-AB8E-BCFA68000F2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Ejercicio 2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8720" y="4427984"/>
            <a:ext cx="4800600" cy="23368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s-MX" dirty="0">
                <a:solidFill>
                  <a:schemeClr val="tx1"/>
                </a:solidFill>
              </a:rPr>
              <a:t>1 Yarda = 91.4398 </a:t>
            </a:r>
            <a:r>
              <a:rPr lang="es-MX" dirty="0" err="1">
                <a:solidFill>
                  <a:schemeClr val="tx1"/>
                </a:solidFill>
              </a:rPr>
              <a:t>Cms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b="0" dirty="0" smtClean="0">
                <a:solidFill>
                  <a:schemeClr val="tx1"/>
                </a:solidFill>
              </a:rPr>
              <a:t/>
            </a:r>
            <a:br>
              <a:rPr lang="es-MX" b="0" dirty="0" smtClean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Realiza el diagrama de flujo que solicite una cantidad en Yardas y lo convierta a kilómetros e imprima el resultado en pantalla.</a:t>
            </a:r>
            <a:endParaRPr lang="es-MX" b="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/>
            </a:r>
            <a:br>
              <a:rPr lang="es-MX" dirty="0" smtClean="0">
                <a:solidFill>
                  <a:schemeClr val="tx1"/>
                </a:solidFill>
              </a:rPr>
            </a:b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708920" y="-36512"/>
            <a:ext cx="1116124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inicio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2 Paralelogramo"/>
          <p:cNvSpPr/>
          <p:nvPr/>
        </p:nvSpPr>
        <p:spPr>
          <a:xfrm>
            <a:off x="2276872" y="1187624"/>
            <a:ext cx="1890210" cy="105611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Solicitar variable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60848" y="2339752"/>
            <a:ext cx="248427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Establecer constante </a:t>
            </a:r>
          </a:p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a= equivalencia en cm =91.4398cc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060848" y="3635896"/>
            <a:ext cx="264629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Realizar operación para convertir constante en cm a equivalencia en km </a:t>
            </a:r>
          </a:p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a1= a/100000</a:t>
            </a:r>
          </a:p>
          <a:p>
            <a:pPr algn="ctr"/>
            <a:endParaRPr lang="es-MX" sz="1600" dirty="0" smtClean="0">
              <a:solidFill>
                <a:sysClr val="windowText" lastClr="000000"/>
              </a:solidFill>
            </a:endParaRPr>
          </a:p>
          <a:p>
            <a:pPr algn="ctr"/>
            <a:endParaRPr lang="es-MX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916832" y="5508104"/>
            <a:ext cx="288032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Realizar operación para obtener la variable de yardas en km</a:t>
            </a:r>
          </a:p>
          <a:p>
            <a:pPr algn="ctr"/>
            <a:r>
              <a:rPr lang="es-MX" sz="1600" dirty="0" err="1" smtClean="0">
                <a:solidFill>
                  <a:sysClr val="windowText" lastClr="000000"/>
                </a:solidFill>
              </a:rPr>
              <a:t>VarKm</a:t>
            </a:r>
            <a:r>
              <a:rPr lang="es-MX" sz="1600" dirty="0" smtClean="0">
                <a:solidFill>
                  <a:sysClr val="windowText" lastClr="000000"/>
                </a:solidFill>
              </a:rPr>
              <a:t>= </a:t>
            </a:r>
            <a:r>
              <a:rPr lang="es-MX" sz="1600" dirty="0" err="1" smtClean="0">
                <a:solidFill>
                  <a:sysClr val="windowText" lastClr="000000"/>
                </a:solidFill>
              </a:rPr>
              <a:t>VarYard</a:t>
            </a:r>
            <a:r>
              <a:rPr lang="es-MX" sz="1600" dirty="0" smtClean="0">
                <a:solidFill>
                  <a:sysClr val="windowText" lastClr="000000"/>
                </a:solidFill>
              </a:rPr>
              <a:t>*a1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7 Paralelogramo"/>
          <p:cNvSpPr/>
          <p:nvPr/>
        </p:nvSpPr>
        <p:spPr>
          <a:xfrm>
            <a:off x="1844824" y="7308304"/>
            <a:ext cx="2754306" cy="105611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Imprimir valor en km</a:t>
            </a:r>
          </a:p>
          <a:p>
            <a:pPr algn="ctr"/>
            <a:r>
              <a:rPr lang="es-MX" sz="1600" dirty="0" err="1" smtClean="0">
                <a:solidFill>
                  <a:sysClr val="windowText" lastClr="000000"/>
                </a:solidFill>
              </a:rPr>
              <a:t>VarKm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9 Conector recto de flecha"/>
          <p:cNvCxnSpPr>
            <a:stCxn id="2" idx="4"/>
          </p:cNvCxnSpPr>
          <p:nvPr/>
        </p:nvCxnSpPr>
        <p:spPr>
          <a:xfrm>
            <a:off x="3266982" y="899592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5" idx="0"/>
          </p:cNvCxnSpPr>
          <p:nvPr/>
        </p:nvCxnSpPr>
        <p:spPr>
          <a:xfrm>
            <a:off x="3293985" y="2171733"/>
            <a:ext cx="9001" cy="168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212976" y="3419872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284984" y="6012160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212976" y="7812360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2636912" y="8532440"/>
            <a:ext cx="1116124" cy="936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ysClr val="windowText" lastClr="000000"/>
                </a:solidFill>
              </a:rPr>
              <a:t>Fin</a:t>
            </a:r>
            <a:endParaRPr lang="es-MX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22 Conector recto de flecha"/>
          <p:cNvCxnSpPr>
            <a:stCxn id="6" idx="2"/>
            <a:endCxn id="7" idx="0"/>
          </p:cNvCxnSpPr>
          <p:nvPr/>
        </p:nvCxnSpPr>
        <p:spPr>
          <a:xfrm flipH="1">
            <a:off x="3356992" y="5292080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3284984" y="7092280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3212976" y="8388424"/>
            <a:ext cx="270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Flecha derecha"/>
          <p:cNvSpPr/>
          <p:nvPr/>
        </p:nvSpPr>
        <p:spPr>
          <a:xfrm>
            <a:off x="476672" y="1115616"/>
            <a:ext cx="172819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solidFill>
                <a:sysClr val="windowText" lastClr="000000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4653136" y="7524328"/>
            <a:ext cx="172819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s-MX" sz="3600" dirty="0" smtClean="0"/>
              <a:t>Ejercicio 3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> 1 Milla = 1.60934 Kilómetros</a:t>
            </a:r>
            <a:br>
              <a:rPr lang="es-MX" sz="1800" dirty="0"/>
            </a:br>
            <a:r>
              <a:rPr lang="es-MX" sz="1800" dirty="0"/>
              <a:t>1 Yarda = 91.4398 </a:t>
            </a:r>
            <a:r>
              <a:rPr lang="es-MX" sz="1800" dirty="0" err="1"/>
              <a:t>Cms</a:t>
            </a:r>
            <a:r>
              <a:rPr lang="es-MX" sz="1800" dirty="0"/>
              <a:t/>
            </a:r>
            <a:br>
              <a:rPr lang="es-MX" sz="1800" dirty="0"/>
            </a:br>
            <a:r>
              <a:rPr lang="es-MX" sz="1800" dirty="0"/>
              <a:t>1 Pulgada = 25.40 </a:t>
            </a:r>
            <a:r>
              <a:rPr lang="es-MX" sz="1800" dirty="0" err="1"/>
              <a:t>Milimetros</a:t>
            </a:r>
            <a:r>
              <a:rPr lang="es-MX" sz="1800" dirty="0"/>
              <a:t/>
            </a:r>
            <a:br>
              <a:rPr lang="es-MX" sz="1800" dirty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 </a:t>
            </a:r>
            <a:r>
              <a:rPr lang="es-MX" sz="1800" dirty="0"/>
              <a:t>En equipos de 3 realicen el pseudocódigo y el diagrama de flujo que solicite una cantidad, el tipo de unidad que está recibiendo y finalmente el tipo de unidad que deseamos que sea la salida, realice la conversión e imprima el resultado en pantalla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780928" y="144016"/>
            <a:ext cx="936104" cy="755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I</a:t>
            </a:r>
            <a:r>
              <a:rPr lang="es-MX" sz="1200" dirty="0" smtClean="0">
                <a:solidFill>
                  <a:schemeClr val="tx1"/>
                </a:solidFill>
              </a:rPr>
              <a:t>nicio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" name="2 Paralelogramo"/>
          <p:cNvSpPr/>
          <p:nvPr/>
        </p:nvSpPr>
        <p:spPr>
          <a:xfrm>
            <a:off x="2348880" y="1331640"/>
            <a:ext cx="1890210" cy="72008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variable:</a:t>
            </a:r>
          </a:p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varmillas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 smtClean="0">
                <a:solidFill>
                  <a:schemeClr val="tx1"/>
                </a:solidFill>
              </a:rPr>
              <a:t>or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 err="1" smtClean="0">
                <a:solidFill>
                  <a:schemeClr val="tx1"/>
                </a:solidFill>
              </a:rPr>
              <a:t>varyardas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 err="1" smtClean="0">
                <a:solidFill>
                  <a:schemeClr val="tx1"/>
                </a:solidFill>
              </a:rPr>
              <a:t>or</a:t>
            </a:r>
            <a:endParaRPr lang="es-MX" sz="1200" dirty="0" smtClean="0">
              <a:solidFill>
                <a:schemeClr val="tx1"/>
              </a:solidFill>
            </a:endParaRPr>
          </a:p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varpulgada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19 Flecha derecha"/>
          <p:cNvSpPr/>
          <p:nvPr/>
        </p:nvSpPr>
        <p:spPr>
          <a:xfrm>
            <a:off x="4293096" y="1691680"/>
            <a:ext cx="576064" cy="1440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3158992" y="1036769"/>
            <a:ext cx="252000" cy="144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21 Paralelogramo"/>
          <p:cNvSpPr/>
          <p:nvPr/>
        </p:nvSpPr>
        <p:spPr>
          <a:xfrm>
            <a:off x="908720" y="2411760"/>
            <a:ext cx="1224136" cy="28803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varmillas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22 Paralelogramo"/>
          <p:cNvSpPr/>
          <p:nvPr/>
        </p:nvSpPr>
        <p:spPr>
          <a:xfrm>
            <a:off x="2564904" y="2411760"/>
            <a:ext cx="1224136" cy="28803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varyardas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23 Paralelogramo"/>
          <p:cNvSpPr/>
          <p:nvPr/>
        </p:nvSpPr>
        <p:spPr>
          <a:xfrm>
            <a:off x="4077072" y="2411760"/>
            <a:ext cx="1224136" cy="288032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varpulgada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1484784" y="169168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22" idx="0"/>
          </p:cNvCxnSpPr>
          <p:nvPr/>
        </p:nvCxnSpPr>
        <p:spPr>
          <a:xfrm>
            <a:off x="1484784" y="1691680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48 Grupo"/>
          <p:cNvGrpSpPr/>
          <p:nvPr/>
        </p:nvGrpSpPr>
        <p:grpSpPr>
          <a:xfrm flipH="1">
            <a:off x="5279942" y="2555776"/>
            <a:ext cx="288032" cy="504056"/>
            <a:chOff x="404664" y="2555776"/>
            <a:chExt cx="540060" cy="504056"/>
          </a:xfrm>
        </p:grpSpPr>
        <p:cxnSp>
          <p:nvCxnSpPr>
            <p:cNvPr id="42" name="41 Conector recto"/>
            <p:cNvCxnSpPr>
              <a:stCxn id="22" idx="5"/>
            </p:cNvCxnSpPr>
            <p:nvPr/>
          </p:nvCxnSpPr>
          <p:spPr>
            <a:xfrm flipH="1">
              <a:off x="404664" y="2555776"/>
              <a:ext cx="540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>
              <a:off x="404664" y="255577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368660" y="2555776"/>
            <a:ext cx="540060" cy="504056"/>
            <a:chOff x="404664" y="2555776"/>
            <a:chExt cx="540060" cy="504056"/>
          </a:xfrm>
        </p:grpSpPr>
        <p:cxnSp>
          <p:nvCxnSpPr>
            <p:cNvPr id="51" name="50 Conector recto"/>
            <p:cNvCxnSpPr/>
            <p:nvPr/>
          </p:nvCxnSpPr>
          <p:spPr>
            <a:xfrm flipH="1">
              <a:off x="404664" y="2555776"/>
              <a:ext cx="540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 de flecha"/>
            <p:cNvCxnSpPr/>
            <p:nvPr/>
          </p:nvCxnSpPr>
          <p:spPr>
            <a:xfrm>
              <a:off x="404664" y="255577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52 CuadroTexto"/>
          <p:cNvSpPr txBox="1"/>
          <p:nvPr/>
        </p:nvSpPr>
        <p:spPr>
          <a:xfrm>
            <a:off x="548680" y="2339752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</a:t>
            </a:r>
            <a:endParaRPr lang="es-MX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132856" y="2339752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</a:t>
            </a:r>
            <a:endParaRPr lang="es-MX" sz="1200" dirty="0"/>
          </a:p>
        </p:txBody>
      </p:sp>
      <p:grpSp>
        <p:nvGrpSpPr>
          <p:cNvPr id="59" name="58 Grupo"/>
          <p:cNvGrpSpPr/>
          <p:nvPr/>
        </p:nvGrpSpPr>
        <p:grpSpPr>
          <a:xfrm flipH="1">
            <a:off x="2901255" y="2697369"/>
            <a:ext cx="288032" cy="504056"/>
            <a:chOff x="404664" y="2555776"/>
            <a:chExt cx="540060" cy="504056"/>
          </a:xfrm>
        </p:grpSpPr>
        <p:cxnSp>
          <p:nvCxnSpPr>
            <p:cNvPr id="60" name="59 Conector recto"/>
            <p:cNvCxnSpPr/>
            <p:nvPr/>
          </p:nvCxnSpPr>
          <p:spPr>
            <a:xfrm flipH="1">
              <a:off x="404664" y="2555776"/>
              <a:ext cx="540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404664" y="255577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62 Conector recto de flecha"/>
          <p:cNvCxnSpPr>
            <a:stCxn id="22" idx="2"/>
            <a:endCxn id="23" idx="5"/>
          </p:cNvCxnSpPr>
          <p:nvPr/>
        </p:nvCxnSpPr>
        <p:spPr>
          <a:xfrm>
            <a:off x="2096852" y="25557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3717032" y="2555776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2996952" y="2782833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</a:t>
            </a:r>
            <a:endParaRPr lang="es-MX" sz="12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3789040" y="2339752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</a:t>
            </a:r>
            <a:endParaRPr lang="es-MX" sz="12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5333107" y="2350385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</a:t>
            </a:r>
            <a:endParaRPr lang="es-MX" sz="1200" dirty="0"/>
          </a:p>
        </p:txBody>
      </p:sp>
      <p:sp>
        <p:nvSpPr>
          <p:cNvPr id="68" name="67 Rectángulo"/>
          <p:cNvSpPr/>
          <p:nvPr/>
        </p:nvSpPr>
        <p:spPr>
          <a:xfrm>
            <a:off x="2276872" y="3203848"/>
            <a:ext cx="1689984" cy="50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Establecer constante </a:t>
            </a:r>
          </a:p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a= equivalencia en cm =91.4398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2276872" y="4355976"/>
            <a:ext cx="180020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Realizar operación para convertir constante en cm a equivalencia en km </a:t>
            </a:r>
          </a:p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a1= a/100000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2306311" y="5508104"/>
            <a:ext cx="1959401" cy="68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Realizar operación para obtener la variable de yardas en km</a:t>
            </a:r>
          </a:p>
          <a:p>
            <a:pPr algn="ctr"/>
            <a:r>
              <a:rPr lang="es-MX" sz="1200" dirty="0" err="1" smtClean="0">
                <a:solidFill>
                  <a:sysClr val="windowText" lastClr="000000"/>
                </a:solidFill>
              </a:rPr>
              <a:t>VarKm</a:t>
            </a:r>
            <a:r>
              <a:rPr lang="es-MX" sz="1200" dirty="0" smtClean="0">
                <a:solidFill>
                  <a:sysClr val="windowText" lastClr="000000"/>
                </a:solidFill>
              </a:rPr>
              <a:t>= </a:t>
            </a:r>
            <a:r>
              <a:rPr lang="es-MX" sz="1200" dirty="0" err="1" smtClean="0">
                <a:solidFill>
                  <a:sysClr val="windowText" lastClr="000000"/>
                </a:solidFill>
              </a:rPr>
              <a:t>VarYard</a:t>
            </a:r>
            <a:r>
              <a:rPr lang="es-MX" sz="1200" dirty="0" smtClean="0">
                <a:solidFill>
                  <a:sysClr val="windowText" lastClr="000000"/>
                </a:solidFill>
              </a:rPr>
              <a:t>*a1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70 Paralelogramo"/>
          <p:cNvSpPr/>
          <p:nvPr/>
        </p:nvSpPr>
        <p:spPr>
          <a:xfrm>
            <a:off x="2276872" y="6732240"/>
            <a:ext cx="1988840" cy="45918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Imprimir valor en km</a:t>
            </a:r>
          </a:p>
          <a:p>
            <a:pPr algn="ctr"/>
            <a:r>
              <a:rPr lang="es-MX" sz="1200" dirty="0" err="1" smtClean="0">
                <a:solidFill>
                  <a:sysClr val="windowText" lastClr="000000"/>
                </a:solidFill>
              </a:rPr>
              <a:t>VarKm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72 Conector recto de flecha"/>
          <p:cNvCxnSpPr/>
          <p:nvPr/>
        </p:nvCxnSpPr>
        <p:spPr>
          <a:xfrm flipH="1">
            <a:off x="3114713" y="3707904"/>
            <a:ext cx="26255" cy="59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2825552" y="7812360"/>
            <a:ext cx="759268" cy="407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Fin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76 Conector recto de flecha"/>
          <p:cNvCxnSpPr/>
          <p:nvPr/>
        </p:nvCxnSpPr>
        <p:spPr>
          <a:xfrm>
            <a:off x="3185592" y="5004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H="1">
            <a:off x="1170497" y="9180512"/>
            <a:ext cx="8635" cy="93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Flecha derecha"/>
          <p:cNvSpPr/>
          <p:nvPr/>
        </p:nvSpPr>
        <p:spPr>
          <a:xfrm>
            <a:off x="3429000" y="7164288"/>
            <a:ext cx="504056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ysClr val="windowText" lastClr="000000"/>
              </a:solidFill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>
            <a:off x="3185592" y="6156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3185592" y="72362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188640" y="3203848"/>
            <a:ext cx="1689984" cy="50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Establecer constante </a:t>
            </a:r>
          </a:p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a= equivalencia en km de 1 milla =1.60934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188640" y="4355976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Realizar operación </a:t>
            </a:r>
            <a:r>
              <a:rPr lang="es-MX" sz="1200" dirty="0" err="1" smtClean="0">
                <a:solidFill>
                  <a:schemeClr val="tx1"/>
                </a:solidFill>
              </a:rPr>
              <a:t>varkilometros</a:t>
            </a:r>
            <a:r>
              <a:rPr lang="es-MX" sz="1200" dirty="0" smtClean="0">
                <a:solidFill>
                  <a:schemeClr val="tx1"/>
                </a:solidFill>
              </a:rPr>
              <a:t>=((</a:t>
            </a:r>
            <a:r>
              <a:rPr lang="es-MX" sz="1200" dirty="0" err="1" smtClean="0">
                <a:solidFill>
                  <a:schemeClr val="tx1"/>
                </a:solidFill>
              </a:rPr>
              <a:t>V</a:t>
            </a:r>
            <a:r>
              <a:rPr lang="es-MX" sz="1200" dirty="0" err="1" smtClean="0">
                <a:solidFill>
                  <a:schemeClr val="tx1"/>
                </a:solidFill>
              </a:rPr>
              <a:t>arMillas</a:t>
            </a:r>
            <a:r>
              <a:rPr lang="es-MX" sz="1200" dirty="0" smtClean="0">
                <a:solidFill>
                  <a:schemeClr val="tx1"/>
                </a:solidFill>
              </a:rPr>
              <a:t>)(a)/1)</a:t>
            </a:r>
            <a:endParaRPr lang="es-MX" sz="1200" dirty="0" smtClean="0">
              <a:solidFill>
                <a:schemeClr val="tx1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218079" y="5611420"/>
            <a:ext cx="1959401" cy="68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Marcar final con valor de </a:t>
            </a:r>
            <a:r>
              <a:rPr lang="es-MX" sz="1200" dirty="0" err="1" smtClean="0">
                <a:solidFill>
                  <a:sysClr val="windowText" lastClr="000000"/>
                </a:solidFill>
              </a:rPr>
              <a:t>V</a:t>
            </a:r>
            <a:r>
              <a:rPr lang="es-MX" sz="1200" dirty="0" err="1" smtClean="0">
                <a:solidFill>
                  <a:sysClr val="windowText" lastClr="000000"/>
                </a:solidFill>
              </a:rPr>
              <a:t>arKim</a:t>
            </a:r>
            <a:r>
              <a:rPr lang="es-MX" sz="1200" dirty="0" smtClean="0">
                <a:solidFill>
                  <a:sysClr val="windowText" lastClr="000000"/>
                </a:solidFill>
              </a:rPr>
              <a:t>  en </a:t>
            </a:r>
            <a:r>
              <a:rPr lang="es-MX" sz="1200" dirty="0" err="1" smtClean="0">
                <a:solidFill>
                  <a:sysClr val="windowText" lastClr="000000"/>
                </a:solidFill>
              </a:rPr>
              <a:t>kilometros</a:t>
            </a:r>
            <a:r>
              <a:rPr lang="es-MX" sz="1200" dirty="0" smtClean="0">
                <a:solidFill>
                  <a:sysClr val="windowText" lastClr="000000"/>
                </a:solidFill>
              </a:rPr>
              <a:t>.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93 Conector recto de flecha"/>
          <p:cNvCxnSpPr/>
          <p:nvPr/>
        </p:nvCxnSpPr>
        <p:spPr>
          <a:xfrm>
            <a:off x="332656" y="3707904"/>
            <a:ext cx="1" cy="669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332656" y="507605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Elipse"/>
          <p:cNvSpPr/>
          <p:nvPr/>
        </p:nvSpPr>
        <p:spPr>
          <a:xfrm>
            <a:off x="764704" y="7020272"/>
            <a:ext cx="759268" cy="407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Fin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98 Conector recto de flecha"/>
          <p:cNvCxnSpPr/>
          <p:nvPr/>
        </p:nvCxnSpPr>
        <p:spPr>
          <a:xfrm>
            <a:off x="1124744" y="64442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Flecha derecha"/>
          <p:cNvSpPr/>
          <p:nvPr/>
        </p:nvSpPr>
        <p:spPr>
          <a:xfrm>
            <a:off x="1484784" y="6300192"/>
            <a:ext cx="504056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ysClr val="windowText" lastClr="00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4551689" y="3172540"/>
            <a:ext cx="1689984" cy="500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Establecer constante "a" en mm a=25.40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4551689" y="4324668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 Realizar operación para convertir constante en mm a km "a1"=a/1000000</a:t>
            </a:r>
            <a:endParaRPr lang="es-MX" sz="1200" dirty="0" smtClean="0">
              <a:solidFill>
                <a:schemeClr val="tx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4581128" y="5580112"/>
            <a:ext cx="1959401" cy="68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Realizar operación para obtener la variable de yardas en km </a:t>
            </a:r>
            <a:r>
              <a:rPr lang="es-MX" sz="1200" dirty="0" err="1" smtClean="0">
                <a:solidFill>
                  <a:schemeClr val="tx1"/>
                </a:solidFill>
              </a:rPr>
              <a:t>VarKm</a:t>
            </a:r>
            <a:r>
              <a:rPr lang="es-MX" sz="1200" dirty="0" smtClean="0">
                <a:solidFill>
                  <a:schemeClr val="tx1"/>
                </a:solidFill>
              </a:rPr>
              <a:t>= </a:t>
            </a:r>
            <a:r>
              <a:rPr lang="es-MX" sz="1200" dirty="0" err="1" smtClean="0">
                <a:solidFill>
                  <a:schemeClr val="tx1"/>
                </a:solidFill>
              </a:rPr>
              <a:t>VarYard</a:t>
            </a:r>
            <a:r>
              <a:rPr lang="es-MX" sz="1200" dirty="0" smtClean="0">
                <a:solidFill>
                  <a:schemeClr val="tx1"/>
                </a:solidFill>
              </a:rPr>
              <a:t>*a1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103 Conector recto de flecha"/>
          <p:cNvCxnSpPr/>
          <p:nvPr/>
        </p:nvCxnSpPr>
        <p:spPr>
          <a:xfrm>
            <a:off x="5517231" y="3676596"/>
            <a:ext cx="1" cy="669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/>
          <p:nvPr/>
        </p:nvCxnSpPr>
        <p:spPr>
          <a:xfrm>
            <a:off x="5517231" y="50447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Elipse"/>
          <p:cNvSpPr/>
          <p:nvPr/>
        </p:nvSpPr>
        <p:spPr>
          <a:xfrm>
            <a:off x="5127753" y="8028384"/>
            <a:ext cx="759268" cy="407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ysClr val="windowText" lastClr="000000"/>
                </a:solidFill>
              </a:rPr>
              <a:t>Fin</a:t>
            </a:r>
            <a:endParaRPr lang="es-MX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106 Conector recto de flecha"/>
          <p:cNvCxnSpPr/>
          <p:nvPr/>
        </p:nvCxnSpPr>
        <p:spPr>
          <a:xfrm>
            <a:off x="5487793" y="74523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07 Flecha derecha"/>
          <p:cNvSpPr/>
          <p:nvPr/>
        </p:nvSpPr>
        <p:spPr>
          <a:xfrm>
            <a:off x="6021288" y="7452320"/>
            <a:ext cx="504056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ysClr val="windowText" lastClr="000000"/>
              </a:solidFill>
            </a:endParaRPr>
          </a:p>
        </p:txBody>
      </p:sp>
      <p:sp>
        <p:nvSpPr>
          <p:cNvPr id="112" name="111 Rectángulo"/>
          <p:cNvSpPr/>
          <p:nvPr/>
        </p:nvSpPr>
        <p:spPr>
          <a:xfrm>
            <a:off x="4581128" y="6732240"/>
            <a:ext cx="1959401" cy="68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Realizar operación para obtener la variable de yardas en km </a:t>
            </a:r>
            <a:r>
              <a:rPr lang="es-MX" sz="1200" dirty="0" err="1" smtClean="0">
                <a:solidFill>
                  <a:schemeClr val="tx1"/>
                </a:solidFill>
              </a:rPr>
              <a:t>VarKm</a:t>
            </a:r>
            <a:r>
              <a:rPr lang="es-MX" sz="1200" dirty="0" smtClean="0">
                <a:solidFill>
                  <a:schemeClr val="tx1"/>
                </a:solidFill>
              </a:rPr>
              <a:t>= </a:t>
            </a:r>
            <a:r>
              <a:rPr lang="es-MX" sz="1200" dirty="0" err="1" smtClean="0">
                <a:solidFill>
                  <a:schemeClr val="tx1"/>
                </a:solidFill>
              </a:rPr>
              <a:t>VarYard</a:t>
            </a:r>
            <a:r>
              <a:rPr lang="es-MX" sz="1200" dirty="0" smtClean="0">
                <a:solidFill>
                  <a:schemeClr val="tx1"/>
                </a:solidFill>
              </a:rPr>
              <a:t>*a1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13" name="112 Conector recto de flecha"/>
          <p:cNvCxnSpPr/>
          <p:nvPr/>
        </p:nvCxnSpPr>
        <p:spPr>
          <a:xfrm>
            <a:off x="5517232" y="62281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195</Words>
  <Application>Microsoft Office PowerPoint</Application>
  <PresentationFormat>Presentación en pantalla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Ejercicio 2</vt:lpstr>
      <vt:lpstr>Diapositiva 2</vt:lpstr>
      <vt:lpstr>Ejercicio 3  1 Milla = 1.60934 Kilómetros 1 Yarda = 91.4398 Cms 1 Pulgada = 25.40 Milimetros   En equipos de 3 realicen el pseudocódigo y el diagrama de flujo que solicite una cantidad, el tipo de unidad que está recibiendo y finalmente el tipo de unidad que deseamos que sea la salida, realice la conversión e imprima el resultado en pantalla</vt:lpstr>
      <vt:lpstr>Diapositiva 4</vt:lpstr>
    </vt:vector>
  </TitlesOfParts>
  <Company>TELMEX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Hubber</dc:creator>
  <cp:lastModifiedBy>Hubber</cp:lastModifiedBy>
  <cp:revision>15</cp:revision>
  <dcterms:created xsi:type="dcterms:W3CDTF">2019-04-22T20:05:17Z</dcterms:created>
  <dcterms:modified xsi:type="dcterms:W3CDTF">2019-04-22T22:17:30Z</dcterms:modified>
</cp:coreProperties>
</file>