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75" d="100"/>
          <a:sy n="75" d="100"/>
        </p:scale>
        <p:origin x="1445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98494-DA87-F910-F4DC-9E558E0D2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269998-D17E-9FE6-A417-9107E023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EACF6-829F-3C87-F538-7490AF36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511FD7-AF2F-514D-D124-7C5DD63E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DD5FB1-3173-9273-F086-15B4EFC0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62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3DEC-CD3B-F3CF-7283-F12E8A18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118B0-D706-C793-D8DF-5A9520111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D7C048-A73B-2E76-3C29-429037C4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95B15-7EFC-031D-6774-4FA54CDB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A4A6E-8CFD-2AAC-262A-8830BF99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745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346FE4-E926-1467-2F77-1818ED7F3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5DFAD0-B457-3C5E-1F48-CEB410F3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0A030-67EB-3FC7-6B54-57F9B2CE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03BC0-820D-961B-46FC-5040F060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903D07-5F81-5A47-5D19-70297CCE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57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51FF6-177A-7310-8C76-C19D41A8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D8300F-E76F-10C0-72AA-F4909B13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62B5BD-6813-9DA0-D5BF-C5FE8F0B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FF65C-9F5A-2A31-7826-5F1F2C67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4DBC2-B005-68FF-0992-94568240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510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6B2A8-9075-0170-174F-551D93F0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40979-8639-F38A-3585-BD6ADD7B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452B2-20DD-5839-0F95-01AD59B6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0590A6-D77D-F816-140E-12D37536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B9B9D-81D5-FECC-EF7B-87A1BC53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543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5E09E-1A00-0BF9-9D76-E3BC51CA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F4425-841B-DF2A-D571-63F2E938A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32DBC2-AF4A-2AF2-07FD-EA79AEE47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50E7F9-E15E-BD63-49EE-8D643E51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989C46-2250-E6E9-CB2A-D7D67AD3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330979-BE97-4351-BB75-C254156B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25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6F135-932D-6360-5254-92394DC0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977DD2-218D-91BE-6E10-08EF5B598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2BF774-96FE-F5EA-E748-88C1104F9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CDDE5B-BA30-6595-0D90-60A62C1A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CDCD6D-7DD8-E4D7-F1D5-CF022EBEA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0BFB97-FA60-57C8-8ED0-4ECCA05D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96BF59-7F39-A072-2FE1-927BA85D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1FED4C-080A-C84D-C766-AE30D2AD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83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7978-DCE3-BC87-1A9A-5D2B98FC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0D85DF-FD9E-5D8C-2A3C-8BADF509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23329C-E294-C25F-59C0-EF4EDD8F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44DFD9-DACD-DA89-85CB-FC4CA2DA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754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B1BD57-D49C-78AC-7E83-83B3467D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2C9DFA-4F53-D5DC-EB1F-E7CF3EFC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292EB6-7D64-C535-96C2-6A4156EB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324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0841E-A648-B0FB-1712-E87FAF30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CF93D-4A43-892B-8D96-5067DF14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54DB9E-3D7C-11E6-CB5E-72FCC3455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CD457E-491D-D5FA-856D-27DD4224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CC89E2-248F-4DE7-8B0C-861019C3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2039B-DB4B-12E6-0216-42B9C2F7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962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48B32-5667-6543-DA70-67C16659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9DDEBE-402D-39B3-7B7F-1D3BE480A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76BB20-1226-5AB1-05EF-13AE7290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AC17EE-B5F3-5822-39A1-117A0A2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8B187-BDF9-36D0-B123-41580EDB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FD29D5-A904-EA0B-2E97-9DD34C39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97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9B1365-C2B5-DC31-911F-0462AA6F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F88BE-9C34-6D1E-2D0F-1385184E0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8BB8D-0C74-D04F-1AE1-BAF54C9C6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75F1-B78E-4802-A9EB-A1E22EE01F1A}" type="datetimeFigureOut">
              <a:rPr lang="es-AR" smtClean="0"/>
              <a:t>27/8/2023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6C9BB-0BA6-D56C-2F9B-1C4D809B7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C65DE-F89C-404B-1792-547ACCAD3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2D14-9FA9-4797-B63B-801F0936043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366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4B52C-765E-DBBA-EDB8-80C7478A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GESTIÓN DE PROYECTOS DE SOFTWARE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EAE5951-5D4B-E52E-1898-0F1867E1564C}"/>
              </a:ext>
            </a:extLst>
          </p:cNvPr>
          <p:cNvSpPr txBox="1">
            <a:spLocks/>
          </p:cNvSpPr>
          <p:nvPr/>
        </p:nvSpPr>
        <p:spPr>
          <a:xfrm>
            <a:off x="838200" y="23288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7200" b="1" dirty="0"/>
              <a:t>ESTÁNDAR DE DOCUMENTACIÓN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1393052-92F2-7E79-8EA1-387FBEC5ECB0}"/>
              </a:ext>
            </a:extLst>
          </p:cNvPr>
          <p:cNvSpPr txBox="1">
            <a:spLocks/>
          </p:cNvSpPr>
          <p:nvPr/>
        </p:nvSpPr>
        <p:spPr>
          <a:xfrm>
            <a:off x="772486" y="42925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dirty="0"/>
              <a:t>Logo del equipo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dirty="0"/>
              <a:t>Nombre del equipo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s-AR" dirty="0"/>
              <a:t>Nombre del proyecto</a:t>
            </a:r>
          </a:p>
        </p:txBody>
      </p:sp>
    </p:spTree>
    <p:extLst>
      <p:ext uri="{BB962C8B-B14F-4D97-AF65-F5344CB8AC3E}">
        <p14:creationId xmlns:p14="http://schemas.microsoft.com/office/powerpoint/2010/main" val="126595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7568A04-DD5A-AE2C-6297-DBB8D7B5F8D9}"/>
              </a:ext>
            </a:extLst>
          </p:cNvPr>
          <p:cNvSpPr txBox="1"/>
          <p:nvPr/>
        </p:nvSpPr>
        <p:spPr>
          <a:xfrm>
            <a:off x="1328738" y="2200275"/>
            <a:ext cx="9758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/>
              <a:t>JOSÉ MARTÍN CHUCHUY</a:t>
            </a:r>
          </a:p>
          <a:p>
            <a:pPr algn="ctr"/>
            <a:r>
              <a:rPr lang="es-AR" sz="4400" b="1" dirty="0"/>
              <a:t>YOHANA BAHAMONDE</a:t>
            </a:r>
          </a:p>
          <a:p>
            <a:pPr algn="ctr"/>
            <a:r>
              <a:rPr lang="es-AR" sz="4400" b="1" dirty="0"/>
              <a:t>CARLA GLEADELL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3728B5-AA56-128B-4FB6-3A7DAE2FE255}"/>
              </a:ext>
            </a:extLst>
          </p:cNvPr>
          <p:cNvSpPr txBox="1"/>
          <p:nvPr/>
        </p:nvSpPr>
        <p:spPr>
          <a:xfrm>
            <a:off x="3161110" y="2181522"/>
            <a:ext cx="60936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400" b="1" dirty="0"/>
              <a:t>JOSÉ MARTÍN CHUCHU</a:t>
            </a:r>
            <a:r>
              <a:rPr lang="es-AR" sz="4400" b="1" dirty="0">
                <a:solidFill>
                  <a:srgbClr val="FF0000"/>
                </a:solidFill>
              </a:rPr>
              <a:t>Y</a:t>
            </a:r>
          </a:p>
          <a:p>
            <a:pPr algn="ctr"/>
            <a:r>
              <a:rPr lang="es-AR" sz="4400" b="1" dirty="0">
                <a:solidFill>
                  <a:srgbClr val="FF0000"/>
                </a:solidFill>
              </a:rPr>
              <a:t>Y</a:t>
            </a:r>
            <a:r>
              <a:rPr lang="es-AR" sz="4400" b="1" dirty="0"/>
              <a:t>OHANA BAHAMONDE</a:t>
            </a:r>
          </a:p>
          <a:p>
            <a:pPr algn="ctr"/>
            <a:r>
              <a:rPr lang="es-AR" sz="4400" b="1" dirty="0"/>
              <a:t>CARLA GLEADE</a:t>
            </a:r>
            <a:r>
              <a:rPr lang="es-AR" sz="4400" b="1" dirty="0">
                <a:solidFill>
                  <a:srgbClr val="FF0000"/>
                </a:solidFill>
              </a:rPr>
              <a:t>LL</a:t>
            </a:r>
          </a:p>
        </p:txBody>
      </p:sp>
    </p:spTree>
    <p:extLst>
      <p:ext uri="{BB962C8B-B14F-4D97-AF65-F5344CB8AC3E}">
        <p14:creationId xmlns:p14="http://schemas.microsoft.com/office/powerpoint/2010/main" val="231039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891E4B-7A4F-103C-9610-666577B00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67" t="20967" r="21317" b="44350"/>
          <a:stretch/>
        </p:blipFill>
        <p:spPr>
          <a:xfrm>
            <a:off x="2374107" y="989473"/>
            <a:ext cx="7443786" cy="48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7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95510B-7E44-76AD-6092-A41BDF51E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19" t="15408" r="15185" b="15555"/>
          <a:stretch/>
        </p:blipFill>
        <p:spPr>
          <a:xfrm>
            <a:off x="2895600" y="193888"/>
            <a:ext cx="6400800" cy="64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6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F5AA9-E51F-29DF-FF68-2A18D114F7DD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AR" sz="8000" b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84081BB-EF0E-B1CD-CED6-62722163F3B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dirty="0"/>
              <a:t>SISTEMA DE REGISTRO DE INSCRIPCIONES Y PAGOS DE LOS CURSOS DE EXTENSION DE LA UNPA UARG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E4FA4E-AC8F-732D-BE3A-0CF576A6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449"/>
            <a:ext cx="12192000" cy="29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1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GESTIÓN DE PROYECTOS DE SOFTWARE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 DE SOFTWARE</dc:title>
  <dc:creator>Carla Gleadell</dc:creator>
  <cp:lastModifiedBy>Carla Gleadell</cp:lastModifiedBy>
  <cp:revision>5</cp:revision>
  <dcterms:created xsi:type="dcterms:W3CDTF">2023-08-25T21:39:24Z</dcterms:created>
  <dcterms:modified xsi:type="dcterms:W3CDTF">2023-08-27T15:21:44Z</dcterms:modified>
</cp:coreProperties>
</file>