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54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19ADF-3A28-54AB-844C-2FFD75264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7CDC0C-284D-7487-306F-E91AC166F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699197-DF36-FD17-3486-73CEA8CE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8C123A-A04C-798B-A8BE-02B94FB0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D34A4-F841-E449-6DFF-EAFDB3C9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715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A2C83-E424-B700-D84E-0CE95355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0BC67F-85F0-42DC-91AF-70EC57351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94D2C-6344-53A5-01C1-5A09EF95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87F55-7CF2-C875-8732-36DC4A6D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FC481B-061C-1525-9C84-717283FB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8302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0E6579-A472-AF54-43FD-6EC4DFAD9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E55C27-B2B6-6FF0-C679-552E43BCD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C4D92-E9D2-B33E-5446-311AF4F9B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9F0E10-ACF6-BA00-C16A-70B91884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82ABD-F108-4C49-760D-8EC597BB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264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38A797-739E-DC57-6172-32479113F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38A0C3-9766-6DE6-76FA-D26284B9D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88549-0754-4CA4-41F8-31A38E23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43164E-3D89-4281-991A-CD8CADE3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45DC57-D165-ED93-C1CE-4989D39A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68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1E835-2AFA-6C42-5D24-C00FCF78C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656C83-2067-16DB-9341-9BE4AC628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FCE8DD-F2AB-6708-2A6F-5E299261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BB20BB-E68D-9510-4E50-636C6BD75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8B58F3-31AA-DFC8-ED21-4D9175C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569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9B695-5704-4A6E-DA20-C64D071F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7A8464-B820-0188-DB75-F5C110B0BC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24C9F4-0854-E5AA-B253-1042E9A14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B4E054-12E1-BE41-F71A-CCC596E3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D10F20-257B-FD35-DE8A-7E852E61A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7BCEEE-0634-B172-B3C9-6A9915CCE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4220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8E931-240C-D2BC-CC3A-3E861B5D1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B981C7-8775-0793-021A-FB415894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7EFC5D-8685-C9B3-5DD5-A181B9A9B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55A8BC-0FE9-CA4D-B110-754360B92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579D3C-19A4-9BDD-BEE9-EA7948196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AC5416-CB86-DCB0-168A-0DB6C780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67E63-8BA3-AD51-6EAE-9D122671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F3AAEB-282A-361C-191F-4E450CA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022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D6B81-D31A-6FFD-1D6B-A9E68D2F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07F984-220E-8183-98BC-32DF3496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63CD9A-2BB5-D748-9E2E-58823C71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B9F0A8-79E0-1A66-EDFD-D15F1EEC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483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F359DB-16E7-46D8-F343-3AA3DFBB8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331CFF-CDD1-F4E6-C16B-99EB84B6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87C2EB-E9A4-B9FC-DC99-BE2E9A1D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870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5B094-1752-B1AF-5A68-82FF36BB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B35CD7-8F74-90FB-F516-FEA919FA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21145E-658C-4E72-336C-194BFDD35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7F2B7F-815B-FD06-E498-2C44A6F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5BD541-4B49-5CFC-2528-E9888415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FEF47D-21E3-4876-50B2-0198F4E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279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295F49-9ED5-CCD0-DF1C-C93A13E5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ED53D1-923F-CECB-5587-BDCD72C6A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C8154C-3E72-82F3-8A1C-168663C4E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F92E597-78E5-BB87-9458-6B1C5870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2016AF-D192-029E-4916-688968F3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B2605E5-6CB9-6016-A906-EFA7FEAA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96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1717D7-5CF8-DA7F-AC53-4AA2B1E7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16A783-BECA-762B-44FD-754B7A7C3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1C1C3-E48F-CE62-AEC4-2CB8E60E4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5578F-4AFD-4BDB-9D51-76EDCDAEE097}" type="datetimeFigureOut">
              <a:rPr lang="es-AR" smtClean="0"/>
              <a:t>29/8/2023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E69E4B-5874-895E-3809-662070656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C88B3-3381-5EC9-247C-D7B42609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C20A-4BF6-44E9-BFEB-37CEBA316BC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721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10FE5-A454-1BCB-CF1C-AAA8712A0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28" y="609264"/>
            <a:ext cx="10863743" cy="704675"/>
          </a:xfrm>
        </p:spPr>
        <p:txBody>
          <a:bodyPr>
            <a:normAutofit fontScale="90000"/>
          </a:bodyPr>
          <a:lstStyle/>
          <a:p>
            <a:r>
              <a:rPr lang="es-AR" dirty="0"/>
              <a:t>Laboratorio de desarrollo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8B2206-D01C-3FDB-4B0F-4364D4634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83809"/>
            <a:ext cx="9144000" cy="2673991"/>
          </a:xfrm>
        </p:spPr>
        <p:txBody>
          <a:bodyPr>
            <a:normAutofit/>
          </a:bodyPr>
          <a:lstStyle/>
          <a:p>
            <a:r>
              <a:rPr lang="es-AR" sz="3600" dirty="0"/>
              <a:t>Actualización de Estándar de documentación</a:t>
            </a:r>
          </a:p>
          <a:p>
            <a:r>
              <a:rPr lang="es-AR" sz="3600" dirty="0"/>
              <a:t>Preguntas entrevista</a:t>
            </a:r>
          </a:p>
          <a:p>
            <a:r>
              <a:rPr lang="es-AR" sz="3600" dirty="0"/>
              <a:t>Informe UARGFlow</a:t>
            </a:r>
          </a:p>
        </p:txBody>
      </p:sp>
    </p:spTree>
    <p:extLst>
      <p:ext uri="{BB962C8B-B14F-4D97-AF65-F5344CB8AC3E}">
        <p14:creationId xmlns:p14="http://schemas.microsoft.com/office/powerpoint/2010/main" val="177324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2677143-055B-30A0-6471-5AB46D190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56" t="30336" r="6216" b="29664"/>
          <a:stretch/>
        </p:blipFill>
        <p:spPr>
          <a:xfrm>
            <a:off x="815130" y="377504"/>
            <a:ext cx="10561739" cy="27432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AE18BDD-08B5-51B6-FCBD-242444AFC8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65" t="25566" r="5046" b="34434"/>
          <a:stretch/>
        </p:blipFill>
        <p:spPr>
          <a:xfrm>
            <a:off x="815130" y="3322040"/>
            <a:ext cx="10561739" cy="281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8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0B897CA-C5FB-2661-2BC3-914E2D711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20" t="29293" r="7712" b="30021"/>
          <a:stretch/>
        </p:blipFill>
        <p:spPr>
          <a:xfrm>
            <a:off x="85286" y="369116"/>
            <a:ext cx="5897462" cy="15519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3F5421-8E4B-0B60-96CE-AC8A9BBC30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9" t="28260" r="2740" b="25875"/>
          <a:stretch/>
        </p:blipFill>
        <p:spPr>
          <a:xfrm>
            <a:off x="85286" y="2481044"/>
            <a:ext cx="6307125" cy="17997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130790B-0DE4-D37D-26F6-D812547BFB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0" t="30565" r="6250" b="27949"/>
          <a:stretch/>
        </p:blipFill>
        <p:spPr>
          <a:xfrm>
            <a:off x="6288926" y="383647"/>
            <a:ext cx="5883729" cy="155196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7B5EDD6-0089-E38A-9CF9-3E7B67FB3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8927" y="4709605"/>
            <a:ext cx="5883729" cy="1418168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8B127A8-E58B-83EF-18D3-57C8A7F20C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6" y="4709605"/>
            <a:ext cx="6174297" cy="148820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7C579FF-901D-6E1D-59EC-47A287106E5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404" t="29491" r="5581" b="27732"/>
          <a:stretch/>
        </p:blipFill>
        <p:spPr>
          <a:xfrm>
            <a:off x="6308271" y="2612208"/>
            <a:ext cx="5676765" cy="155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6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6C436A6-C492-F21F-C878-B892A26EB8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453005"/>
            <a:ext cx="5951989" cy="59519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A9E6B19-DD07-C17E-EAB8-FE022B774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9" y="453005"/>
            <a:ext cx="6035879" cy="60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11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342D7-E826-8067-6C12-C9E7C1CE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AR" sz="10700" b="1" dirty="0"/>
              <a:t>ENTREVISTA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828371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</Words>
  <Application>Microsoft Office PowerPoint</Application>
  <PresentationFormat>Panorámica</PresentationFormat>
  <Paragraphs>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Laboratorio de desarrollo de software</vt:lpstr>
      <vt:lpstr>Presentación de PowerPoint</vt:lpstr>
      <vt:lpstr>Presentación de PowerPoint</vt:lpstr>
      <vt:lpstr>Presentación de PowerPoint</vt:lpstr>
      <vt:lpstr>ENTREVISTA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desarrollo de software</dc:title>
  <dc:creator>Carla Gleadell</dc:creator>
  <cp:lastModifiedBy>Carla Gleadell</cp:lastModifiedBy>
  <cp:revision>4</cp:revision>
  <dcterms:created xsi:type="dcterms:W3CDTF">2023-08-28T23:06:38Z</dcterms:created>
  <dcterms:modified xsi:type="dcterms:W3CDTF">2023-08-29T22:50:20Z</dcterms:modified>
</cp:coreProperties>
</file>