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9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61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05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156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32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04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2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81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6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2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6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8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48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3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563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2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CBF3-A68D-4F01-9FFC-AD32164E3490}" type="datetimeFigureOut">
              <a:rPr lang="es-AR" smtClean="0"/>
              <a:t>29/9/2023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0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3C2A411-7528-4D36-9192-13BCCEC6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423475"/>
            <a:ext cx="8911687" cy="1280890"/>
          </a:xfrm>
        </p:spPr>
        <p:txBody>
          <a:bodyPr/>
          <a:lstStyle/>
          <a:p>
            <a:pPr algn="ctr"/>
            <a:r>
              <a:rPr lang="es-AR" dirty="0"/>
              <a:t>LABORATORIO DE DESARROLLO DE SOFTWARE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69E7D2-D2D0-4E9C-A48C-E783E629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78" y="2263899"/>
            <a:ext cx="3395243" cy="33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5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2F5801-6179-427D-9C3F-CE24A57B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96" y="2284657"/>
            <a:ext cx="6895745" cy="1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702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</TotalTime>
  <Words>5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LABORATORIO DE DESARROLLO DE SOFTWARE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 DE SOFTWARE</dc:title>
  <dc:creator>Carla</dc:creator>
  <cp:lastModifiedBy>Carla</cp:lastModifiedBy>
  <cp:revision>42</cp:revision>
  <dcterms:created xsi:type="dcterms:W3CDTF">2023-09-19T21:54:23Z</dcterms:created>
  <dcterms:modified xsi:type="dcterms:W3CDTF">2023-09-29T21:47:50Z</dcterms:modified>
</cp:coreProperties>
</file>