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7" r:id="rId2"/>
    <p:sldId id="273" r:id="rId3"/>
    <p:sldId id="276" r:id="rId4"/>
    <p:sldId id="277" r:id="rId5"/>
    <p:sldId id="278" r:id="rId6"/>
    <p:sldId id="279" r:id="rId7"/>
    <p:sldId id="274" r:id="rId8"/>
    <p:sldId id="275" r:id="rId9"/>
    <p:sldId id="28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 varScale="1">
        <p:scale>
          <a:sx n="87" d="100"/>
          <a:sy n="87" d="100"/>
        </p:scale>
        <p:origin x="7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3/10/2023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5924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3/10/2023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7615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3/10/2023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5057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3/10/2023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11569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3/10/2023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3325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3/10/2023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5042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3/10/2023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3229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3/10/2023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819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3/10/2023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560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3/10/2023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027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3/10/2023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0644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3/10/2023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2888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3/10/2023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8483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3/10/2023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53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3/10/2023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563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7CBF3-A68D-4F01-9FFC-AD32164E3490}" type="datetimeFigureOut">
              <a:rPr lang="es-AR" smtClean="0"/>
              <a:t>3/10/2023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6421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7CBF3-A68D-4F01-9FFC-AD32164E3490}" type="datetimeFigureOut">
              <a:rPr lang="es-AR" smtClean="0"/>
              <a:t>3/10/2023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08DC488-3623-4E00-AA80-EED91C47277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8052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3C2A411-7528-4D36-9192-13BCCEC6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825" y="423475"/>
            <a:ext cx="8911687" cy="1280890"/>
          </a:xfrm>
        </p:spPr>
        <p:txBody>
          <a:bodyPr/>
          <a:lstStyle/>
          <a:p>
            <a:pPr algn="ctr"/>
            <a:r>
              <a:rPr lang="es-AR" dirty="0"/>
              <a:t>LABORATORIO DE DESARROLLO DE SOFTWARE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C69E7D2-D2D0-4E9C-A48C-E783E6292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378" y="2263899"/>
            <a:ext cx="3395243" cy="330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5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42F5801-6179-427D-9C3F-CE24A57BD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896" y="2284657"/>
            <a:ext cx="6895745" cy="183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0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AC55A-D30A-4AEC-AB55-4E848E080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148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s-AR" sz="6600" b="1" dirty="0"/>
              <a:t>MODELO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3CD0C30-5E7F-44F1-A2E4-CF916AFCC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4891" y="4835768"/>
            <a:ext cx="2077109" cy="202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2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644F5-A80F-47E9-88A3-AD3B74D4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b="1" dirty="0"/>
              <a:t>ENTIDADES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0E6355-78AC-46B5-8535-350441CC0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sz="4800" dirty="0"/>
              <a:t>Usuario</a:t>
            </a:r>
          </a:p>
          <a:p>
            <a:pPr marL="0" indent="0" algn="ctr">
              <a:buNone/>
            </a:pPr>
            <a:r>
              <a:rPr lang="es-AR" sz="4800" dirty="0"/>
              <a:t>Curso</a:t>
            </a:r>
          </a:p>
          <a:p>
            <a:pPr marL="0" indent="0" algn="ctr">
              <a:buNone/>
            </a:pPr>
            <a:r>
              <a:rPr lang="es-AR" sz="4800" dirty="0"/>
              <a:t>Inscriptos</a:t>
            </a:r>
          </a:p>
          <a:p>
            <a:pPr marL="0" indent="0" algn="ctr">
              <a:buNone/>
            </a:pPr>
            <a:r>
              <a:rPr lang="es-AR" sz="4800" dirty="0"/>
              <a:t>Director</a:t>
            </a:r>
            <a:endParaRPr lang="es-AR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5217FA7-03D3-44A6-9300-098E18BB6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4891" y="4835768"/>
            <a:ext cx="2077109" cy="202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0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644F5-A80F-47E9-88A3-AD3B74D4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b="1" dirty="0"/>
              <a:t>ATRIBUTOS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0E6355-78AC-46B5-8535-350441CC0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599"/>
            <a:ext cx="9238027" cy="4581993"/>
          </a:xfrm>
        </p:spPr>
        <p:txBody>
          <a:bodyPr>
            <a:normAutofit/>
          </a:bodyPr>
          <a:lstStyle/>
          <a:p>
            <a:r>
              <a:rPr lang="es-AR" sz="2800" u="sng" dirty="0"/>
              <a:t>Usuario</a:t>
            </a:r>
            <a:r>
              <a:rPr lang="es-AR" sz="2800" dirty="0"/>
              <a:t>: nombre, apellido, email, rol, permisos.</a:t>
            </a:r>
            <a:endParaRPr lang="es-AR" sz="2800" i="1" dirty="0"/>
          </a:p>
          <a:p>
            <a:r>
              <a:rPr lang="es-AR" sz="2800" u="sng" dirty="0"/>
              <a:t>Curso</a:t>
            </a:r>
            <a:r>
              <a:rPr lang="es-AR" sz="2800" dirty="0"/>
              <a:t>: nombre, descripción, fechas, horarios, lugar, estado</a:t>
            </a:r>
            <a:endParaRPr lang="es-AR" sz="2800" i="1" dirty="0"/>
          </a:p>
          <a:p>
            <a:r>
              <a:rPr lang="es-AR" sz="2800" u="sng" dirty="0"/>
              <a:t>Inscripto</a:t>
            </a:r>
            <a:r>
              <a:rPr lang="es-AR" sz="2800" dirty="0"/>
              <a:t>: nombres, apellidos, email, DNI, tipo, carrera</a:t>
            </a:r>
            <a:endParaRPr lang="es-AR" sz="2800" i="1" dirty="0"/>
          </a:p>
          <a:p>
            <a:r>
              <a:rPr lang="es-AR" sz="2800" u="sng" dirty="0"/>
              <a:t>Director</a:t>
            </a:r>
            <a:r>
              <a:rPr lang="es-AR" sz="2800" dirty="0"/>
              <a:t>: nombres, apellidos, DNI, titulo, instituto, categoría, dedicación, dirección, localidad, provincia, código postal, telefono, horas de actividad.</a:t>
            </a:r>
            <a:endParaRPr lang="es-AR" sz="2800" i="1" dirty="0"/>
          </a:p>
        </p:txBody>
      </p:sp>
    </p:spTree>
    <p:extLst>
      <p:ext uri="{BB962C8B-B14F-4D97-AF65-F5344CB8AC3E}">
        <p14:creationId xmlns:p14="http://schemas.microsoft.com/office/powerpoint/2010/main" val="324070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644F5-A80F-47E9-88A3-AD3B74D4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b="1" dirty="0"/>
              <a:t>RELACIONES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0E6355-78AC-46B5-8535-350441CC0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599"/>
            <a:ext cx="9238027" cy="458199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s-AR" sz="5400" dirty="0"/>
              <a:t>USUARIO </a:t>
            </a:r>
            <a:r>
              <a:rPr lang="es-AR" sz="5400" dirty="0">
                <a:sym typeface="Wingdings" panose="05000000000000000000" pitchFamily="2" charset="2"/>
              </a:rPr>
              <a:t>CURSO</a:t>
            </a:r>
          </a:p>
          <a:p>
            <a:pPr marL="0" lvl="0" indent="0" algn="ctr">
              <a:buNone/>
            </a:pPr>
            <a:r>
              <a:rPr lang="es-AR" sz="5400" dirty="0">
                <a:sym typeface="Wingdings" panose="05000000000000000000" pitchFamily="2" charset="2"/>
              </a:rPr>
              <a:t>CURSO  INSCRITO </a:t>
            </a:r>
          </a:p>
          <a:p>
            <a:pPr marL="0" lvl="0" indent="0" algn="ctr">
              <a:buNone/>
            </a:pPr>
            <a:r>
              <a:rPr lang="es-AR" sz="5400" dirty="0">
                <a:sym typeface="Wingdings" panose="05000000000000000000" pitchFamily="2" charset="2"/>
              </a:rPr>
              <a:t>CURSO  DIRECTOR</a:t>
            </a:r>
            <a:endParaRPr lang="es-AR" sz="54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B954BC-33D9-42B1-85DC-B339738A6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4891" y="4835768"/>
            <a:ext cx="2077109" cy="202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4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6CC9499-3190-4EAF-9464-F1D306088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735" y="0"/>
            <a:ext cx="89162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00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F6AE237-0D38-422C-9D8C-469667D74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121" y="0"/>
            <a:ext cx="9328879" cy="681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0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D92E7-E9F9-470C-84D4-2F863246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/>
              <a:t>MUCHAS GRACIAS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9626B7-27BC-44C1-95AB-D974B68AB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145" y="3336561"/>
            <a:ext cx="3395243" cy="330554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103CB7D-6AF8-4855-8D6A-A71C4D133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895" y="1387841"/>
            <a:ext cx="6895745" cy="183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107394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470</TotalTime>
  <Words>95</Words>
  <Application>Microsoft Office PowerPoint</Application>
  <PresentationFormat>Panorámica</PresentationFormat>
  <Paragraphs>17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Espiral</vt:lpstr>
      <vt:lpstr>LABORATORIO DE DESARROLLO DE SOFTWARE</vt:lpstr>
      <vt:lpstr>Presentación de PowerPoint</vt:lpstr>
      <vt:lpstr>MODELO DE DATOS</vt:lpstr>
      <vt:lpstr>ENTIDADES</vt:lpstr>
      <vt:lpstr>ATRIBUTOS</vt:lpstr>
      <vt:lpstr>RELACIONES</vt:lpstr>
      <vt:lpstr>Presentación de PowerPoint</vt:lpstr>
      <vt:lpstr>Presentación de PowerPoint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DE PROYECTOS DE SOFTWARE</dc:title>
  <dc:creator>Carla</dc:creator>
  <cp:lastModifiedBy>Carla</cp:lastModifiedBy>
  <cp:revision>44</cp:revision>
  <dcterms:created xsi:type="dcterms:W3CDTF">2023-09-19T21:54:23Z</dcterms:created>
  <dcterms:modified xsi:type="dcterms:W3CDTF">2023-10-03T19:33:12Z</dcterms:modified>
</cp:coreProperties>
</file>