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57" r:id="rId2"/>
    <p:sldId id="281" r:id="rId3"/>
    <p:sldId id="280" r:id="rId4"/>
    <p:sldId id="266" r:id="rId5"/>
    <p:sldId id="273" r:id="rId6"/>
    <p:sldId id="271" r:id="rId7"/>
    <p:sldId id="272" r:id="rId8"/>
    <p:sldId id="274" r:id="rId9"/>
    <p:sldId id="276" r:id="rId10"/>
    <p:sldId id="277" r:id="rId11"/>
    <p:sldId id="278" r:id="rId12"/>
    <p:sldId id="275" r:id="rId13"/>
    <p:sldId id="27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54" autoAdjust="0"/>
    <p:restoredTop sz="94660"/>
  </p:normalViewPr>
  <p:slideViewPr>
    <p:cSldViewPr snapToGrid="0">
      <p:cViewPr varScale="1">
        <p:scale>
          <a:sx n="98" d="100"/>
          <a:sy n="98" d="100"/>
        </p:scale>
        <p:origin x="581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CBF3-A68D-4F01-9FFC-AD32164E3490}" type="datetimeFigureOut">
              <a:rPr lang="es-AR" smtClean="0"/>
              <a:t>17/10/2023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08DC488-3623-4E00-AA80-EED91C472771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45924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CBF3-A68D-4F01-9FFC-AD32164E3490}" type="datetimeFigureOut">
              <a:rPr lang="es-AR" smtClean="0"/>
              <a:t>17/10/2023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08DC488-3623-4E00-AA80-EED91C472771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76159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CBF3-A68D-4F01-9FFC-AD32164E3490}" type="datetimeFigureOut">
              <a:rPr lang="es-AR" smtClean="0"/>
              <a:t>17/10/2023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08DC488-3623-4E00-AA80-EED91C472771}" type="slidenum">
              <a:rPr lang="es-AR" smtClean="0"/>
              <a:t>‹Nº›</a:t>
            </a:fld>
            <a:endParaRPr lang="es-AR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5057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CBF3-A68D-4F01-9FFC-AD32164E3490}" type="datetimeFigureOut">
              <a:rPr lang="es-AR" smtClean="0"/>
              <a:t>17/10/2023</a:t>
            </a:fld>
            <a:endParaRPr lang="es-A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08DC488-3623-4E00-AA80-EED91C472771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11569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CBF3-A68D-4F01-9FFC-AD32164E3490}" type="datetimeFigureOut">
              <a:rPr lang="es-AR" smtClean="0"/>
              <a:t>17/10/2023</a:t>
            </a:fld>
            <a:endParaRPr lang="es-A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08DC488-3623-4E00-AA80-EED91C472771}" type="slidenum">
              <a:rPr lang="es-AR" smtClean="0"/>
              <a:t>‹Nº›</a:t>
            </a:fld>
            <a:endParaRPr lang="es-AR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33257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CBF3-A68D-4F01-9FFC-AD32164E3490}" type="datetimeFigureOut">
              <a:rPr lang="es-AR" smtClean="0"/>
              <a:t>17/10/2023</a:t>
            </a:fld>
            <a:endParaRPr lang="es-A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08DC488-3623-4E00-AA80-EED91C472771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55042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CBF3-A68D-4F01-9FFC-AD32164E3490}" type="datetimeFigureOut">
              <a:rPr lang="es-AR" smtClean="0"/>
              <a:t>17/10/2023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C488-3623-4E00-AA80-EED91C472771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33229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CBF3-A68D-4F01-9FFC-AD32164E3490}" type="datetimeFigureOut">
              <a:rPr lang="es-AR" smtClean="0"/>
              <a:t>17/10/2023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C488-3623-4E00-AA80-EED91C472771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28197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CBF3-A68D-4F01-9FFC-AD32164E3490}" type="datetimeFigureOut">
              <a:rPr lang="es-AR" smtClean="0"/>
              <a:t>17/10/2023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C488-3623-4E00-AA80-EED91C472771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25604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CBF3-A68D-4F01-9FFC-AD32164E3490}" type="datetimeFigureOut">
              <a:rPr lang="es-AR" smtClean="0"/>
              <a:t>17/10/2023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08DC488-3623-4E00-AA80-EED91C472771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20277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CBF3-A68D-4F01-9FFC-AD32164E3490}" type="datetimeFigureOut">
              <a:rPr lang="es-AR" smtClean="0"/>
              <a:t>17/10/2023</a:t>
            </a:fld>
            <a:endParaRPr lang="es-A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08DC488-3623-4E00-AA80-EED91C472771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2064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CBF3-A68D-4F01-9FFC-AD32164E3490}" type="datetimeFigureOut">
              <a:rPr lang="es-AR" smtClean="0"/>
              <a:t>17/10/2023</a:t>
            </a:fld>
            <a:endParaRPr lang="es-A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08DC488-3623-4E00-AA80-EED91C472771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62888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CBF3-A68D-4F01-9FFC-AD32164E3490}" type="datetimeFigureOut">
              <a:rPr lang="es-AR" smtClean="0"/>
              <a:t>17/10/2023</a:t>
            </a:fld>
            <a:endParaRPr lang="es-A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C488-3623-4E00-AA80-EED91C472771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28483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CBF3-A68D-4F01-9FFC-AD32164E3490}" type="datetimeFigureOut">
              <a:rPr lang="es-AR" smtClean="0"/>
              <a:t>17/10/2023</a:t>
            </a:fld>
            <a:endParaRPr lang="es-A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C488-3623-4E00-AA80-EED91C472771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5530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CBF3-A68D-4F01-9FFC-AD32164E3490}" type="datetimeFigureOut">
              <a:rPr lang="es-AR" smtClean="0"/>
              <a:t>17/10/2023</a:t>
            </a:fld>
            <a:endParaRPr lang="es-A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C488-3623-4E00-AA80-EED91C472771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4563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CBF3-A68D-4F01-9FFC-AD32164E3490}" type="datetimeFigureOut">
              <a:rPr lang="es-AR" smtClean="0"/>
              <a:t>17/10/2023</a:t>
            </a:fld>
            <a:endParaRPr lang="es-A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08DC488-3623-4E00-AA80-EED91C472771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64216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7CBF3-A68D-4F01-9FFC-AD32164E3490}" type="datetimeFigureOut">
              <a:rPr lang="es-AR" smtClean="0"/>
              <a:t>17/10/2023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08DC488-3623-4E00-AA80-EED91C472771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08052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3C2A411-7528-4D36-9192-13BCCEC6B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/>
              <a:t>LABORATORIO DE DESARROLLO DE SOFTWARE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C69E7D2-D2D0-4E9C-A48C-E783E6292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377" y="3538783"/>
            <a:ext cx="3395243" cy="330554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D83C590-72BC-4DC1-890E-C853A98C3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8127" y="1704365"/>
            <a:ext cx="6895745" cy="183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755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C525905-4339-4AE5-AE6D-24B55BA7255B}"/>
              </a:ext>
            </a:extLst>
          </p:cNvPr>
          <p:cNvPicPr/>
          <p:nvPr/>
        </p:nvPicPr>
        <p:blipFill rotWithShape="1">
          <a:blip r:embed="rId2"/>
          <a:srcRect l="-3239" r="1555"/>
          <a:stretch/>
        </p:blipFill>
        <p:spPr bwMode="auto">
          <a:xfrm>
            <a:off x="-429846" y="-1"/>
            <a:ext cx="12621846" cy="59787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32670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DF0EC44-4131-452E-B7C5-253E023C0A13}"/>
              </a:ext>
            </a:extLst>
          </p:cNvPr>
          <p:cNvSpPr txBox="1">
            <a:spLocks/>
          </p:cNvSpPr>
          <p:nvPr/>
        </p:nvSpPr>
        <p:spPr>
          <a:xfrm>
            <a:off x="1453661" y="672687"/>
            <a:ext cx="10515600" cy="53367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s-AR" sz="5400" b="1" dirty="0"/>
              <a:t>IMPLEMENTACION</a:t>
            </a:r>
          </a:p>
        </p:txBody>
      </p:sp>
    </p:spTree>
    <p:extLst>
      <p:ext uri="{BB962C8B-B14F-4D97-AF65-F5344CB8AC3E}">
        <p14:creationId xmlns:p14="http://schemas.microsoft.com/office/powerpoint/2010/main" val="4017098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DF0EC44-4131-452E-B7C5-253E023C0A13}"/>
              </a:ext>
            </a:extLst>
          </p:cNvPr>
          <p:cNvSpPr txBox="1">
            <a:spLocks/>
          </p:cNvSpPr>
          <p:nvPr/>
        </p:nvSpPr>
        <p:spPr>
          <a:xfrm>
            <a:off x="1453661" y="672687"/>
            <a:ext cx="10515600" cy="53367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s-AR" sz="5400" b="1" dirty="0"/>
              <a:t>Especificación de </a:t>
            </a:r>
          </a:p>
          <a:p>
            <a:pPr algn="ctr">
              <a:lnSpc>
                <a:spcPct val="150000"/>
              </a:lnSpc>
            </a:pPr>
            <a:r>
              <a:rPr lang="es-AR" sz="5400" b="1" dirty="0"/>
              <a:t>CASO DE USO 17</a:t>
            </a:r>
          </a:p>
        </p:txBody>
      </p:sp>
    </p:spTree>
    <p:extLst>
      <p:ext uri="{BB962C8B-B14F-4D97-AF65-F5344CB8AC3E}">
        <p14:creationId xmlns:p14="http://schemas.microsoft.com/office/powerpoint/2010/main" val="157465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h7-us.googleusercontent.com/edtezw_19UwjJYp116no_MJRk7qsvps3-i2b0oPkCKa_OqO8-z9MOdX87SjfNCq9orkfKQOnfAz7FK4NUrL2vsSqgUiQoouoQc658HoBVx5SLUKyoFrUMBoGJeRW-oOItvA4mZXxtSCmTBPTeHRcwPE">
            <a:extLst>
              <a:ext uri="{FF2B5EF4-FFF2-40B4-BE49-F238E27FC236}">
                <a16:creationId xmlns:a16="http://schemas.microsoft.com/office/drawing/2014/main" id="{036C49D6-F438-4E80-9981-1B61EAD99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912" y="0"/>
            <a:ext cx="858319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3972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BAC5A-0E04-4C42-A377-CFBE9A407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592" y="32285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AR" sz="6000" dirty="0"/>
              <a:t>GRACIAS POR SU ATENCIÓN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98FD37D-454C-4716-95BB-A6814B55D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5284" y="1396878"/>
            <a:ext cx="3395243" cy="330554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B0ACF8C-689B-4652-B0E6-9926EA0FB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4557" y="5113664"/>
            <a:ext cx="5382886" cy="143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911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DF0EC44-4131-452E-B7C5-253E023C0A13}"/>
              </a:ext>
            </a:extLst>
          </p:cNvPr>
          <p:cNvSpPr txBox="1">
            <a:spLocks/>
          </p:cNvSpPr>
          <p:nvPr/>
        </p:nvSpPr>
        <p:spPr>
          <a:xfrm>
            <a:off x="1453661" y="672687"/>
            <a:ext cx="10515600" cy="53367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s-AR" sz="5400" b="1" dirty="0"/>
              <a:t>CASOS DE USO</a:t>
            </a:r>
          </a:p>
        </p:txBody>
      </p:sp>
    </p:spTree>
    <p:extLst>
      <p:ext uri="{BB962C8B-B14F-4D97-AF65-F5344CB8AC3E}">
        <p14:creationId xmlns:p14="http://schemas.microsoft.com/office/powerpoint/2010/main" val="149237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FF328D0-71C3-439F-86B0-61CDB32EF8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16" r="1026"/>
          <a:stretch/>
        </p:blipFill>
        <p:spPr>
          <a:xfrm>
            <a:off x="0" y="1"/>
            <a:ext cx="121813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033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DF0EC44-4131-452E-B7C5-253E023C0A13}"/>
              </a:ext>
            </a:extLst>
          </p:cNvPr>
          <p:cNvSpPr txBox="1">
            <a:spLocks/>
          </p:cNvSpPr>
          <p:nvPr/>
        </p:nvSpPr>
        <p:spPr>
          <a:xfrm>
            <a:off x="1453661" y="672687"/>
            <a:ext cx="10515600" cy="53367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s-AR" sz="5400" b="1" dirty="0"/>
              <a:t>Priorización de Casos de Uso</a:t>
            </a:r>
          </a:p>
        </p:txBody>
      </p:sp>
    </p:spTree>
    <p:extLst>
      <p:ext uri="{BB962C8B-B14F-4D97-AF65-F5344CB8AC3E}">
        <p14:creationId xmlns:p14="http://schemas.microsoft.com/office/powerpoint/2010/main" val="147337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953136" y="254281"/>
            <a:ext cx="9824649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3200" b="1" dirty="0"/>
              <a:t>Punto de Historia</a:t>
            </a:r>
          </a:p>
          <a:p>
            <a:pPr algn="ctr"/>
            <a:endParaRPr lang="es-AR" sz="3200" b="1" dirty="0"/>
          </a:p>
          <a:p>
            <a:r>
              <a:rPr lang="es-AR" sz="2000" dirty="0"/>
              <a:t>HU01- Como administrador quiero gestionar todos lo relacionado con los usuarios para controlar el acceso al sistema.</a:t>
            </a:r>
            <a:endParaRPr lang="es-ES" sz="2000" dirty="0"/>
          </a:p>
          <a:p>
            <a:r>
              <a:rPr lang="es-AR" sz="2000" dirty="0"/>
              <a:t>HU02- Como administrador o encargado quiero gestionar todos lo relacionado con los cursos de extensión para controlar los cursos.</a:t>
            </a:r>
            <a:endParaRPr lang="es-ES" sz="2000" dirty="0"/>
          </a:p>
          <a:p>
            <a:r>
              <a:rPr lang="es-AR" sz="2000" dirty="0"/>
              <a:t>HU03-  Como administrador o encargado quiero gestionar todas las inscripciones a los cursos de extensión para controlar las inscripciones a cursos.</a:t>
            </a:r>
            <a:endParaRPr lang="es-ES" sz="2000" dirty="0"/>
          </a:p>
          <a:p>
            <a:r>
              <a:rPr lang="es-AR" sz="2000" dirty="0"/>
              <a:t>HU04- Como administrador o encargado quiero gestionar las asignaciones de los docentes a los cursos de extensión para controlar quienes dictan cursos.</a:t>
            </a:r>
            <a:endParaRPr lang="es-ES" sz="2000" dirty="0"/>
          </a:p>
          <a:p>
            <a:r>
              <a:rPr lang="es-AR" sz="2000" dirty="0"/>
              <a:t>HU05- Como interesado en realizar un curso quiero poder preinscribirme a los cursos que estén habilitados para realizar un curso.</a:t>
            </a:r>
            <a:endParaRPr lang="es-ES" sz="2000" dirty="0"/>
          </a:p>
          <a:p>
            <a:r>
              <a:rPr lang="es-AR" sz="2000" dirty="0"/>
              <a:t>HU06- Como administrativo quiero descargar la lista de los inscriptos a los cursos habilitados y ver cuantos se inscribieron a los cursos.</a:t>
            </a:r>
            <a:endParaRPr lang="es-ES" sz="2000" dirty="0"/>
          </a:p>
          <a:p>
            <a:r>
              <a:rPr lang="es-AR" sz="2000" dirty="0"/>
              <a:t>HU07- Como administrador o encargado quiero poder descargar la lista de todos los que aprobaron un curso en formato csv para realizar el certificado.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4286930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78183" y="2452909"/>
            <a:ext cx="9010794" cy="2700981"/>
          </a:xfrm>
        </p:spPr>
        <p:txBody>
          <a:bodyPr>
            <a:noAutofit/>
          </a:bodyPr>
          <a:lstStyle/>
          <a:p>
            <a:br>
              <a:rPr lang="es-AR" sz="6000" dirty="0"/>
            </a:br>
            <a:endParaRPr lang="es-ES" sz="6000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543530"/>
              </p:ext>
            </p:extLst>
          </p:nvPr>
        </p:nvGraphicFramePr>
        <p:xfrm>
          <a:off x="1641763" y="490997"/>
          <a:ext cx="10016836" cy="5887046"/>
        </p:xfrm>
        <a:graphic>
          <a:graphicData uri="http://schemas.openxmlformats.org/drawingml/2006/table">
            <a:tbl>
              <a:tblPr firstRow="1" firstCol="1" bandRow="1"/>
              <a:tblGrid>
                <a:gridCol w="2002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3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3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35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035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655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2800" b="1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Historias de Usuarios</a:t>
                      </a:r>
                      <a:endParaRPr lang="es-E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2800" b="1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Puntos de Historias</a:t>
                      </a:r>
                      <a:endParaRPr lang="es-E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2800" b="1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Valor</a:t>
                      </a:r>
                      <a:endParaRPr lang="es-E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2800" b="1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Dependencias</a:t>
                      </a:r>
                      <a:endParaRPr lang="es-E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2800" b="1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Prioridad</a:t>
                      </a:r>
                      <a:endParaRPr lang="es-E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7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2800" b="1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HU01</a:t>
                      </a:r>
                      <a:endParaRPr lang="es-E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28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5</a:t>
                      </a:r>
                      <a:endParaRPr lang="es-E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28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10</a:t>
                      </a:r>
                      <a:endParaRPr lang="es-E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28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 </a:t>
                      </a:r>
                      <a:endParaRPr lang="es-E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28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s-E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7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2800" b="1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HU02</a:t>
                      </a:r>
                      <a:endParaRPr lang="es-E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28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5</a:t>
                      </a:r>
                      <a:endParaRPr lang="es-E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28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10</a:t>
                      </a:r>
                      <a:endParaRPr lang="es-E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28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 </a:t>
                      </a:r>
                      <a:endParaRPr lang="es-E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28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s-E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7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2800" b="1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HU05</a:t>
                      </a:r>
                      <a:endParaRPr lang="es-E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28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5</a:t>
                      </a:r>
                      <a:endParaRPr lang="es-E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28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10</a:t>
                      </a:r>
                      <a:endParaRPr lang="es-E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2800" b="1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HU02</a:t>
                      </a:r>
                      <a:endParaRPr lang="es-E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28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s-E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7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2800" b="1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HU03</a:t>
                      </a:r>
                      <a:endParaRPr lang="es-E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28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3</a:t>
                      </a:r>
                      <a:endParaRPr lang="es-E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28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5</a:t>
                      </a:r>
                      <a:endParaRPr lang="es-E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2800" b="1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HU02</a:t>
                      </a:r>
                      <a:endParaRPr lang="es-E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28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2</a:t>
                      </a:r>
                      <a:endParaRPr lang="es-E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27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2800" b="1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HU04</a:t>
                      </a:r>
                      <a:endParaRPr lang="es-E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28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3</a:t>
                      </a:r>
                      <a:endParaRPr lang="es-E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28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5</a:t>
                      </a:r>
                      <a:endParaRPr lang="es-E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2800" b="1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HU05</a:t>
                      </a:r>
                      <a:endParaRPr lang="es-E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28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2</a:t>
                      </a:r>
                      <a:endParaRPr lang="es-E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27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2800" b="1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HU07</a:t>
                      </a:r>
                      <a:endParaRPr lang="es-E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28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3</a:t>
                      </a:r>
                      <a:endParaRPr lang="es-E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28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5</a:t>
                      </a:r>
                      <a:endParaRPr lang="es-E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2800" b="1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HU02, HU05</a:t>
                      </a:r>
                      <a:endParaRPr lang="es-E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28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2</a:t>
                      </a:r>
                      <a:endParaRPr lang="es-E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27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2800" b="1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HU06</a:t>
                      </a:r>
                      <a:endParaRPr lang="es-E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28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2</a:t>
                      </a:r>
                      <a:endParaRPr lang="es-E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28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5</a:t>
                      </a:r>
                      <a:endParaRPr lang="es-E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2800" b="1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HU02</a:t>
                      </a:r>
                      <a:endParaRPr lang="es-E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28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2</a:t>
                      </a:r>
                      <a:endParaRPr lang="es-E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0771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440141"/>
              </p:ext>
            </p:extLst>
          </p:nvPr>
        </p:nvGraphicFramePr>
        <p:xfrm>
          <a:off x="1958109" y="1446645"/>
          <a:ext cx="9966036" cy="3964709"/>
        </p:xfrm>
        <a:graphic>
          <a:graphicData uri="http://schemas.openxmlformats.org/drawingml/2006/table">
            <a:tbl>
              <a:tblPr firstRow="1" firstCol="1" bandRow="1"/>
              <a:tblGrid>
                <a:gridCol w="166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65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5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13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3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613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778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400" b="1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Iteración</a:t>
                      </a:r>
                      <a:endParaRPr lang="es-E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400" b="1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HU</a:t>
                      </a:r>
                      <a:endParaRPr lang="es-E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400" b="1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Tamaño</a:t>
                      </a:r>
                      <a:endParaRPr lang="es-E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400" b="1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Duración</a:t>
                      </a:r>
                      <a:endParaRPr lang="es-E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400" b="1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Inicio</a:t>
                      </a:r>
                      <a:endParaRPr lang="es-E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400" b="1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Fin</a:t>
                      </a:r>
                      <a:endParaRPr lang="es-E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78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400" b="1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s-E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400" b="1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HU01, HU02</a:t>
                      </a:r>
                      <a:endParaRPr lang="es-E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4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10</a:t>
                      </a:r>
                      <a:endParaRPr lang="es-E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4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14 días</a:t>
                      </a:r>
                      <a:endParaRPr lang="es-E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4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18/10/2023</a:t>
                      </a:r>
                      <a:endParaRPr lang="es-E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4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01/11/2023</a:t>
                      </a:r>
                      <a:endParaRPr lang="es-E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12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400" b="1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2</a:t>
                      </a:r>
                      <a:endParaRPr lang="es-E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400" b="1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HU05, HU03, HU06</a:t>
                      </a:r>
                      <a:endParaRPr lang="es-E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4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10</a:t>
                      </a:r>
                      <a:endParaRPr lang="es-E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4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14 días</a:t>
                      </a:r>
                      <a:endParaRPr lang="es-E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4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2/11/2023</a:t>
                      </a:r>
                      <a:endParaRPr lang="es-E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4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16/11/2023</a:t>
                      </a:r>
                      <a:endParaRPr lang="es-E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78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400" b="1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3</a:t>
                      </a:r>
                      <a:endParaRPr lang="es-E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400" b="1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HU04, HU07</a:t>
                      </a:r>
                      <a:endParaRPr lang="es-E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4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6</a:t>
                      </a:r>
                      <a:endParaRPr lang="es-E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4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8 días</a:t>
                      </a:r>
                      <a:endParaRPr lang="es-E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4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17/11/2023</a:t>
                      </a:r>
                      <a:endParaRPr lang="es-E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4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25/11/2023</a:t>
                      </a:r>
                      <a:endParaRPr lang="es-E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022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DF0EC44-4131-452E-B7C5-253E023C0A13}"/>
              </a:ext>
            </a:extLst>
          </p:cNvPr>
          <p:cNvSpPr txBox="1">
            <a:spLocks/>
          </p:cNvSpPr>
          <p:nvPr/>
        </p:nvSpPr>
        <p:spPr>
          <a:xfrm>
            <a:off x="1453661" y="672687"/>
            <a:ext cx="10515600" cy="53367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s-AR" sz="5400" b="1" dirty="0"/>
              <a:t>Especificación de </a:t>
            </a:r>
          </a:p>
          <a:p>
            <a:pPr algn="ctr">
              <a:lnSpc>
                <a:spcPct val="150000"/>
              </a:lnSpc>
            </a:pPr>
            <a:r>
              <a:rPr lang="es-AR" sz="5400" b="1" dirty="0"/>
              <a:t>CU16</a:t>
            </a:r>
          </a:p>
          <a:p>
            <a:pPr algn="ctr">
              <a:lnSpc>
                <a:spcPct val="150000"/>
              </a:lnSpc>
            </a:pPr>
            <a:r>
              <a:rPr lang="es-AR" sz="5400" b="1" dirty="0"/>
              <a:t>MODIFICAR PREINSCRIPTO</a:t>
            </a:r>
          </a:p>
        </p:txBody>
      </p:sp>
    </p:spTree>
    <p:extLst>
      <p:ext uri="{BB962C8B-B14F-4D97-AF65-F5344CB8AC3E}">
        <p14:creationId xmlns:p14="http://schemas.microsoft.com/office/powerpoint/2010/main" val="3939591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03D0E5E-23D6-4467-926D-9E89BD9C47E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6307" y="0"/>
            <a:ext cx="116449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913570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780</TotalTime>
  <Words>266</Words>
  <Application>Microsoft Office PowerPoint</Application>
  <PresentationFormat>Panorámica</PresentationFormat>
  <Paragraphs>84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Times New Roman</vt:lpstr>
      <vt:lpstr>Wingdings 3</vt:lpstr>
      <vt:lpstr>Espiral</vt:lpstr>
      <vt:lpstr>LABORATORIO DE DESARROLLO DE SOFTWARE</vt:lpstr>
      <vt:lpstr>Presentación de PowerPoint</vt:lpstr>
      <vt:lpstr>Presentación de PowerPoint</vt:lpstr>
      <vt:lpstr>Presentación de PowerPoint</vt:lpstr>
      <vt:lpstr>Presentación de PowerPoint</vt:lpstr>
      <vt:lpstr>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GESTIÓN DE PROYECTOS DE SOFTWARE</dc:title>
  <dc:creator>Carla</dc:creator>
  <cp:lastModifiedBy>Carla</cp:lastModifiedBy>
  <cp:revision>49</cp:revision>
  <dcterms:created xsi:type="dcterms:W3CDTF">2023-09-19T21:54:23Z</dcterms:created>
  <dcterms:modified xsi:type="dcterms:W3CDTF">2023-10-17T23:23:39Z</dcterms:modified>
</cp:coreProperties>
</file>