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7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76ED-36CE-41BB-B1EE-6D85A328F7FE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76E6-BF5F-4779-9212-286D1CC5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679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Broward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8</cp:revision>
  <dcterms:created xsi:type="dcterms:W3CDTF">2015-10-17T16:28:43Z</dcterms:created>
  <dcterms:modified xsi:type="dcterms:W3CDTF">2015-10-17T18:46:34Z</dcterms:modified>
</cp:coreProperties>
</file>