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8" r:id="rId4"/>
    <p:sldId id="259" r:id="rId5"/>
    <p:sldId id="260" r:id="rId6"/>
    <p:sldId id="267" r:id="rId7"/>
    <p:sldId id="261" r:id="rId8"/>
    <p:sldId id="262" r:id="rId9"/>
    <p:sldId id="265" r:id="rId10"/>
    <p:sldId id="264" r:id="rId11"/>
    <p:sldId id="266"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763F2E-8E36-4DFA-997D-AE82A6027514}" v="63" dt="2020-12-04T10:35:45.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a Hotico" userId="6ef1682aa16d4c96" providerId="LiveId" clId="{6A763F2E-8E36-4DFA-997D-AE82A6027514}"/>
    <pc:docChg chg="undo custSel mod addSld modSld">
      <pc:chgData name="Carla Hotico" userId="6ef1682aa16d4c96" providerId="LiveId" clId="{6A763F2E-8E36-4DFA-997D-AE82A6027514}" dt="2020-12-04T10:38:08.847" v="1791" actId="1076"/>
      <pc:docMkLst>
        <pc:docMk/>
      </pc:docMkLst>
      <pc:sldChg chg="modTransition">
        <pc:chgData name="Carla Hotico" userId="6ef1682aa16d4c96" providerId="LiveId" clId="{6A763F2E-8E36-4DFA-997D-AE82A6027514}" dt="2020-12-03T22:30:41.640" v="1679"/>
        <pc:sldMkLst>
          <pc:docMk/>
          <pc:sldMk cId="1390831804" sldId="256"/>
        </pc:sldMkLst>
      </pc:sldChg>
      <pc:sldChg chg="modSp modTransition">
        <pc:chgData name="Carla Hotico" userId="6ef1682aa16d4c96" providerId="LiveId" clId="{6A763F2E-8E36-4DFA-997D-AE82A6027514}" dt="2020-12-03T22:28:40.023" v="1663"/>
        <pc:sldMkLst>
          <pc:docMk/>
          <pc:sldMk cId="4174632574" sldId="257"/>
        </pc:sldMkLst>
        <pc:spChg chg="mod">
          <ac:chgData name="Carla Hotico" userId="6ef1682aa16d4c96" providerId="LiveId" clId="{6A763F2E-8E36-4DFA-997D-AE82A6027514}" dt="2020-12-03T21:07:51.082" v="1574" actId="1076"/>
          <ac:spMkLst>
            <pc:docMk/>
            <pc:sldMk cId="4174632574" sldId="257"/>
            <ac:spMk id="13" creationId="{23EB433D-983B-4116-8BA9-37C91B004E0A}"/>
          </ac:spMkLst>
        </pc:spChg>
      </pc:sldChg>
      <pc:sldChg chg="modSp modTransition">
        <pc:chgData name="Carla Hotico" userId="6ef1682aa16d4c96" providerId="LiveId" clId="{6A763F2E-8E36-4DFA-997D-AE82A6027514}" dt="2020-12-03T22:28:45.362" v="1664"/>
        <pc:sldMkLst>
          <pc:docMk/>
          <pc:sldMk cId="1214126374" sldId="258"/>
        </pc:sldMkLst>
        <pc:spChg chg="mod">
          <ac:chgData name="Carla Hotico" userId="6ef1682aa16d4c96" providerId="LiveId" clId="{6A763F2E-8E36-4DFA-997D-AE82A6027514}" dt="2020-12-03T20:26:38.256" v="198" actId="20577"/>
          <ac:spMkLst>
            <pc:docMk/>
            <pc:sldMk cId="1214126374" sldId="258"/>
            <ac:spMk id="4" creationId="{1CFFA4D2-0C7E-4BBB-8689-7AB3EF4D0D19}"/>
          </ac:spMkLst>
        </pc:spChg>
      </pc:sldChg>
      <pc:sldChg chg="modTransition">
        <pc:chgData name="Carla Hotico" userId="6ef1682aa16d4c96" providerId="LiveId" clId="{6A763F2E-8E36-4DFA-997D-AE82A6027514}" dt="2020-12-03T22:28:49.921" v="1665"/>
        <pc:sldMkLst>
          <pc:docMk/>
          <pc:sldMk cId="3437368891" sldId="259"/>
        </pc:sldMkLst>
      </pc:sldChg>
      <pc:sldChg chg="modTransition">
        <pc:chgData name="Carla Hotico" userId="6ef1682aa16d4c96" providerId="LiveId" clId="{6A763F2E-8E36-4DFA-997D-AE82A6027514}" dt="2020-12-03T22:28:53.840" v="1666"/>
        <pc:sldMkLst>
          <pc:docMk/>
          <pc:sldMk cId="3313717909" sldId="260"/>
        </pc:sldMkLst>
      </pc:sldChg>
      <pc:sldChg chg="addSp delSp modSp mod modTransition setBg">
        <pc:chgData name="Carla Hotico" userId="6ef1682aa16d4c96" providerId="LiveId" clId="{6A763F2E-8E36-4DFA-997D-AE82A6027514}" dt="2020-12-03T22:29:06.395" v="1668"/>
        <pc:sldMkLst>
          <pc:docMk/>
          <pc:sldMk cId="3066781934" sldId="261"/>
        </pc:sldMkLst>
        <pc:spChg chg="mod">
          <ac:chgData name="Carla Hotico" userId="6ef1682aa16d4c96" providerId="LiveId" clId="{6A763F2E-8E36-4DFA-997D-AE82A6027514}" dt="2020-12-03T12:42:55.872" v="101" actId="26606"/>
          <ac:spMkLst>
            <pc:docMk/>
            <pc:sldMk cId="3066781934" sldId="261"/>
            <ac:spMk id="2" creationId="{F1BFF1FE-C04D-4403-A4FB-5924788092AC}"/>
          </ac:spMkLst>
        </pc:spChg>
        <pc:spChg chg="add del">
          <ac:chgData name="Carla Hotico" userId="6ef1682aa16d4c96" providerId="LiveId" clId="{6A763F2E-8E36-4DFA-997D-AE82A6027514}" dt="2020-12-03T12:42:49.595" v="98" actId="26606"/>
          <ac:spMkLst>
            <pc:docMk/>
            <pc:sldMk cId="3066781934" sldId="261"/>
            <ac:spMk id="9" creationId="{6EDD3D6F-E778-4ED9-8102-7B8FDF6322FC}"/>
          </ac:spMkLst>
        </pc:spChg>
        <pc:spChg chg="add del">
          <ac:chgData name="Carla Hotico" userId="6ef1682aa16d4c96" providerId="LiveId" clId="{6A763F2E-8E36-4DFA-997D-AE82A6027514}" dt="2020-12-03T12:42:49.595" v="98" actId="26606"/>
          <ac:spMkLst>
            <pc:docMk/>
            <pc:sldMk cId="3066781934" sldId="261"/>
            <ac:spMk id="11" creationId="{C3D487F7-9050-4871-B351-34A72ADB296C}"/>
          </ac:spMkLst>
        </pc:spChg>
        <pc:spChg chg="add del">
          <ac:chgData name="Carla Hotico" userId="6ef1682aa16d4c96" providerId="LiveId" clId="{6A763F2E-8E36-4DFA-997D-AE82A6027514}" dt="2020-12-03T12:42:49.595" v="98" actId="26606"/>
          <ac:spMkLst>
            <pc:docMk/>
            <pc:sldMk cId="3066781934" sldId="261"/>
            <ac:spMk id="13" creationId="{2E98B597-0F5F-4D04-B4A1-6DD8720CB424}"/>
          </ac:spMkLst>
        </pc:spChg>
        <pc:spChg chg="add del">
          <ac:chgData name="Carla Hotico" userId="6ef1682aa16d4c96" providerId="LiveId" clId="{6A763F2E-8E36-4DFA-997D-AE82A6027514}" dt="2020-12-03T12:42:49.595" v="98" actId="26606"/>
          <ac:spMkLst>
            <pc:docMk/>
            <pc:sldMk cId="3066781934" sldId="261"/>
            <ac:spMk id="15" creationId="{F43C27DD-EF6A-4C48-9669-C2970E71A814}"/>
          </ac:spMkLst>
        </pc:spChg>
        <pc:spChg chg="add del">
          <ac:chgData name="Carla Hotico" userId="6ef1682aa16d4c96" providerId="LiveId" clId="{6A763F2E-8E36-4DFA-997D-AE82A6027514}" dt="2020-12-03T12:42:49.595" v="98" actId="26606"/>
          <ac:spMkLst>
            <pc:docMk/>
            <pc:sldMk cId="3066781934" sldId="261"/>
            <ac:spMk id="17" creationId="{05A1AA86-B7E6-4C02-AA34-F1A25CD4CCBD}"/>
          </ac:spMkLst>
        </pc:spChg>
        <pc:spChg chg="add del">
          <ac:chgData name="Carla Hotico" userId="6ef1682aa16d4c96" providerId="LiveId" clId="{6A763F2E-8E36-4DFA-997D-AE82A6027514}" dt="2020-12-03T12:42:49.595" v="98" actId="26606"/>
          <ac:spMkLst>
            <pc:docMk/>
            <pc:sldMk cId="3066781934" sldId="261"/>
            <ac:spMk id="19" creationId="{86C3B9CB-4E48-4726-B7B9-9E02F71B150F}"/>
          </ac:spMkLst>
        </pc:spChg>
        <pc:spChg chg="add del">
          <ac:chgData name="Carla Hotico" userId="6ef1682aa16d4c96" providerId="LiveId" clId="{6A763F2E-8E36-4DFA-997D-AE82A6027514}" dt="2020-12-03T12:42:55.855" v="100" actId="26606"/>
          <ac:spMkLst>
            <pc:docMk/>
            <pc:sldMk cId="3066781934" sldId="261"/>
            <ac:spMk id="21" creationId="{9EDC711F-4DA7-4E33-A776-F079ACDA6DE5}"/>
          </ac:spMkLst>
        </pc:spChg>
        <pc:spChg chg="add del">
          <ac:chgData name="Carla Hotico" userId="6ef1682aa16d4c96" providerId="LiveId" clId="{6A763F2E-8E36-4DFA-997D-AE82A6027514}" dt="2020-12-03T12:42:55.855" v="100" actId="26606"/>
          <ac:spMkLst>
            <pc:docMk/>
            <pc:sldMk cId="3066781934" sldId="261"/>
            <ac:spMk id="22" creationId="{B3E32D53-FD05-46F1-97E2-C13949F5984B}"/>
          </ac:spMkLst>
        </pc:spChg>
        <pc:spChg chg="add del">
          <ac:chgData name="Carla Hotico" userId="6ef1682aa16d4c96" providerId="LiveId" clId="{6A763F2E-8E36-4DFA-997D-AE82A6027514}" dt="2020-12-03T12:42:55.855" v="100" actId="26606"/>
          <ac:spMkLst>
            <pc:docMk/>
            <pc:sldMk cId="3066781934" sldId="261"/>
            <ac:spMk id="23" creationId="{FDA9E872-DB12-4A7B-A151-052FA0773903}"/>
          </ac:spMkLst>
        </pc:spChg>
        <pc:spChg chg="add del">
          <ac:chgData name="Carla Hotico" userId="6ef1682aa16d4c96" providerId="LiveId" clId="{6A763F2E-8E36-4DFA-997D-AE82A6027514}" dt="2020-12-03T12:42:55.855" v="100" actId="26606"/>
          <ac:spMkLst>
            <pc:docMk/>
            <pc:sldMk cId="3066781934" sldId="261"/>
            <ac:spMk id="24" creationId="{3B984CFC-8941-41C1-9730-F447E13EB442}"/>
          </ac:spMkLst>
        </pc:spChg>
        <pc:spChg chg="add del">
          <ac:chgData name="Carla Hotico" userId="6ef1682aa16d4c96" providerId="LiveId" clId="{6A763F2E-8E36-4DFA-997D-AE82A6027514}" dt="2020-12-03T12:42:55.855" v="100" actId="26606"/>
          <ac:spMkLst>
            <pc:docMk/>
            <pc:sldMk cId="3066781934" sldId="261"/>
            <ac:spMk id="25" creationId="{D3185161-AC26-4077-A972-6C3306B241E2}"/>
          </ac:spMkLst>
        </pc:spChg>
        <pc:spChg chg="add del">
          <ac:chgData name="Carla Hotico" userId="6ef1682aa16d4c96" providerId="LiveId" clId="{6A763F2E-8E36-4DFA-997D-AE82A6027514}" dt="2020-12-03T12:42:55.855" v="100" actId="26606"/>
          <ac:spMkLst>
            <pc:docMk/>
            <pc:sldMk cId="3066781934" sldId="261"/>
            <ac:spMk id="26" creationId="{39B0F207-7872-4A1E-BCCD-EBF4B8A6ACA1}"/>
          </ac:spMkLst>
        </pc:spChg>
        <pc:spChg chg="add">
          <ac:chgData name="Carla Hotico" userId="6ef1682aa16d4c96" providerId="LiveId" clId="{6A763F2E-8E36-4DFA-997D-AE82A6027514}" dt="2020-12-03T12:42:55.872" v="101" actId="26606"/>
          <ac:spMkLst>
            <pc:docMk/>
            <pc:sldMk cId="3066781934" sldId="261"/>
            <ac:spMk id="28" creationId="{1DBC8414-BE7E-4B6C-A114-B2C3795C883F}"/>
          </ac:spMkLst>
        </pc:spChg>
        <pc:spChg chg="add">
          <ac:chgData name="Carla Hotico" userId="6ef1682aa16d4c96" providerId="LiveId" clId="{6A763F2E-8E36-4DFA-997D-AE82A6027514}" dt="2020-12-03T12:42:55.872" v="101" actId="26606"/>
          <ac:spMkLst>
            <pc:docMk/>
            <pc:sldMk cId="3066781934" sldId="261"/>
            <ac:spMk id="29" creationId="{0EC398C5-5C2E-4038-9DB3-DE2B5A9BEFFB}"/>
          </ac:spMkLst>
        </pc:spChg>
        <pc:spChg chg="add">
          <ac:chgData name="Carla Hotico" userId="6ef1682aa16d4c96" providerId="LiveId" clId="{6A763F2E-8E36-4DFA-997D-AE82A6027514}" dt="2020-12-03T12:42:55.872" v="101" actId="26606"/>
          <ac:spMkLst>
            <pc:docMk/>
            <pc:sldMk cId="3066781934" sldId="261"/>
            <ac:spMk id="30" creationId="{A2F10B26-073B-4B10-8AAA-161242DD82B0}"/>
          </ac:spMkLst>
        </pc:spChg>
        <pc:spChg chg="add">
          <ac:chgData name="Carla Hotico" userId="6ef1682aa16d4c96" providerId="LiveId" clId="{6A763F2E-8E36-4DFA-997D-AE82A6027514}" dt="2020-12-03T12:42:55.872" v="101" actId="26606"/>
          <ac:spMkLst>
            <pc:docMk/>
            <pc:sldMk cId="3066781934" sldId="261"/>
            <ac:spMk id="31" creationId="{610DBBC7-698F-4A54-B1CB-A99F9CC356DF}"/>
          </ac:spMkLst>
        </pc:spChg>
        <pc:spChg chg="add">
          <ac:chgData name="Carla Hotico" userId="6ef1682aa16d4c96" providerId="LiveId" clId="{6A763F2E-8E36-4DFA-997D-AE82A6027514}" dt="2020-12-03T12:42:55.872" v="101" actId="26606"/>
          <ac:spMkLst>
            <pc:docMk/>
            <pc:sldMk cId="3066781934" sldId="261"/>
            <ac:spMk id="32" creationId="{DE6E822A-8BCF-432C-83E6-BBE821476CD4}"/>
          </ac:spMkLst>
        </pc:spChg>
        <pc:picChg chg="add mod">
          <ac:chgData name="Carla Hotico" userId="6ef1682aa16d4c96" providerId="LiveId" clId="{6A763F2E-8E36-4DFA-997D-AE82A6027514}" dt="2020-12-03T12:44:24.098" v="114" actId="14100"/>
          <ac:picMkLst>
            <pc:docMk/>
            <pc:sldMk cId="3066781934" sldId="261"/>
            <ac:picMk id="4" creationId="{5BD48483-171C-41E4-9825-2DF0AC691579}"/>
          </ac:picMkLst>
        </pc:picChg>
      </pc:sldChg>
      <pc:sldChg chg="addSp modSp mod modTransition setBg">
        <pc:chgData name="Carla Hotico" userId="6ef1682aa16d4c96" providerId="LiveId" clId="{6A763F2E-8E36-4DFA-997D-AE82A6027514}" dt="2020-12-03T22:29:11.008" v="1669"/>
        <pc:sldMkLst>
          <pc:docMk/>
          <pc:sldMk cId="2280196676" sldId="262"/>
        </pc:sldMkLst>
        <pc:spChg chg="mod">
          <ac:chgData name="Carla Hotico" userId="6ef1682aa16d4c96" providerId="LiveId" clId="{6A763F2E-8E36-4DFA-997D-AE82A6027514}" dt="2020-12-03T12:43:05.616" v="102" actId="26606"/>
          <ac:spMkLst>
            <pc:docMk/>
            <pc:sldMk cId="2280196676" sldId="262"/>
            <ac:spMk id="2" creationId="{F1BFF1FE-C04D-4403-A4FB-5924788092AC}"/>
          </ac:spMkLst>
        </pc:spChg>
        <pc:spChg chg="add">
          <ac:chgData name="Carla Hotico" userId="6ef1682aa16d4c96" providerId="LiveId" clId="{6A763F2E-8E36-4DFA-997D-AE82A6027514}" dt="2020-12-03T12:43:05.616" v="102" actId="26606"/>
          <ac:spMkLst>
            <pc:docMk/>
            <pc:sldMk cId="2280196676" sldId="262"/>
            <ac:spMk id="13" creationId="{7543907A-3C34-4DE8-B126-99FC7B27B8CD}"/>
          </ac:spMkLst>
        </pc:spChg>
        <pc:spChg chg="add">
          <ac:chgData name="Carla Hotico" userId="6ef1682aa16d4c96" providerId="LiveId" clId="{6A763F2E-8E36-4DFA-997D-AE82A6027514}" dt="2020-12-03T12:43:05.616" v="102" actId="26606"/>
          <ac:spMkLst>
            <pc:docMk/>
            <pc:sldMk cId="2280196676" sldId="262"/>
            <ac:spMk id="15" creationId="{8A4AA7FE-02D8-4A32-8A5D-F26FBEEE1F88}"/>
          </ac:spMkLst>
        </pc:spChg>
        <pc:spChg chg="add">
          <ac:chgData name="Carla Hotico" userId="6ef1682aa16d4c96" providerId="LiveId" clId="{6A763F2E-8E36-4DFA-997D-AE82A6027514}" dt="2020-12-03T12:43:05.616" v="102" actId="26606"/>
          <ac:spMkLst>
            <pc:docMk/>
            <pc:sldMk cId="2280196676" sldId="262"/>
            <ac:spMk id="17" creationId="{B0C111FC-6A33-43DC-B98B-D3D341F418FD}"/>
          </ac:spMkLst>
        </pc:spChg>
        <pc:spChg chg="add">
          <ac:chgData name="Carla Hotico" userId="6ef1682aa16d4c96" providerId="LiveId" clId="{6A763F2E-8E36-4DFA-997D-AE82A6027514}" dt="2020-12-03T12:43:05.616" v="102" actId="26606"/>
          <ac:spMkLst>
            <pc:docMk/>
            <pc:sldMk cId="2280196676" sldId="262"/>
            <ac:spMk id="19" creationId="{B73DE73B-0A74-4051-8584-9A228FCC3232}"/>
          </ac:spMkLst>
        </pc:spChg>
        <pc:spChg chg="add">
          <ac:chgData name="Carla Hotico" userId="6ef1682aa16d4c96" providerId="LiveId" clId="{6A763F2E-8E36-4DFA-997D-AE82A6027514}" dt="2020-12-03T12:43:05.616" v="102" actId="26606"/>
          <ac:spMkLst>
            <pc:docMk/>
            <pc:sldMk cId="2280196676" sldId="262"/>
            <ac:spMk id="21" creationId="{779E83F3-34D7-4570-A7FD-15F66C3A348C}"/>
          </ac:spMkLst>
        </pc:spChg>
        <pc:picChg chg="add mod ord">
          <ac:chgData name="Carla Hotico" userId="6ef1682aa16d4c96" providerId="LiveId" clId="{6A763F2E-8E36-4DFA-997D-AE82A6027514}" dt="2020-12-03T12:43:42.837" v="107" actId="1076"/>
          <ac:picMkLst>
            <pc:docMk/>
            <pc:sldMk cId="2280196676" sldId="262"/>
            <ac:picMk id="4" creationId="{313CB48B-0F22-4F17-B89C-67231C65BF57}"/>
          </ac:picMkLst>
        </pc:picChg>
        <pc:picChg chg="add mod">
          <ac:chgData name="Carla Hotico" userId="6ef1682aa16d4c96" providerId="LiveId" clId="{6A763F2E-8E36-4DFA-997D-AE82A6027514}" dt="2020-12-03T12:43:52.837" v="109" actId="14100"/>
          <ac:picMkLst>
            <pc:docMk/>
            <pc:sldMk cId="2280196676" sldId="262"/>
            <ac:picMk id="6" creationId="{CD7527FC-4454-4508-BDCF-B4BAB6C8C525}"/>
          </ac:picMkLst>
        </pc:picChg>
        <pc:picChg chg="add mod">
          <ac:chgData name="Carla Hotico" userId="6ef1682aa16d4c96" providerId="LiveId" clId="{6A763F2E-8E36-4DFA-997D-AE82A6027514}" dt="2020-12-03T12:44:00.548" v="111" actId="14100"/>
          <ac:picMkLst>
            <pc:docMk/>
            <pc:sldMk cId="2280196676" sldId="262"/>
            <ac:picMk id="8" creationId="{ABB7CCC8-1C61-49F4-A717-E33DD7198DDA}"/>
          </ac:picMkLst>
        </pc:picChg>
      </pc:sldChg>
      <pc:sldChg chg="addSp modSp mod modTransition">
        <pc:chgData name="Carla Hotico" userId="6ef1682aa16d4c96" providerId="LiveId" clId="{6A763F2E-8E36-4DFA-997D-AE82A6027514}" dt="2020-12-04T09:54:25.625" v="1712"/>
        <pc:sldMkLst>
          <pc:docMk/>
          <pc:sldMk cId="3848681346" sldId="264"/>
        </pc:sldMkLst>
        <pc:graphicFrameChg chg="add mod">
          <ac:chgData name="Carla Hotico" userId="6ef1682aa16d4c96" providerId="LiveId" clId="{6A763F2E-8E36-4DFA-997D-AE82A6027514}" dt="2020-12-04T09:54:25.625" v="1712"/>
          <ac:graphicFrameMkLst>
            <pc:docMk/>
            <pc:sldMk cId="3848681346" sldId="264"/>
            <ac:graphicFrameMk id="6" creationId="{444016D8-725B-4FE5-80DC-FB8446DF5E1A}"/>
          </ac:graphicFrameMkLst>
        </pc:graphicFrameChg>
      </pc:sldChg>
      <pc:sldChg chg="modTransition">
        <pc:chgData name="Carla Hotico" userId="6ef1682aa16d4c96" providerId="LiveId" clId="{6A763F2E-8E36-4DFA-997D-AE82A6027514}" dt="2020-12-03T22:29:15.707" v="1670"/>
        <pc:sldMkLst>
          <pc:docMk/>
          <pc:sldMk cId="4175076715" sldId="265"/>
        </pc:sldMkLst>
      </pc:sldChg>
      <pc:sldChg chg="addSp delSp modSp modTransition">
        <pc:chgData name="Carla Hotico" userId="6ef1682aa16d4c96" providerId="LiveId" clId="{6A763F2E-8E36-4DFA-997D-AE82A6027514}" dt="2020-12-04T10:38:08.847" v="1791" actId="1076"/>
        <pc:sldMkLst>
          <pc:docMk/>
          <pc:sldMk cId="1584873357" sldId="266"/>
        </pc:sldMkLst>
        <pc:spChg chg="mod">
          <ac:chgData name="Carla Hotico" userId="6ef1682aa16d4c96" providerId="LiveId" clId="{6A763F2E-8E36-4DFA-997D-AE82A6027514}" dt="2020-12-03T21:02:22.180" v="1488" actId="20577"/>
          <ac:spMkLst>
            <pc:docMk/>
            <pc:sldMk cId="1584873357" sldId="266"/>
            <ac:spMk id="13" creationId="{23EB433D-983B-4116-8BA9-37C91B004E0A}"/>
          </ac:spMkLst>
        </pc:spChg>
        <pc:picChg chg="add mod">
          <ac:chgData name="Carla Hotico" userId="6ef1682aa16d4c96" providerId="LiveId" clId="{6A763F2E-8E36-4DFA-997D-AE82A6027514}" dt="2020-12-04T10:38:08.847" v="1791" actId="1076"/>
          <ac:picMkLst>
            <pc:docMk/>
            <pc:sldMk cId="1584873357" sldId="266"/>
            <ac:picMk id="4" creationId="{5B2939DC-B024-45CF-8397-A05451873ACF}"/>
          </ac:picMkLst>
        </pc:picChg>
        <pc:picChg chg="add mod">
          <ac:chgData name="Carla Hotico" userId="6ef1682aa16d4c96" providerId="LiveId" clId="{6A763F2E-8E36-4DFA-997D-AE82A6027514}" dt="2020-12-04T10:37:55.042" v="1788" actId="1076"/>
          <ac:picMkLst>
            <pc:docMk/>
            <pc:sldMk cId="1584873357" sldId="266"/>
            <ac:picMk id="6" creationId="{3C576B1B-209A-45F8-A55E-15F51042CB25}"/>
          </ac:picMkLst>
        </pc:picChg>
        <pc:picChg chg="add mod">
          <ac:chgData name="Carla Hotico" userId="6ef1682aa16d4c96" providerId="LiveId" clId="{6A763F2E-8E36-4DFA-997D-AE82A6027514}" dt="2020-12-04T10:37:46.403" v="1787" actId="1076"/>
          <ac:picMkLst>
            <pc:docMk/>
            <pc:sldMk cId="1584873357" sldId="266"/>
            <ac:picMk id="9" creationId="{5B9B5ADE-2C9E-4271-9230-471D1B15E260}"/>
          </ac:picMkLst>
        </pc:picChg>
        <pc:picChg chg="add mod">
          <ac:chgData name="Carla Hotico" userId="6ef1682aa16d4c96" providerId="LiveId" clId="{6A763F2E-8E36-4DFA-997D-AE82A6027514}" dt="2020-12-04T10:37:38.375" v="1785" actId="1076"/>
          <ac:picMkLst>
            <pc:docMk/>
            <pc:sldMk cId="1584873357" sldId="266"/>
            <ac:picMk id="15" creationId="{39065FFA-2ADC-4A24-9DB3-60042A368AEF}"/>
          </ac:picMkLst>
        </pc:picChg>
        <pc:picChg chg="add del mod">
          <ac:chgData name="Carla Hotico" userId="6ef1682aa16d4c96" providerId="LiveId" clId="{6A763F2E-8E36-4DFA-997D-AE82A6027514}" dt="2020-12-04T10:25:13.301" v="1743" actId="478"/>
          <ac:picMkLst>
            <pc:docMk/>
            <pc:sldMk cId="1584873357" sldId="266"/>
            <ac:picMk id="18" creationId="{DA402A76-FA07-4D45-934D-21676C7ECCE2}"/>
          </ac:picMkLst>
        </pc:picChg>
        <pc:picChg chg="add mod">
          <ac:chgData name="Carla Hotico" userId="6ef1682aa16d4c96" providerId="LiveId" clId="{6A763F2E-8E36-4DFA-997D-AE82A6027514}" dt="2020-12-04T10:37:35.807" v="1784" actId="1076"/>
          <ac:picMkLst>
            <pc:docMk/>
            <pc:sldMk cId="1584873357" sldId="266"/>
            <ac:picMk id="20" creationId="{C5C0E565-8A0D-4717-9416-31C4672147C2}"/>
          </ac:picMkLst>
        </pc:picChg>
        <pc:picChg chg="add mod">
          <ac:chgData name="Carla Hotico" userId="6ef1682aa16d4c96" providerId="LiveId" clId="{6A763F2E-8E36-4DFA-997D-AE82A6027514}" dt="2020-12-04T10:38:06.416" v="1790" actId="1076"/>
          <ac:picMkLst>
            <pc:docMk/>
            <pc:sldMk cId="1584873357" sldId="266"/>
            <ac:picMk id="22" creationId="{1D2D9E64-8A4B-4410-A7B4-72407264C916}"/>
          </ac:picMkLst>
        </pc:picChg>
        <pc:picChg chg="add mod">
          <ac:chgData name="Carla Hotico" userId="6ef1682aa16d4c96" providerId="LiveId" clId="{6A763F2E-8E36-4DFA-997D-AE82A6027514}" dt="2020-12-04T10:37:41.966" v="1786" actId="1076"/>
          <ac:picMkLst>
            <pc:docMk/>
            <pc:sldMk cId="1584873357" sldId="266"/>
            <ac:picMk id="24" creationId="{DD78150D-2B7C-4D8C-A856-B76272B48CA8}"/>
          </ac:picMkLst>
        </pc:picChg>
        <pc:picChg chg="add mod">
          <ac:chgData name="Carla Hotico" userId="6ef1682aa16d4c96" providerId="LiveId" clId="{6A763F2E-8E36-4DFA-997D-AE82A6027514}" dt="2020-12-04T10:38:00.610" v="1789" actId="1076"/>
          <ac:picMkLst>
            <pc:docMk/>
            <pc:sldMk cId="1584873357" sldId="266"/>
            <ac:picMk id="26" creationId="{DCF3A929-A5B1-4B91-8719-C588AFBF68CC}"/>
          </ac:picMkLst>
        </pc:picChg>
      </pc:sldChg>
      <pc:sldChg chg="modTransition">
        <pc:chgData name="Carla Hotico" userId="6ef1682aa16d4c96" providerId="LiveId" clId="{6A763F2E-8E36-4DFA-997D-AE82A6027514}" dt="2020-12-03T22:29:01.361" v="1667"/>
        <pc:sldMkLst>
          <pc:docMk/>
          <pc:sldMk cId="1362836150" sldId="267"/>
        </pc:sldMkLst>
      </pc:sldChg>
      <pc:sldChg chg="addSp delSp modSp add mod modTransition">
        <pc:chgData name="Carla Hotico" userId="6ef1682aa16d4c96" providerId="LiveId" clId="{6A763F2E-8E36-4DFA-997D-AE82A6027514}" dt="2020-12-04T09:46:30.428" v="1710" actId="27918"/>
        <pc:sldMkLst>
          <pc:docMk/>
          <pc:sldMk cId="3707958838" sldId="268"/>
        </pc:sldMkLst>
        <pc:spChg chg="mod">
          <ac:chgData name="Carla Hotico" userId="6ef1682aa16d4c96" providerId="LiveId" clId="{6A763F2E-8E36-4DFA-997D-AE82A6027514}" dt="2020-12-03T20:38:20.799" v="446" actId="1076"/>
          <ac:spMkLst>
            <pc:docMk/>
            <pc:sldMk cId="3707958838" sldId="268"/>
            <ac:spMk id="2" creationId="{83192C04-2910-409F-9ADA-3CFE3C9B5603}"/>
          </ac:spMkLst>
        </pc:spChg>
        <pc:spChg chg="add mod">
          <ac:chgData name="Carla Hotico" userId="6ef1682aa16d4c96" providerId="LiveId" clId="{6A763F2E-8E36-4DFA-997D-AE82A6027514}" dt="2020-12-03T22:24:05.619" v="1651" actId="20577"/>
          <ac:spMkLst>
            <pc:docMk/>
            <pc:sldMk cId="3707958838" sldId="268"/>
            <ac:spMk id="3" creationId="{7DB6C90E-8D45-4E10-85C6-52C2D04406CD}"/>
          </ac:spMkLst>
        </pc:spChg>
        <pc:spChg chg="del mod">
          <ac:chgData name="Carla Hotico" userId="6ef1682aa16d4c96" providerId="LiveId" clId="{6A763F2E-8E36-4DFA-997D-AE82A6027514}" dt="2020-12-03T12:31:28.498" v="15"/>
          <ac:spMkLst>
            <pc:docMk/>
            <pc:sldMk cId="3707958838" sldId="268"/>
            <ac:spMk id="13" creationId="{23EB433D-983B-4116-8BA9-37C91B004E0A}"/>
          </ac:spMkLst>
        </pc:spChg>
        <pc:graphicFrameChg chg="add mod">
          <ac:chgData name="Carla Hotico" userId="6ef1682aa16d4c96" providerId="LiveId" clId="{6A763F2E-8E36-4DFA-997D-AE82A6027514}" dt="2020-12-04T09:45:40.436" v="1706" actId="1076"/>
          <ac:graphicFrameMkLst>
            <pc:docMk/>
            <pc:sldMk cId="3707958838" sldId="268"/>
            <ac:graphicFrameMk id="6" creationId="{DAED5F3D-F1B8-4C87-B387-80193060E0A1}"/>
          </ac:graphicFrameMkLst>
        </pc:graphicFrameChg>
      </pc:sldChg>
      <pc:sldChg chg="addSp modSp add modTransition">
        <pc:chgData name="Carla Hotico" userId="6ef1682aa16d4c96" providerId="LiveId" clId="{6A763F2E-8E36-4DFA-997D-AE82A6027514}" dt="2020-12-03T22:29:27.924" v="1674"/>
        <pc:sldMkLst>
          <pc:docMk/>
          <pc:sldMk cId="892007374" sldId="269"/>
        </pc:sldMkLst>
        <pc:spChg chg="mod">
          <ac:chgData name="Carla Hotico" userId="6ef1682aa16d4c96" providerId="LiveId" clId="{6A763F2E-8E36-4DFA-997D-AE82A6027514}" dt="2020-12-03T21:00:19.825" v="1394" actId="1076"/>
          <ac:spMkLst>
            <pc:docMk/>
            <pc:sldMk cId="892007374" sldId="269"/>
            <ac:spMk id="2" creationId="{83192C04-2910-409F-9ADA-3CFE3C9B5603}"/>
          </ac:spMkLst>
        </pc:spChg>
        <pc:spChg chg="add mod">
          <ac:chgData name="Carla Hotico" userId="6ef1682aa16d4c96" providerId="LiveId" clId="{6A763F2E-8E36-4DFA-997D-AE82A6027514}" dt="2020-12-03T21:00:26.028" v="1395" actId="1076"/>
          <ac:spMkLst>
            <pc:docMk/>
            <pc:sldMk cId="892007374" sldId="269"/>
            <ac:spMk id="3" creationId="{2BD9F167-A186-402E-93B6-EE3041A3CC31}"/>
          </ac:spMkLst>
        </pc:spChg>
      </pc:sldChg>
      <pc:sldChg chg="addSp delSp modSp add mod modTransition setBg">
        <pc:chgData name="Carla Hotico" userId="6ef1682aa16d4c96" providerId="LiveId" clId="{6A763F2E-8E36-4DFA-997D-AE82A6027514}" dt="2020-12-03T22:29:30.648" v="1675"/>
        <pc:sldMkLst>
          <pc:docMk/>
          <pc:sldMk cId="4242711443" sldId="270"/>
        </pc:sldMkLst>
        <pc:spChg chg="mod">
          <ac:chgData name="Carla Hotico" userId="6ef1682aa16d4c96" providerId="LiveId" clId="{6A763F2E-8E36-4DFA-997D-AE82A6027514}" dt="2020-12-03T12:35:25.734" v="60" actId="26606"/>
          <ac:spMkLst>
            <pc:docMk/>
            <pc:sldMk cId="4242711443" sldId="270"/>
            <ac:spMk id="2" creationId="{EF50A27E-B95B-4D62-9182-27A02831E7BF}"/>
          </ac:spMkLst>
        </pc:spChg>
        <pc:spChg chg="del">
          <ac:chgData name="Carla Hotico" userId="6ef1682aa16d4c96" providerId="LiveId" clId="{6A763F2E-8E36-4DFA-997D-AE82A6027514}" dt="2020-12-03T12:32:14.812" v="44" actId="478"/>
          <ac:spMkLst>
            <pc:docMk/>
            <pc:sldMk cId="4242711443" sldId="270"/>
            <ac:spMk id="3" creationId="{F837B771-B9B2-4308-A135-C0AE160B4F60}"/>
          </ac:spMkLst>
        </pc:spChg>
        <pc:spChg chg="add del">
          <ac:chgData name="Carla Hotico" userId="6ef1682aa16d4c96" providerId="LiveId" clId="{6A763F2E-8E36-4DFA-997D-AE82A6027514}" dt="2020-12-03T12:33:40.502" v="48" actId="26606"/>
          <ac:spMkLst>
            <pc:docMk/>
            <pc:sldMk cId="4242711443" sldId="270"/>
            <ac:spMk id="7" creationId="{68A22513-307E-4203-BEFF-5BBBFAFDDEF3}"/>
          </ac:spMkLst>
        </pc:spChg>
        <pc:spChg chg="add del">
          <ac:chgData name="Carla Hotico" userId="6ef1682aa16d4c96" providerId="LiveId" clId="{6A763F2E-8E36-4DFA-997D-AE82A6027514}" dt="2020-12-03T12:33:40.502" v="48" actId="26606"/>
          <ac:spMkLst>
            <pc:docMk/>
            <pc:sldMk cId="4242711443" sldId="270"/>
            <ac:spMk id="9" creationId="{B4211F11-4937-44F9-B733-211517A2D824}"/>
          </ac:spMkLst>
        </pc:spChg>
        <pc:spChg chg="add del">
          <ac:chgData name="Carla Hotico" userId="6ef1682aa16d4c96" providerId="LiveId" clId="{6A763F2E-8E36-4DFA-997D-AE82A6027514}" dt="2020-12-03T12:33:40.502" v="48" actId="26606"/>
          <ac:spMkLst>
            <pc:docMk/>
            <pc:sldMk cId="4242711443" sldId="270"/>
            <ac:spMk id="11" creationId="{6CF7BA0D-619B-4BA4-AF41-9F99DE3017E5}"/>
          </ac:spMkLst>
        </pc:spChg>
        <pc:spChg chg="add del">
          <ac:chgData name="Carla Hotico" userId="6ef1682aa16d4c96" providerId="LiveId" clId="{6A763F2E-8E36-4DFA-997D-AE82A6027514}" dt="2020-12-03T12:33:40.502" v="48" actId="26606"/>
          <ac:spMkLst>
            <pc:docMk/>
            <pc:sldMk cId="4242711443" sldId="270"/>
            <ac:spMk id="13" creationId="{F20A1EE3-9DEB-45B0-A9FA-080457925705}"/>
          </ac:spMkLst>
        </pc:spChg>
        <pc:spChg chg="add del">
          <ac:chgData name="Carla Hotico" userId="6ef1682aa16d4c96" providerId="LiveId" clId="{6A763F2E-8E36-4DFA-997D-AE82A6027514}" dt="2020-12-03T12:33:40.502" v="48" actId="26606"/>
          <ac:spMkLst>
            <pc:docMk/>
            <pc:sldMk cId="4242711443" sldId="270"/>
            <ac:spMk id="15" creationId="{C39513AF-ACB9-491F-AB2C-AA27171CB77B}"/>
          </ac:spMkLst>
        </pc:spChg>
        <pc:spChg chg="add del">
          <ac:chgData name="Carla Hotico" userId="6ef1682aa16d4c96" providerId="LiveId" clId="{6A763F2E-8E36-4DFA-997D-AE82A6027514}" dt="2020-12-03T12:33:40.502" v="48" actId="26606"/>
          <ac:spMkLst>
            <pc:docMk/>
            <pc:sldMk cId="4242711443" sldId="270"/>
            <ac:spMk id="17" creationId="{45F36B92-14BC-4E12-8F9A-737EFED6CE5E}"/>
          </ac:spMkLst>
        </pc:spChg>
        <pc:spChg chg="add del">
          <ac:chgData name="Carla Hotico" userId="6ef1682aa16d4c96" providerId="LiveId" clId="{6A763F2E-8E36-4DFA-997D-AE82A6027514}" dt="2020-12-03T12:35:25.734" v="60" actId="26606"/>
          <ac:spMkLst>
            <pc:docMk/>
            <pc:sldMk cId="4242711443" sldId="270"/>
            <ac:spMk id="22" creationId="{68A22513-307E-4203-BEFF-5BBBFAFDDEF3}"/>
          </ac:spMkLst>
        </pc:spChg>
        <pc:spChg chg="add del">
          <ac:chgData name="Carla Hotico" userId="6ef1682aa16d4c96" providerId="LiveId" clId="{6A763F2E-8E36-4DFA-997D-AE82A6027514}" dt="2020-12-03T12:35:25.734" v="60" actId="26606"/>
          <ac:spMkLst>
            <pc:docMk/>
            <pc:sldMk cId="4242711443" sldId="270"/>
            <ac:spMk id="24" creationId="{B4211F11-4937-44F9-B733-211517A2D824}"/>
          </ac:spMkLst>
        </pc:spChg>
        <pc:spChg chg="add del">
          <ac:chgData name="Carla Hotico" userId="6ef1682aa16d4c96" providerId="LiveId" clId="{6A763F2E-8E36-4DFA-997D-AE82A6027514}" dt="2020-12-03T12:35:25.734" v="60" actId="26606"/>
          <ac:spMkLst>
            <pc:docMk/>
            <pc:sldMk cId="4242711443" sldId="270"/>
            <ac:spMk id="26" creationId="{6CF7BA0D-619B-4BA4-AF41-9F99DE3017E5}"/>
          </ac:spMkLst>
        </pc:spChg>
        <pc:spChg chg="add del">
          <ac:chgData name="Carla Hotico" userId="6ef1682aa16d4c96" providerId="LiveId" clId="{6A763F2E-8E36-4DFA-997D-AE82A6027514}" dt="2020-12-03T12:35:25.734" v="60" actId="26606"/>
          <ac:spMkLst>
            <pc:docMk/>
            <pc:sldMk cId="4242711443" sldId="270"/>
            <ac:spMk id="28" creationId="{F20A1EE3-9DEB-45B0-A9FA-080457925705}"/>
          </ac:spMkLst>
        </pc:spChg>
        <pc:spChg chg="add del">
          <ac:chgData name="Carla Hotico" userId="6ef1682aa16d4c96" providerId="LiveId" clId="{6A763F2E-8E36-4DFA-997D-AE82A6027514}" dt="2020-12-03T12:35:25.734" v="60" actId="26606"/>
          <ac:spMkLst>
            <pc:docMk/>
            <pc:sldMk cId="4242711443" sldId="270"/>
            <ac:spMk id="30" creationId="{C39513AF-ACB9-491F-AB2C-AA27171CB77B}"/>
          </ac:spMkLst>
        </pc:spChg>
        <pc:spChg chg="add del">
          <ac:chgData name="Carla Hotico" userId="6ef1682aa16d4c96" providerId="LiveId" clId="{6A763F2E-8E36-4DFA-997D-AE82A6027514}" dt="2020-12-03T12:35:25.734" v="60" actId="26606"/>
          <ac:spMkLst>
            <pc:docMk/>
            <pc:sldMk cId="4242711443" sldId="270"/>
            <ac:spMk id="32" creationId="{45F36B92-14BC-4E12-8F9A-737EFED6CE5E}"/>
          </ac:spMkLst>
        </pc:spChg>
        <pc:spChg chg="add">
          <ac:chgData name="Carla Hotico" userId="6ef1682aa16d4c96" providerId="LiveId" clId="{6A763F2E-8E36-4DFA-997D-AE82A6027514}" dt="2020-12-03T12:35:25.734" v="60" actId="26606"/>
          <ac:spMkLst>
            <pc:docMk/>
            <pc:sldMk cId="4242711443" sldId="270"/>
            <ac:spMk id="34" creationId="{3698ABF1-2D7A-4C8C-A41A-095741274679}"/>
          </ac:spMkLst>
        </pc:spChg>
        <pc:spChg chg="add">
          <ac:chgData name="Carla Hotico" userId="6ef1682aa16d4c96" providerId="LiveId" clId="{6A763F2E-8E36-4DFA-997D-AE82A6027514}" dt="2020-12-03T12:35:25.734" v="60" actId="26606"/>
          <ac:spMkLst>
            <pc:docMk/>
            <pc:sldMk cId="4242711443" sldId="270"/>
            <ac:spMk id="35" creationId="{C5E160AE-3C66-4235-84C0-BD472DE6AC3E}"/>
          </ac:spMkLst>
        </pc:spChg>
        <pc:spChg chg="add del">
          <ac:chgData name="Carla Hotico" userId="6ef1682aa16d4c96" providerId="LiveId" clId="{6A763F2E-8E36-4DFA-997D-AE82A6027514}" dt="2020-12-03T12:34:18.843" v="51" actId="26606"/>
          <ac:spMkLst>
            <pc:docMk/>
            <pc:sldMk cId="4242711443" sldId="270"/>
            <ac:spMk id="37" creationId="{3698ABF1-2D7A-4C8C-A41A-095741274679}"/>
          </ac:spMkLst>
        </pc:spChg>
        <pc:spChg chg="add">
          <ac:chgData name="Carla Hotico" userId="6ef1682aa16d4c96" providerId="LiveId" clId="{6A763F2E-8E36-4DFA-997D-AE82A6027514}" dt="2020-12-03T12:35:25.734" v="60" actId="26606"/>
          <ac:spMkLst>
            <pc:docMk/>
            <pc:sldMk cId="4242711443" sldId="270"/>
            <ac:spMk id="38" creationId="{A39CC7EE-929B-4FA6-BA5A-86D02B792418}"/>
          </ac:spMkLst>
        </pc:spChg>
        <pc:spChg chg="add del">
          <ac:chgData name="Carla Hotico" userId="6ef1682aa16d4c96" providerId="LiveId" clId="{6A763F2E-8E36-4DFA-997D-AE82A6027514}" dt="2020-12-03T12:34:18.843" v="51" actId="26606"/>
          <ac:spMkLst>
            <pc:docMk/>
            <pc:sldMk cId="4242711443" sldId="270"/>
            <ac:spMk id="39" creationId="{C5E160AE-3C66-4235-84C0-BD472DE6AC3E}"/>
          </ac:spMkLst>
        </pc:spChg>
        <pc:spChg chg="add">
          <ac:chgData name="Carla Hotico" userId="6ef1682aa16d4c96" providerId="LiveId" clId="{6A763F2E-8E36-4DFA-997D-AE82A6027514}" dt="2020-12-03T12:35:25.734" v="60" actId="26606"/>
          <ac:spMkLst>
            <pc:docMk/>
            <pc:sldMk cId="4242711443" sldId="270"/>
            <ac:spMk id="40" creationId="{94BB87F2-3BE0-433A-AD90-24CE82FBFE43}"/>
          </ac:spMkLst>
        </pc:spChg>
        <pc:spChg chg="add del">
          <ac:chgData name="Carla Hotico" userId="6ef1682aa16d4c96" providerId="LiveId" clId="{6A763F2E-8E36-4DFA-997D-AE82A6027514}" dt="2020-12-03T12:34:18.843" v="51" actId="26606"/>
          <ac:spMkLst>
            <pc:docMk/>
            <pc:sldMk cId="4242711443" sldId="270"/>
            <ac:spMk id="41" creationId="{A39CC7EE-929B-4FA6-BA5A-86D02B792418}"/>
          </ac:spMkLst>
        </pc:spChg>
        <pc:spChg chg="add">
          <ac:chgData name="Carla Hotico" userId="6ef1682aa16d4c96" providerId="LiveId" clId="{6A763F2E-8E36-4DFA-997D-AE82A6027514}" dt="2020-12-03T12:35:25.734" v="60" actId="26606"/>
          <ac:spMkLst>
            <pc:docMk/>
            <pc:sldMk cId="4242711443" sldId="270"/>
            <ac:spMk id="42" creationId="{366B6A15-54B2-4DFA-B2EF-ED937D8CC3E7}"/>
          </ac:spMkLst>
        </pc:spChg>
        <pc:spChg chg="add del">
          <ac:chgData name="Carla Hotico" userId="6ef1682aa16d4c96" providerId="LiveId" clId="{6A763F2E-8E36-4DFA-997D-AE82A6027514}" dt="2020-12-03T12:34:18.843" v="51" actId="26606"/>
          <ac:spMkLst>
            <pc:docMk/>
            <pc:sldMk cId="4242711443" sldId="270"/>
            <ac:spMk id="43" creationId="{94BB87F2-3BE0-433A-AD90-24CE82FBFE43}"/>
          </ac:spMkLst>
        </pc:spChg>
        <pc:spChg chg="add">
          <ac:chgData name="Carla Hotico" userId="6ef1682aa16d4c96" providerId="LiveId" clId="{6A763F2E-8E36-4DFA-997D-AE82A6027514}" dt="2020-12-03T12:35:25.734" v="60" actId="26606"/>
          <ac:spMkLst>
            <pc:docMk/>
            <pc:sldMk cId="4242711443" sldId="270"/>
            <ac:spMk id="44" creationId="{A60DA6D8-1AE1-42F8-808F-E247404A4473}"/>
          </ac:spMkLst>
        </pc:spChg>
        <pc:spChg chg="add del">
          <ac:chgData name="Carla Hotico" userId="6ef1682aa16d4c96" providerId="LiveId" clId="{6A763F2E-8E36-4DFA-997D-AE82A6027514}" dt="2020-12-03T12:34:18.843" v="51" actId="26606"/>
          <ac:spMkLst>
            <pc:docMk/>
            <pc:sldMk cId="4242711443" sldId="270"/>
            <ac:spMk id="45" creationId="{366B6A15-54B2-4DFA-B2EF-ED937D8CC3E7}"/>
          </ac:spMkLst>
        </pc:spChg>
        <pc:spChg chg="add del">
          <ac:chgData name="Carla Hotico" userId="6ef1682aa16d4c96" providerId="LiveId" clId="{6A763F2E-8E36-4DFA-997D-AE82A6027514}" dt="2020-12-03T12:34:18.843" v="51" actId="26606"/>
          <ac:spMkLst>
            <pc:docMk/>
            <pc:sldMk cId="4242711443" sldId="270"/>
            <ac:spMk id="47" creationId="{A60DA6D8-1AE1-42F8-808F-E247404A4473}"/>
          </ac:spMkLst>
        </pc:spChg>
        <pc:spChg chg="add del">
          <ac:chgData name="Carla Hotico" userId="6ef1682aa16d4c96" providerId="LiveId" clId="{6A763F2E-8E36-4DFA-997D-AE82A6027514}" dt="2020-12-03T12:35:02.131" v="59" actId="26606"/>
          <ac:spMkLst>
            <pc:docMk/>
            <pc:sldMk cId="4242711443" sldId="270"/>
            <ac:spMk id="49" creationId="{1DBC8414-BE7E-4B6C-A114-B2C3795C883F}"/>
          </ac:spMkLst>
        </pc:spChg>
        <pc:spChg chg="add del">
          <ac:chgData name="Carla Hotico" userId="6ef1682aa16d4c96" providerId="LiveId" clId="{6A763F2E-8E36-4DFA-997D-AE82A6027514}" dt="2020-12-03T12:35:02.131" v="59" actId="26606"/>
          <ac:spMkLst>
            <pc:docMk/>
            <pc:sldMk cId="4242711443" sldId="270"/>
            <ac:spMk id="50" creationId="{0EC398C5-5C2E-4038-9DB3-DE2B5A9BEFFB}"/>
          </ac:spMkLst>
        </pc:spChg>
        <pc:spChg chg="add del">
          <ac:chgData name="Carla Hotico" userId="6ef1682aa16d4c96" providerId="LiveId" clId="{6A763F2E-8E36-4DFA-997D-AE82A6027514}" dt="2020-12-03T12:35:02.131" v="59" actId="26606"/>
          <ac:spMkLst>
            <pc:docMk/>
            <pc:sldMk cId="4242711443" sldId="270"/>
            <ac:spMk id="51" creationId="{A2F10B26-073B-4B10-8AAA-161242DD82B0}"/>
          </ac:spMkLst>
        </pc:spChg>
        <pc:spChg chg="add del">
          <ac:chgData name="Carla Hotico" userId="6ef1682aa16d4c96" providerId="LiveId" clId="{6A763F2E-8E36-4DFA-997D-AE82A6027514}" dt="2020-12-03T12:35:02.131" v="59" actId="26606"/>
          <ac:spMkLst>
            <pc:docMk/>
            <pc:sldMk cId="4242711443" sldId="270"/>
            <ac:spMk id="52" creationId="{610DBBC7-698F-4A54-B1CB-A99F9CC356DF}"/>
          </ac:spMkLst>
        </pc:spChg>
        <pc:spChg chg="add del">
          <ac:chgData name="Carla Hotico" userId="6ef1682aa16d4c96" providerId="LiveId" clId="{6A763F2E-8E36-4DFA-997D-AE82A6027514}" dt="2020-12-03T12:35:02.131" v="59" actId="26606"/>
          <ac:spMkLst>
            <pc:docMk/>
            <pc:sldMk cId="4242711443" sldId="270"/>
            <ac:spMk id="53" creationId="{DE6E822A-8BCF-432C-83E6-BBE821476CD4}"/>
          </ac:spMkLst>
        </pc:spChg>
        <pc:picChg chg="add del">
          <ac:chgData name="Carla Hotico" userId="6ef1682aa16d4c96" providerId="LiveId" clId="{6A763F2E-8E36-4DFA-997D-AE82A6027514}" dt="2020-12-03T12:35:02.131" v="59" actId="26606"/>
          <ac:picMkLst>
            <pc:docMk/>
            <pc:sldMk cId="4242711443" sldId="270"/>
            <ac:picMk id="36" creationId="{6B965329-63EB-4F0F-80D7-9EF0936F3C91}"/>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Total tests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Manual</c:v>
                </c:pt>
                <c:pt idx="1">
                  <c:v>Automated</c:v>
                </c:pt>
              </c:strCache>
            </c:strRef>
          </c:cat>
          <c:val>
            <c:numRef>
              <c:f>Sheet1!$B$2:$B$3</c:f>
              <c:numCache>
                <c:formatCode>0%</c:formatCode>
                <c:ptCount val="2"/>
                <c:pt idx="0">
                  <c:v>0.7</c:v>
                </c:pt>
                <c:pt idx="1">
                  <c:v>0.3</c:v>
                </c:pt>
              </c:numCache>
            </c:numRef>
          </c:val>
          <c:extLst>
            <c:ext xmlns:c16="http://schemas.microsoft.com/office/drawing/2014/chart" uri="{C3380CC4-5D6E-409C-BE32-E72D297353CC}">
              <c16:uniqueId val="{00000000-0EBA-4900-82E0-D9B9CE9D162A}"/>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Manual tests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Functional passed</c:v>
                </c:pt>
                <c:pt idx="1">
                  <c:v>Functional failed</c:v>
                </c:pt>
                <c:pt idx="2">
                  <c:v>Non-functional passed</c:v>
                </c:pt>
                <c:pt idx="3">
                  <c:v>Non-functional failed</c:v>
                </c:pt>
              </c:strCache>
            </c:strRef>
          </c:cat>
          <c:val>
            <c:numRef>
              <c:f>Sheet1!$B$2:$B$5</c:f>
              <c:numCache>
                <c:formatCode>General</c:formatCode>
                <c:ptCount val="4"/>
                <c:pt idx="0">
                  <c:v>35</c:v>
                </c:pt>
                <c:pt idx="1">
                  <c:v>2</c:v>
                </c:pt>
                <c:pt idx="2">
                  <c:v>12</c:v>
                </c:pt>
                <c:pt idx="3">
                  <c:v>2</c:v>
                </c:pt>
              </c:numCache>
            </c:numRef>
          </c:val>
          <c:extLst>
            <c:ext xmlns:c16="http://schemas.microsoft.com/office/drawing/2014/chart" uri="{C3380CC4-5D6E-409C-BE32-E72D297353CC}">
              <c16:uniqueId val="{00000000-D78F-476C-A0DA-52738FC531A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4 December, 2020</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5500054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Friday, 4 December, 2020</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51495147"/>
      </p:ext>
    </p:extLst>
  </p:cSld>
  <p:clrMap bg1="lt1" tx1="dk1" bg2="lt2" tx2="dk2" accent1="accent1" accent2="accent2" accent3="accent3" accent4="accent4" accent5="accent5" accent6="accent6" hlink="hlink" folHlink="folHlink"/>
  <p:sldLayoutIdLst>
    <p:sldLayoutId id="2147483694" r:id="rId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EABE4C5-6385-495E-A51A-31D39E49CC18}"/>
              </a:ext>
            </a:extLst>
          </p:cNvPr>
          <p:cNvSpPr>
            <a:spLocks noGrp="1"/>
          </p:cNvSpPr>
          <p:nvPr>
            <p:ph type="subTitle" idx="1"/>
          </p:nvPr>
        </p:nvSpPr>
        <p:spPr>
          <a:xfrm>
            <a:off x="8538142" y="5643349"/>
            <a:ext cx="3196658" cy="780914"/>
          </a:xfrm>
        </p:spPr>
        <p:txBody>
          <a:bodyPr anchor="ctr">
            <a:normAutofit/>
          </a:bodyPr>
          <a:lstStyle/>
          <a:p>
            <a:pPr algn="l"/>
            <a:r>
              <a:rPr lang="en-US" sz="1200" dirty="0">
                <a:solidFill>
                  <a:schemeClr val="bg1"/>
                </a:solidFill>
              </a:rPr>
              <a:t>Final project</a:t>
            </a:r>
          </a:p>
          <a:p>
            <a:pPr algn="l"/>
            <a:r>
              <a:rPr lang="en-US" sz="1200" dirty="0">
                <a:solidFill>
                  <a:schemeClr val="bg1"/>
                </a:solidFill>
              </a:rPr>
              <a:t>Hotico </a:t>
            </a:r>
            <a:r>
              <a:rPr lang="en-US" sz="1200" dirty="0" err="1">
                <a:solidFill>
                  <a:schemeClr val="bg1"/>
                </a:solidFill>
              </a:rPr>
              <a:t>carla</a:t>
            </a:r>
            <a:endParaRPr lang="en-US" sz="1200" dirty="0">
              <a:solidFill>
                <a:schemeClr val="bg1"/>
              </a:solidFill>
            </a:endParaRPr>
          </a:p>
          <a:p>
            <a:pPr algn="l"/>
            <a:endParaRPr lang="en-US" sz="1200" dirty="0">
              <a:solidFill>
                <a:schemeClr val="bg1"/>
              </a:solidFill>
            </a:endParaRPr>
          </a:p>
        </p:txBody>
      </p:sp>
      <p:pic>
        <p:nvPicPr>
          <p:cNvPr id="5" name="Picture 4" descr="Logo&#10;&#10;Description automatically generated">
            <a:extLst>
              <a:ext uri="{FF2B5EF4-FFF2-40B4-BE49-F238E27FC236}">
                <a16:creationId xmlns:a16="http://schemas.microsoft.com/office/drawing/2014/main" id="{B350074F-E071-49E3-B018-67579F5C5D8A}"/>
              </a:ext>
            </a:extLst>
          </p:cNvPr>
          <p:cNvPicPr>
            <a:picLocks noChangeAspect="1"/>
          </p:cNvPicPr>
          <p:nvPr/>
        </p:nvPicPr>
        <p:blipFill>
          <a:blip r:embed="rId2"/>
          <a:stretch>
            <a:fillRect/>
          </a:stretch>
        </p:blipFill>
        <p:spPr>
          <a:xfrm>
            <a:off x="2181454" y="457200"/>
            <a:ext cx="7835816" cy="4407647"/>
          </a:xfrm>
          <a:prstGeom prst="rect">
            <a:avLst/>
          </a:prstGeom>
        </p:spPr>
      </p:pic>
    </p:spTree>
    <p:extLst>
      <p:ext uri="{BB962C8B-B14F-4D97-AF65-F5344CB8AC3E}">
        <p14:creationId xmlns:p14="http://schemas.microsoft.com/office/powerpoint/2010/main" val="13908318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DF268A2-2A41-47A6-BF48-ABB090E85324}"/>
              </a:ext>
            </a:extLst>
          </p:cNvPr>
          <p:cNvPicPr>
            <a:picLocks noChangeAspect="1"/>
          </p:cNvPicPr>
          <p:nvPr/>
        </p:nvPicPr>
        <p:blipFill rotWithShape="1">
          <a:blip r:embed="rId2"/>
          <a:srcRect l="110" r="-1" b="-1"/>
          <a:stretch/>
        </p:blipFill>
        <p:spPr>
          <a:xfrm>
            <a:off x="20" y="-1824"/>
            <a:ext cx="12191980" cy="6865514"/>
          </a:xfrm>
          <a:prstGeom prst="rect">
            <a:avLst/>
          </a:prstGeom>
        </p:spPr>
      </p:pic>
      <p:sp>
        <p:nvSpPr>
          <p:cNvPr id="18" name="Rectangle 17">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BFF1FE-C04D-4403-A4FB-5924788092AC}"/>
              </a:ext>
            </a:extLst>
          </p:cNvPr>
          <p:cNvSpPr>
            <a:spLocks noGrp="1"/>
          </p:cNvSpPr>
          <p:nvPr>
            <p:ph type="ctrTitle"/>
          </p:nvPr>
        </p:nvSpPr>
        <p:spPr>
          <a:xfrm>
            <a:off x="751114" y="709684"/>
            <a:ext cx="5124247" cy="1927695"/>
          </a:xfrm>
        </p:spPr>
        <p:txBody>
          <a:bodyPr anchor="b">
            <a:normAutofit/>
          </a:bodyPr>
          <a:lstStyle/>
          <a:p>
            <a:pPr algn="l"/>
            <a:r>
              <a:rPr lang="en-US" dirty="0">
                <a:solidFill>
                  <a:schemeClr val="bg1"/>
                </a:solidFill>
              </a:rPr>
              <a:t>Automated tests-CYPRESS</a:t>
            </a:r>
          </a:p>
        </p:txBody>
      </p:sp>
      <p:sp>
        <p:nvSpPr>
          <p:cNvPr id="20" name="Rectangle 19">
            <a:extLst>
              <a:ext uri="{FF2B5EF4-FFF2-40B4-BE49-F238E27FC236}">
                <a16:creationId xmlns:a16="http://schemas.microsoft.com/office/drawing/2014/main" id="{D1DEB652-CD49-4786-9154-A1A30E19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19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9A7483D-55E4-41F7-8F87-19FAB2AEA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399291"/>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a:extLst>
              <a:ext uri="{FF2B5EF4-FFF2-40B4-BE49-F238E27FC236}">
                <a16:creationId xmlns:a16="http://schemas.microsoft.com/office/drawing/2014/main" id="{444016D8-725B-4FE5-80DC-FB8446DF5E1A}"/>
              </a:ext>
            </a:extLst>
          </p:cNvPr>
          <p:cNvGraphicFramePr/>
          <p:nvPr>
            <p:extLst>
              <p:ext uri="{D42A27DB-BD31-4B8C-83A1-F6EECF244321}">
                <p14:modId xmlns:p14="http://schemas.microsoft.com/office/powerpoint/2010/main" val="31119344"/>
              </p:ext>
            </p:extLst>
          </p:nvPr>
        </p:nvGraphicFramePr>
        <p:xfrm>
          <a:off x="7532763" y="3357044"/>
          <a:ext cx="5241771" cy="35009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8681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92C04-2910-409F-9ADA-3CFE3C9B5603}"/>
              </a:ext>
            </a:extLst>
          </p:cNvPr>
          <p:cNvSpPr>
            <a:spLocks noGrp="1"/>
          </p:cNvSpPr>
          <p:nvPr>
            <p:ph type="ctrTitle"/>
          </p:nvPr>
        </p:nvSpPr>
        <p:spPr>
          <a:xfrm>
            <a:off x="6553024" y="301028"/>
            <a:ext cx="5068776" cy="1156297"/>
          </a:xfrm>
        </p:spPr>
        <p:txBody>
          <a:bodyPr>
            <a:normAutofit fontScale="90000"/>
          </a:bodyPr>
          <a:lstStyle/>
          <a:p>
            <a:pPr algn="l"/>
            <a:r>
              <a:rPr lang="en-US" sz="3600" dirty="0"/>
              <a:t>TOOLS and frameworks USED</a:t>
            </a:r>
          </a:p>
        </p:txBody>
      </p:sp>
      <p:sp>
        <p:nvSpPr>
          <p:cNvPr id="10" name="Rectangle 9">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3EB433D-983B-4116-8BA9-37C91B004E0A}"/>
              </a:ext>
            </a:extLst>
          </p:cNvPr>
          <p:cNvSpPr txBox="1"/>
          <p:nvPr/>
        </p:nvSpPr>
        <p:spPr>
          <a:xfrm>
            <a:off x="6548528" y="1932829"/>
            <a:ext cx="5186274" cy="4093428"/>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solidFill>
                  <a:schemeClr val="accent5"/>
                </a:solidFill>
              </a:rPr>
              <a:t>XMind</a:t>
            </a:r>
            <a:r>
              <a:rPr lang="en-US" sz="2400" dirty="0">
                <a:solidFill>
                  <a:schemeClr val="accent5"/>
                </a:solidFill>
              </a:rPr>
              <a:t> – mind maps</a:t>
            </a:r>
          </a:p>
          <a:p>
            <a:pPr marL="342900" indent="-342900">
              <a:buFont typeface="Arial" panose="020B0604020202020204" pitchFamily="34" charset="0"/>
              <a:buChar char="•"/>
            </a:pPr>
            <a:r>
              <a:rPr lang="en-US" sz="2400" dirty="0">
                <a:solidFill>
                  <a:schemeClr val="accent5"/>
                </a:solidFill>
              </a:rPr>
              <a:t>Microsoft Office- Word, Excel, PowerPoint</a:t>
            </a:r>
          </a:p>
          <a:p>
            <a:pPr marL="342900" indent="-342900">
              <a:buFont typeface="Arial" panose="020B0604020202020204" pitchFamily="34" charset="0"/>
              <a:buChar char="•"/>
            </a:pPr>
            <a:r>
              <a:rPr lang="en-US" sz="2400" dirty="0" err="1">
                <a:solidFill>
                  <a:schemeClr val="accent5"/>
                </a:solidFill>
              </a:rPr>
              <a:t>TestLink</a:t>
            </a:r>
            <a:r>
              <a:rPr lang="en-US" sz="2400" dirty="0">
                <a:solidFill>
                  <a:schemeClr val="accent5"/>
                </a:solidFill>
              </a:rPr>
              <a:t>-for documenting test cases</a:t>
            </a:r>
          </a:p>
          <a:p>
            <a:pPr marL="342900" indent="-342900">
              <a:buFont typeface="Arial" panose="020B0604020202020204" pitchFamily="34" charset="0"/>
              <a:buChar char="•"/>
            </a:pPr>
            <a:r>
              <a:rPr lang="en-US" sz="2400" dirty="0">
                <a:solidFill>
                  <a:schemeClr val="accent5"/>
                </a:solidFill>
              </a:rPr>
              <a:t>Snip &amp; Sketch-screenshots</a:t>
            </a:r>
          </a:p>
          <a:p>
            <a:pPr marL="342900" indent="-342900">
              <a:buFont typeface="Arial" panose="020B0604020202020204" pitchFamily="34" charset="0"/>
              <a:buChar char="•"/>
            </a:pPr>
            <a:r>
              <a:rPr lang="en-US" sz="2400" dirty="0">
                <a:solidFill>
                  <a:schemeClr val="accent5"/>
                </a:solidFill>
              </a:rPr>
              <a:t>Postman-automated API tests</a:t>
            </a:r>
          </a:p>
          <a:p>
            <a:pPr marL="342900" indent="-342900">
              <a:buFont typeface="Arial" panose="020B0604020202020204" pitchFamily="34" charset="0"/>
              <a:buChar char="•"/>
            </a:pPr>
            <a:r>
              <a:rPr lang="en-US" sz="2400" dirty="0">
                <a:solidFill>
                  <a:schemeClr val="accent5"/>
                </a:solidFill>
              </a:rPr>
              <a:t>Cypress-automated tests with JavaScript</a:t>
            </a:r>
          </a:p>
          <a:p>
            <a:pPr marL="342900" indent="-342900">
              <a:buFont typeface="Arial" panose="020B0604020202020204" pitchFamily="34" charset="0"/>
              <a:buChar char="•"/>
            </a:pPr>
            <a:r>
              <a:rPr lang="en-US" sz="2400" dirty="0" err="1">
                <a:solidFill>
                  <a:schemeClr val="accent5"/>
                </a:solidFill>
              </a:rPr>
              <a:t>DevTools</a:t>
            </a:r>
            <a:endParaRPr lang="en-US" sz="2400" dirty="0">
              <a:solidFill>
                <a:schemeClr val="accent5"/>
              </a:solidFill>
            </a:endParaRPr>
          </a:p>
          <a:p>
            <a:pPr marL="342900" indent="-342900">
              <a:buFont typeface="Arial" panose="020B0604020202020204" pitchFamily="34" charset="0"/>
              <a:buChar char="•"/>
            </a:pPr>
            <a:r>
              <a:rPr lang="en-US" sz="2400" dirty="0">
                <a:solidFill>
                  <a:schemeClr val="accent5"/>
                </a:solidFill>
              </a:rPr>
              <a:t>Visual Studio Code</a:t>
            </a:r>
          </a:p>
          <a:p>
            <a:pPr marL="342900" indent="-342900">
              <a:buFont typeface="Arial" panose="020B0604020202020204" pitchFamily="34" charset="0"/>
              <a:buChar char="•"/>
            </a:pPr>
            <a:endParaRPr lang="en-US" sz="2000" dirty="0">
              <a:solidFill>
                <a:schemeClr val="accent5"/>
              </a:solidFill>
            </a:endParaRPr>
          </a:p>
        </p:txBody>
      </p:sp>
      <p:pic>
        <p:nvPicPr>
          <p:cNvPr id="4" name="Picture 3" descr="Icon&#10;&#10;Description automatically generated">
            <a:extLst>
              <a:ext uri="{FF2B5EF4-FFF2-40B4-BE49-F238E27FC236}">
                <a16:creationId xmlns:a16="http://schemas.microsoft.com/office/drawing/2014/main" id="{5B2939DC-B024-45CF-8397-A05451873ACF}"/>
              </a:ext>
            </a:extLst>
          </p:cNvPr>
          <p:cNvPicPr>
            <a:picLocks noChangeAspect="1"/>
          </p:cNvPicPr>
          <p:nvPr/>
        </p:nvPicPr>
        <p:blipFill>
          <a:blip r:embed="rId2"/>
          <a:stretch>
            <a:fillRect/>
          </a:stretch>
        </p:blipFill>
        <p:spPr>
          <a:xfrm>
            <a:off x="4230633" y="4708547"/>
            <a:ext cx="1418590" cy="1418590"/>
          </a:xfrm>
          <a:prstGeom prst="rect">
            <a:avLst/>
          </a:prstGeom>
        </p:spPr>
      </p:pic>
      <p:pic>
        <p:nvPicPr>
          <p:cNvPr id="6" name="Picture 5" descr="Icon&#10;&#10;Description automatically generated">
            <a:extLst>
              <a:ext uri="{FF2B5EF4-FFF2-40B4-BE49-F238E27FC236}">
                <a16:creationId xmlns:a16="http://schemas.microsoft.com/office/drawing/2014/main" id="{3C576B1B-209A-45F8-A55E-15F51042CB25}"/>
              </a:ext>
            </a:extLst>
          </p:cNvPr>
          <p:cNvPicPr>
            <a:picLocks noChangeAspect="1"/>
          </p:cNvPicPr>
          <p:nvPr/>
        </p:nvPicPr>
        <p:blipFill>
          <a:blip r:embed="rId3"/>
          <a:stretch>
            <a:fillRect/>
          </a:stretch>
        </p:blipFill>
        <p:spPr>
          <a:xfrm>
            <a:off x="1863049" y="631676"/>
            <a:ext cx="1276350" cy="1276350"/>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5B9B5ADE-2C9E-4271-9230-471D1B15E260}"/>
              </a:ext>
            </a:extLst>
          </p:cNvPr>
          <p:cNvPicPr>
            <a:picLocks noChangeAspect="1"/>
          </p:cNvPicPr>
          <p:nvPr/>
        </p:nvPicPr>
        <p:blipFill>
          <a:blip r:embed="rId4"/>
          <a:stretch>
            <a:fillRect/>
          </a:stretch>
        </p:blipFill>
        <p:spPr>
          <a:xfrm>
            <a:off x="3051829" y="932475"/>
            <a:ext cx="3092293" cy="748836"/>
          </a:xfrm>
          <a:prstGeom prst="rect">
            <a:avLst/>
          </a:prstGeom>
        </p:spPr>
      </p:pic>
      <p:pic>
        <p:nvPicPr>
          <p:cNvPr id="15" name="Picture 14" descr="A picture containing icon&#10;&#10;Description automatically generated">
            <a:extLst>
              <a:ext uri="{FF2B5EF4-FFF2-40B4-BE49-F238E27FC236}">
                <a16:creationId xmlns:a16="http://schemas.microsoft.com/office/drawing/2014/main" id="{39065FFA-2ADC-4A24-9DB3-60042A368AEF}"/>
              </a:ext>
            </a:extLst>
          </p:cNvPr>
          <p:cNvPicPr>
            <a:picLocks noChangeAspect="1"/>
          </p:cNvPicPr>
          <p:nvPr/>
        </p:nvPicPr>
        <p:blipFill>
          <a:blip r:embed="rId5"/>
          <a:stretch>
            <a:fillRect/>
          </a:stretch>
        </p:blipFill>
        <p:spPr>
          <a:xfrm>
            <a:off x="410462" y="2511519"/>
            <a:ext cx="1276350" cy="1378731"/>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C5C0E565-8A0D-4717-9416-31C4672147C2}"/>
              </a:ext>
            </a:extLst>
          </p:cNvPr>
          <p:cNvPicPr>
            <a:picLocks noChangeAspect="1"/>
          </p:cNvPicPr>
          <p:nvPr/>
        </p:nvPicPr>
        <p:blipFill>
          <a:blip r:embed="rId6"/>
          <a:stretch>
            <a:fillRect/>
          </a:stretch>
        </p:blipFill>
        <p:spPr>
          <a:xfrm>
            <a:off x="2014240" y="2511520"/>
            <a:ext cx="2255626" cy="1378731"/>
          </a:xfrm>
          <a:prstGeom prst="rect">
            <a:avLst/>
          </a:prstGeom>
        </p:spPr>
      </p:pic>
      <p:pic>
        <p:nvPicPr>
          <p:cNvPr id="22" name="Picture 21" descr="Logo, company name&#10;&#10;Description automatically generated">
            <a:extLst>
              <a:ext uri="{FF2B5EF4-FFF2-40B4-BE49-F238E27FC236}">
                <a16:creationId xmlns:a16="http://schemas.microsoft.com/office/drawing/2014/main" id="{1D2D9E64-8A4B-4410-A7B4-72407264C916}"/>
              </a:ext>
            </a:extLst>
          </p:cNvPr>
          <p:cNvPicPr>
            <a:picLocks noChangeAspect="1"/>
          </p:cNvPicPr>
          <p:nvPr/>
        </p:nvPicPr>
        <p:blipFill>
          <a:blip r:embed="rId7"/>
          <a:stretch>
            <a:fillRect/>
          </a:stretch>
        </p:blipFill>
        <p:spPr>
          <a:xfrm>
            <a:off x="565916" y="4708547"/>
            <a:ext cx="2710682" cy="1418590"/>
          </a:xfrm>
          <a:prstGeom prst="rect">
            <a:avLst/>
          </a:prstGeom>
        </p:spPr>
      </p:pic>
      <p:pic>
        <p:nvPicPr>
          <p:cNvPr id="24" name="Picture 23" descr="A picture containing shape&#10;&#10;Description automatically generated">
            <a:extLst>
              <a:ext uri="{FF2B5EF4-FFF2-40B4-BE49-F238E27FC236}">
                <a16:creationId xmlns:a16="http://schemas.microsoft.com/office/drawing/2014/main" id="{DD78150D-2B7C-4D8C-A856-B76272B48CA8}"/>
              </a:ext>
            </a:extLst>
          </p:cNvPr>
          <p:cNvPicPr>
            <a:picLocks noChangeAspect="1"/>
          </p:cNvPicPr>
          <p:nvPr/>
        </p:nvPicPr>
        <p:blipFill>
          <a:blip r:embed="rId8"/>
          <a:stretch>
            <a:fillRect/>
          </a:stretch>
        </p:blipFill>
        <p:spPr>
          <a:xfrm>
            <a:off x="4563640" y="2511518"/>
            <a:ext cx="1378731" cy="1378731"/>
          </a:xfrm>
          <a:prstGeom prst="rect">
            <a:avLst/>
          </a:prstGeom>
        </p:spPr>
      </p:pic>
      <p:pic>
        <p:nvPicPr>
          <p:cNvPr id="26" name="Picture 25" descr="Icon&#10;&#10;Description automatically generated">
            <a:extLst>
              <a:ext uri="{FF2B5EF4-FFF2-40B4-BE49-F238E27FC236}">
                <a16:creationId xmlns:a16="http://schemas.microsoft.com/office/drawing/2014/main" id="{DCF3A929-A5B1-4B91-8719-C588AFBF68CC}"/>
              </a:ext>
            </a:extLst>
          </p:cNvPr>
          <p:cNvPicPr>
            <a:picLocks noChangeAspect="1"/>
          </p:cNvPicPr>
          <p:nvPr/>
        </p:nvPicPr>
        <p:blipFill>
          <a:blip r:embed="rId9"/>
          <a:stretch>
            <a:fillRect/>
          </a:stretch>
        </p:blipFill>
        <p:spPr>
          <a:xfrm>
            <a:off x="336468" y="653267"/>
            <a:ext cx="1254759" cy="1254759"/>
          </a:xfrm>
          <a:prstGeom prst="rect">
            <a:avLst/>
          </a:prstGeom>
        </p:spPr>
      </p:pic>
    </p:spTree>
    <p:extLst>
      <p:ext uri="{BB962C8B-B14F-4D97-AF65-F5344CB8AC3E}">
        <p14:creationId xmlns:p14="http://schemas.microsoft.com/office/powerpoint/2010/main" val="1584873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92C04-2910-409F-9ADA-3CFE3C9B5603}"/>
              </a:ext>
            </a:extLst>
          </p:cNvPr>
          <p:cNvSpPr>
            <a:spLocks noGrp="1"/>
          </p:cNvSpPr>
          <p:nvPr>
            <p:ph type="ctrTitle"/>
          </p:nvPr>
        </p:nvSpPr>
        <p:spPr>
          <a:xfrm>
            <a:off x="6548528" y="-174476"/>
            <a:ext cx="5068776" cy="1156297"/>
          </a:xfrm>
        </p:spPr>
        <p:txBody>
          <a:bodyPr>
            <a:normAutofit/>
          </a:bodyPr>
          <a:lstStyle/>
          <a:p>
            <a:pPr algn="l"/>
            <a:r>
              <a:rPr lang="en-US" sz="3600" dirty="0"/>
              <a:t>CONCLUSIONS</a:t>
            </a:r>
          </a:p>
        </p:txBody>
      </p:sp>
      <p:sp>
        <p:nvSpPr>
          <p:cNvPr id="10" name="Rectangle 9">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DB6C90E-8D45-4E10-85C6-52C2D04406CD}"/>
              </a:ext>
            </a:extLst>
          </p:cNvPr>
          <p:cNvSpPr txBox="1"/>
          <p:nvPr/>
        </p:nvSpPr>
        <p:spPr>
          <a:xfrm>
            <a:off x="6548528" y="1156297"/>
            <a:ext cx="4619581" cy="5632311"/>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chemeClr val="accent5"/>
                </a:solidFill>
              </a:rPr>
              <a:t>Total manual test cases: 49 -45 passed(92%)</a:t>
            </a:r>
          </a:p>
          <a:p>
            <a:r>
              <a:rPr lang="en-US" dirty="0">
                <a:solidFill>
                  <a:schemeClr val="accent5"/>
                </a:solidFill>
              </a:rPr>
              <a:t>                                            -4 failed(8%)</a:t>
            </a:r>
          </a:p>
          <a:p>
            <a:pPr marL="285750" indent="-285750">
              <a:buFont typeface="Courier New" panose="02070309020205020404" pitchFamily="49" charset="0"/>
              <a:buChar char="o"/>
            </a:pPr>
            <a:r>
              <a:rPr lang="en-US" dirty="0">
                <a:solidFill>
                  <a:schemeClr val="accent5"/>
                </a:solidFill>
              </a:rPr>
              <a:t>Functional tests: 37 (2 failed)</a:t>
            </a:r>
          </a:p>
          <a:p>
            <a:pPr marL="285750" indent="-285750">
              <a:buFont typeface="Courier New" panose="02070309020205020404" pitchFamily="49" charset="0"/>
              <a:buChar char="o"/>
            </a:pPr>
            <a:r>
              <a:rPr lang="en-US" dirty="0">
                <a:solidFill>
                  <a:schemeClr val="accent5"/>
                </a:solidFill>
              </a:rPr>
              <a:t>Non-functional: 12 (2 failed)</a:t>
            </a:r>
          </a:p>
          <a:p>
            <a:pPr marL="285750" indent="-285750">
              <a:buFont typeface="Courier New" panose="02070309020205020404" pitchFamily="49" charset="0"/>
              <a:buChar char="o"/>
            </a:pPr>
            <a:r>
              <a:rPr lang="en-US" dirty="0">
                <a:solidFill>
                  <a:schemeClr val="accent5"/>
                </a:solidFill>
              </a:rPr>
              <a:t>Total automated tests: 16(about 30%) -all passed</a:t>
            </a:r>
          </a:p>
          <a:p>
            <a:pPr marL="285750" indent="-285750">
              <a:buFont typeface="Courier New" panose="02070309020205020404" pitchFamily="49" charset="0"/>
              <a:buChar char="o"/>
            </a:pPr>
            <a:r>
              <a:rPr lang="en-US" dirty="0">
                <a:solidFill>
                  <a:schemeClr val="accent5"/>
                </a:solidFill>
              </a:rPr>
              <a:t>14 API tests focused on a few key functionalities: all passed</a:t>
            </a:r>
          </a:p>
          <a:p>
            <a:pPr marL="285750" indent="-285750">
              <a:buFont typeface="Courier New" panose="02070309020205020404" pitchFamily="49" charset="0"/>
              <a:buChar char="o"/>
            </a:pPr>
            <a:r>
              <a:rPr lang="en-US" dirty="0">
                <a:solidFill>
                  <a:schemeClr val="accent5"/>
                </a:solidFill>
              </a:rPr>
              <a:t>5 bugs were found </a:t>
            </a:r>
            <a:r>
              <a:rPr lang="en-GB" dirty="0">
                <a:solidFill>
                  <a:schemeClr val="accent5"/>
                </a:solidFill>
              </a:rPr>
              <a:t>that have to do with the notifications, validation emails, browser compatibility, text fields for forms that should not allow special characters or numbers, and special character searches. </a:t>
            </a:r>
          </a:p>
          <a:p>
            <a:pPr marL="285750" indent="-285750">
              <a:buFont typeface="Courier New" panose="02070309020205020404" pitchFamily="49" charset="0"/>
              <a:buChar char="o"/>
            </a:pPr>
            <a:r>
              <a:rPr lang="en-GB" dirty="0">
                <a:solidFill>
                  <a:schemeClr val="accent5"/>
                </a:solidFill>
              </a:rPr>
              <a:t>4 improvements: late notifications, text-box limits, back-to-top button, like button for the web application</a:t>
            </a:r>
          </a:p>
          <a:p>
            <a:pPr marL="285750" indent="-285750">
              <a:buFont typeface="Courier New" panose="02070309020205020404" pitchFamily="49" charset="0"/>
              <a:buChar char="o"/>
            </a:pPr>
            <a:r>
              <a:rPr lang="en-GB" dirty="0">
                <a:solidFill>
                  <a:schemeClr val="accent5"/>
                </a:solidFill>
              </a:rPr>
              <a:t>Code coverage: about 70% due to the size of the application</a:t>
            </a:r>
            <a:endParaRPr lang="en-US" dirty="0">
              <a:solidFill>
                <a:schemeClr val="accent5"/>
              </a:solidFill>
            </a:endParaRPr>
          </a:p>
          <a:p>
            <a:pPr marL="285750" indent="-285750">
              <a:buFont typeface="Courier New" panose="02070309020205020404" pitchFamily="49" charset="0"/>
              <a:buChar char="o"/>
            </a:pPr>
            <a:endParaRPr lang="en-US" dirty="0">
              <a:solidFill>
                <a:schemeClr val="accent5"/>
              </a:solidFill>
            </a:endParaRPr>
          </a:p>
          <a:p>
            <a:pPr marL="285750" indent="-285750">
              <a:buFont typeface="Courier New" panose="02070309020205020404" pitchFamily="49" charset="0"/>
              <a:buChar char="o"/>
            </a:pPr>
            <a:endParaRPr lang="en-US" dirty="0">
              <a:solidFill>
                <a:schemeClr val="accent5"/>
              </a:solidFill>
            </a:endParaRPr>
          </a:p>
        </p:txBody>
      </p:sp>
      <p:graphicFrame>
        <p:nvGraphicFramePr>
          <p:cNvPr id="6" name="Chart 5">
            <a:extLst>
              <a:ext uri="{FF2B5EF4-FFF2-40B4-BE49-F238E27FC236}">
                <a16:creationId xmlns:a16="http://schemas.microsoft.com/office/drawing/2014/main" id="{DAED5F3D-F1B8-4C87-B387-80193060E0A1}"/>
              </a:ext>
            </a:extLst>
          </p:cNvPr>
          <p:cNvGraphicFramePr/>
          <p:nvPr>
            <p:extLst>
              <p:ext uri="{D42A27DB-BD31-4B8C-83A1-F6EECF244321}">
                <p14:modId xmlns:p14="http://schemas.microsoft.com/office/powerpoint/2010/main" val="3038020611"/>
              </p:ext>
            </p:extLst>
          </p:nvPr>
        </p:nvGraphicFramePr>
        <p:xfrm>
          <a:off x="-909013" y="509731"/>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7958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92C04-2910-409F-9ADA-3CFE3C9B5603}"/>
              </a:ext>
            </a:extLst>
          </p:cNvPr>
          <p:cNvSpPr>
            <a:spLocks noGrp="1"/>
          </p:cNvSpPr>
          <p:nvPr>
            <p:ph type="ctrTitle"/>
          </p:nvPr>
        </p:nvSpPr>
        <p:spPr>
          <a:xfrm>
            <a:off x="6548528" y="-332755"/>
            <a:ext cx="5068776" cy="1156297"/>
          </a:xfrm>
        </p:spPr>
        <p:txBody>
          <a:bodyPr>
            <a:normAutofit/>
          </a:bodyPr>
          <a:lstStyle/>
          <a:p>
            <a:pPr algn="l"/>
            <a:r>
              <a:rPr lang="en-US" sz="3200" dirty="0"/>
              <a:t>Lessons learned</a:t>
            </a:r>
          </a:p>
        </p:txBody>
      </p:sp>
      <p:sp>
        <p:nvSpPr>
          <p:cNvPr id="10" name="Rectangle 9">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BD9F167-A186-402E-93B6-EE3041A3CC31}"/>
              </a:ext>
            </a:extLst>
          </p:cNvPr>
          <p:cNvSpPr txBox="1"/>
          <p:nvPr/>
        </p:nvSpPr>
        <p:spPr>
          <a:xfrm>
            <a:off x="6548528" y="1156297"/>
            <a:ext cx="4500979" cy="5078313"/>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chemeClr val="accent5"/>
                </a:solidFill>
              </a:rPr>
              <a:t>The testing process was limited because of the lack of requirements and access to the source code. </a:t>
            </a:r>
          </a:p>
          <a:p>
            <a:pPr marL="285750" indent="-285750">
              <a:buFont typeface="Courier New" panose="02070309020205020404" pitchFamily="49" charset="0"/>
              <a:buChar char="o"/>
            </a:pPr>
            <a:r>
              <a:rPr lang="en-US" dirty="0">
                <a:solidFill>
                  <a:schemeClr val="accent5"/>
                </a:solidFill>
              </a:rPr>
              <a:t>Considering the size of the application and the limited time, only a few key functionalities were tested.</a:t>
            </a:r>
          </a:p>
          <a:p>
            <a:pPr marL="285750" indent="-285750">
              <a:buFont typeface="Courier New" panose="02070309020205020404" pitchFamily="49" charset="0"/>
              <a:buChar char="o"/>
            </a:pPr>
            <a:r>
              <a:rPr lang="en-US" dirty="0">
                <a:solidFill>
                  <a:schemeClr val="accent5"/>
                </a:solidFill>
              </a:rPr>
              <a:t>It is important to start with a mind map in order to make a clear plan about the tests that will be performed.</a:t>
            </a:r>
          </a:p>
          <a:p>
            <a:pPr marL="285750" indent="-285750">
              <a:buFont typeface="Courier New" panose="02070309020205020404" pitchFamily="49" charset="0"/>
              <a:buChar char="o"/>
            </a:pPr>
            <a:r>
              <a:rPr lang="en-US" dirty="0">
                <a:solidFill>
                  <a:schemeClr val="accent5"/>
                </a:solidFill>
              </a:rPr>
              <a:t>When writing test cases and bug reports, these should be clear, concise and easy to replicate.</a:t>
            </a:r>
          </a:p>
          <a:p>
            <a:pPr marL="285750" indent="-285750">
              <a:buFont typeface="Courier New" panose="02070309020205020404" pitchFamily="49" charset="0"/>
              <a:buChar char="o"/>
            </a:pPr>
            <a:r>
              <a:rPr lang="en-US" dirty="0">
                <a:solidFill>
                  <a:schemeClr val="accent5"/>
                </a:solidFill>
              </a:rPr>
              <a:t>Not all tests can be automated.</a:t>
            </a:r>
          </a:p>
          <a:p>
            <a:pPr marL="285750" indent="-285750">
              <a:buFont typeface="Courier New" panose="02070309020205020404" pitchFamily="49" charset="0"/>
              <a:buChar char="o"/>
            </a:pPr>
            <a:r>
              <a:rPr lang="en-US" dirty="0">
                <a:solidFill>
                  <a:schemeClr val="accent5"/>
                </a:solidFill>
              </a:rPr>
              <a:t>As expected, not many bugs were found, considering that the application has been in the production stage for about 10 years old, and has most likely been tested and fixed many times over the years.</a:t>
            </a:r>
          </a:p>
        </p:txBody>
      </p:sp>
    </p:spTree>
    <p:extLst>
      <p:ext uri="{BB962C8B-B14F-4D97-AF65-F5344CB8AC3E}">
        <p14:creationId xmlns:p14="http://schemas.microsoft.com/office/powerpoint/2010/main" val="892007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6">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8">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40">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42">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4">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6">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50A27E-B95B-4D62-9182-27A02831E7BF}"/>
              </a:ext>
            </a:extLst>
          </p:cNvPr>
          <p:cNvSpPr>
            <a:spLocks noGrp="1"/>
          </p:cNvSpPr>
          <p:nvPr>
            <p:ph type="ctrTitle"/>
          </p:nvPr>
        </p:nvSpPr>
        <p:spPr>
          <a:xfrm>
            <a:off x="1119276" y="661358"/>
            <a:ext cx="6692881" cy="3347559"/>
          </a:xfrm>
        </p:spPr>
        <p:txBody>
          <a:bodyPr anchor="b">
            <a:normAutofit/>
          </a:bodyPr>
          <a:lstStyle/>
          <a:p>
            <a:pPr algn="r"/>
            <a:r>
              <a:rPr lang="en-US" sz="4400" dirty="0">
                <a:solidFill>
                  <a:schemeClr val="bg1"/>
                </a:solidFill>
              </a:rPr>
              <a:t>Thank you!</a:t>
            </a:r>
          </a:p>
        </p:txBody>
      </p:sp>
    </p:spTree>
    <p:extLst>
      <p:ext uri="{BB962C8B-B14F-4D97-AF65-F5344CB8AC3E}">
        <p14:creationId xmlns:p14="http://schemas.microsoft.com/office/powerpoint/2010/main" val="4242711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92C04-2910-409F-9ADA-3CFE3C9B5603}"/>
              </a:ext>
            </a:extLst>
          </p:cNvPr>
          <p:cNvSpPr>
            <a:spLocks noGrp="1"/>
          </p:cNvSpPr>
          <p:nvPr>
            <p:ph type="ctrTitle"/>
          </p:nvPr>
        </p:nvSpPr>
        <p:spPr>
          <a:xfrm>
            <a:off x="6553024" y="301028"/>
            <a:ext cx="5068776" cy="1156297"/>
          </a:xfrm>
        </p:spPr>
        <p:txBody>
          <a:bodyPr>
            <a:normAutofit/>
          </a:bodyPr>
          <a:lstStyle/>
          <a:p>
            <a:pPr algn="l"/>
            <a:r>
              <a:rPr lang="en-US" sz="3600" dirty="0"/>
              <a:t>What is  </a:t>
            </a:r>
          </a:p>
        </p:txBody>
      </p:sp>
      <p:sp>
        <p:nvSpPr>
          <p:cNvPr id="10" name="Rectangle 9">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ogo&#10;&#10;Description automatically generated">
            <a:extLst>
              <a:ext uri="{FF2B5EF4-FFF2-40B4-BE49-F238E27FC236}">
                <a16:creationId xmlns:a16="http://schemas.microsoft.com/office/drawing/2014/main" id="{74209E58-5B6F-40BB-BC6E-5780D041A0AF}"/>
              </a:ext>
            </a:extLst>
          </p:cNvPr>
          <p:cNvPicPr>
            <a:picLocks noChangeAspect="1"/>
          </p:cNvPicPr>
          <p:nvPr/>
        </p:nvPicPr>
        <p:blipFill>
          <a:blip r:embed="rId2"/>
          <a:stretch>
            <a:fillRect/>
          </a:stretch>
        </p:blipFill>
        <p:spPr>
          <a:xfrm>
            <a:off x="9085164" y="591691"/>
            <a:ext cx="2074067" cy="1166662"/>
          </a:xfrm>
          <a:prstGeom prst="rect">
            <a:avLst/>
          </a:prstGeom>
        </p:spPr>
      </p:pic>
      <p:sp>
        <p:nvSpPr>
          <p:cNvPr id="13" name="TextBox 12">
            <a:extLst>
              <a:ext uri="{FF2B5EF4-FFF2-40B4-BE49-F238E27FC236}">
                <a16:creationId xmlns:a16="http://schemas.microsoft.com/office/drawing/2014/main" id="{23EB433D-983B-4116-8BA9-37C91B004E0A}"/>
              </a:ext>
            </a:extLst>
          </p:cNvPr>
          <p:cNvSpPr txBox="1"/>
          <p:nvPr/>
        </p:nvSpPr>
        <p:spPr>
          <a:xfrm>
            <a:off x="6548528" y="1680475"/>
            <a:ext cx="5186274" cy="4708981"/>
          </a:xfrm>
          <a:prstGeom prst="rect">
            <a:avLst/>
          </a:prstGeom>
          <a:noFill/>
        </p:spPr>
        <p:txBody>
          <a:bodyPr wrap="square" rtlCol="0">
            <a:spAutoFit/>
          </a:bodyPr>
          <a:lstStyle/>
          <a:p>
            <a:r>
              <a:rPr lang="en-US" sz="2000" dirty="0">
                <a:solidFill>
                  <a:schemeClr val="accent5"/>
                </a:solidFill>
              </a:rPr>
              <a:t>Pinterest is </a:t>
            </a:r>
            <a:r>
              <a:rPr lang="en-GB" sz="2000" dirty="0">
                <a:solidFill>
                  <a:schemeClr val="accent5"/>
                </a:solidFill>
              </a:rPr>
              <a:t>a social site where you can collect and share images of anything you find interesting. You can also visually discover new interests by browsing the collections of other Pinterest users. </a:t>
            </a:r>
          </a:p>
          <a:p>
            <a:r>
              <a:rPr lang="en-GB" sz="2000" dirty="0">
                <a:solidFill>
                  <a:schemeClr val="accent5"/>
                </a:solidFill>
              </a:rPr>
              <a:t>Now it is mostly viewed as a search engine for users to find inspiration in different topics such as fashion, home deco, make-up, art, cars, food etc.</a:t>
            </a:r>
          </a:p>
          <a:p>
            <a:r>
              <a:rPr lang="en-GB" sz="2000" dirty="0">
                <a:solidFill>
                  <a:schemeClr val="accent5"/>
                </a:solidFill>
              </a:rPr>
              <a:t>The web application was developed in December 2009 (11 years ago), and the first version was released in March 2010.</a:t>
            </a:r>
          </a:p>
          <a:p>
            <a:r>
              <a:rPr lang="en-US" sz="2000" dirty="0">
                <a:solidFill>
                  <a:schemeClr val="accent5"/>
                </a:solidFill>
              </a:rPr>
              <a:t>Although starting out as a "social network" with boards, in later years the company has put increasing emphasis in visual search</a:t>
            </a:r>
            <a:r>
              <a:rPr lang="en-US" sz="2000" baseline="30000" dirty="0">
                <a:solidFill>
                  <a:schemeClr val="accent5"/>
                </a:solidFill>
              </a:rPr>
              <a:t> </a:t>
            </a:r>
            <a:r>
              <a:rPr lang="en-US" sz="2000" dirty="0">
                <a:solidFill>
                  <a:schemeClr val="accent5"/>
                </a:solidFill>
              </a:rPr>
              <a:t>and e-commerce, such as shopping catalogs.</a:t>
            </a:r>
          </a:p>
        </p:txBody>
      </p:sp>
    </p:spTree>
    <p:extLst>
      <p:ext uri="{BB962C8B-B14F-4D97-AF65-F5344CB8AC3E}">
        <p14:creationId xmlns:p14="http://schemas.microsoft.com/office/powerpoint/2010/main" val="4174632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5A7C-20F3-4357-9D1E-4B6621EA1EFF}"/>
              </a:ext>
            </a:extLst>
          </p:cNvPr>
          <p:cNvSpPr>
            <a:spLocks noGrp="1"/>
          </p:cNvSpPr>
          <p:nvPr>
            <p:ph type="ctrTitle"/>
          </p:nvPr>
        </p:nvSpPr>
        <p:spPr>
          <a:xfrm>
            <a:off x="1524000" y="331048"/>
            <a:ext cx="9144000" cy="733384"/>
          </a:xfrm>
        </p:spPr>
        <p:txBody>
          <a:bodyPr/>
          <a:lstStyle/>
          <a:p>
            <a:r>
              <a:rPr lang="en-US" sz="2400" dirty="0"/>
              <a:t>Testing approach and testing </a:t>
            </a:r>
            <a:r>
              <a:rPr lang="en-US" sz="2400" dirty="0" err="1"/>
              <a:t>tYpes</a:t>
            </a:r>
            <a:endParaRPr lang="en-US" sz="2400" dirty="0"/>
          </a:p>
        </p:txBody>
      </p:sp>
      <p:sp>
        <p:nvSpPr>
          <p:cNvPr id="4" name="TextBox 3">
            <a:extLst>
              <a:ext uri="{FF2B5EF4-FFF2-40B4-BE49-F238E27FC236}">
                <a16:creationId xmlns:a16="http://schemas.microsoft.com/office/drawing/2014/main" id="{1CFFA4D2-0C7E-4BBB-8689-7AB3EF4D0D19}"/>
              </a:ext>
            </a:extLst>
          </p:cNvPr>
          <p:cNvSpPr txBox="1"/>
          <p:nvPr/>
        </p:nvSpPr>
        <p:spPr>
          <a:xfrm>
            <a:off x="1919721" y="1492423"/>
            <a:ext cx="8352557" cy="4524315"/>
          </a:xfrm>
          <a:prstGeom prst="rect">
            <a:avLst/>
          </a:prstGeom>
          <a:noFill/>
        </p:spPr>
        <p:txBody>
          <a:bodyPr wrap="square" rtlCol="0">
            <a:spAutoFit/>
          </a:bodyPr>
          <a:lstStyle/>
          <a:p>
            <a:pPr marL="285750" indent="-285750">
              <a:buBlip>
                <a:blip r:embed="rId2">
                  <a:extLst>
                    <a:ext uri="{96DAC541-7B7A-43D3-8B79-37D633B846F1}">
                      <asvg:svgBlip xmlns:asvg="http://schemas.microsoft.com/office/drawing/2016/SVG/main" r:embed="rId3"/>
                    </a:ext>
                  </a:extLst>
                </a:blip>
              </a:buBlip>
            </a:pPr>
            <a:r>
              <a:rPr lang="en-GB" dirty="0"/>
              <a:t>Smoke testing : with no access to the source code and the application already in production, focused on test cases that cover the most important functionalities</a:t>
            </a:r>
          </a:p>
          <a:p>
            <a:pPr marL="285750" indent="-285750">
              <a:buBlip>
                <a:blip r:embed="rId2">
                  <a:extLst>
                    <a:ext uri="{96DAC541-7B7A-43D3-8B79-37D633B846F1}">
                      <asvg:svgBlip xmlns:asvg="http://schemas.microsoft.com/office/drawing/2016/SVG/main" r:embed="rId3"/>
                    </a:ext>
                  </a:extLst>
                </a:blip>
              </a:buBlip>
            </a:pPr>
            <a:r>
              <a:rPr lang="en-GB" dirty="0"/>
              <a:t>Negative testing : invalid inputs for login and search bar</a:t>
            </a:r>
          </a:p>
          <a:p>
            <a:pPr marL="285750" indent="-285750">
              <a:buBlip>
                <a:blip r:embed="rId2">
                  <a:extLst>
                    <a:ext uri="{96DAC541-7B7A-43D3-8B79-37D633B846F1}">
                      <asvg:svgBlip xmlns:asvg="http://schemas.microsoft.com/office/drawing/2016/SVG/main" r:embed="rId3"/>
                    </a:ext>
                  </a:extLst>
                </a:blip>
              </a:buBlip>
            </a:pPr>
            <a:r>
              <a:rPr lang="en-GB" dirty="0"/>
              <a:t>Security testing : hidden password, account validation and using a fake email address</a:t>
            </a:r>
          </a:p>
          <a:p>
            <a:pPr marL="285750" indent="-285750">
              <a:buBlip>
                <a:blip r:embed="rId2">
                  <a:extLst>
                    <a:ext uri="{96DAC541-7B7A-43D3-8B79-37D633B846F1}">
                      <asvg:svgBlip xmlns:asvg="http://schemas.microsoft.com/office/drawing/2016/SVG/main" r:embed="rId3"/>
                    </a:ext>
                  </a:extLst>
                </a:blip>
              </a:buBlip>
            </a:pPr>
            <a:r>
              <a:rPr lang="en-GB" dirty="0"/>
              <a:t>Exploratory testing : testing a few functionalities that the average person would use when entering the web application</a:t>
            </a:r>
          </a:p>
          <a:p>
            <a:pPr marL="285750" indent="-285750">
              <a:buBlip>
                <a:blip r:embed="rId2">
                  <a:extLst>
                    <a:ext uri="{96DAC541-7B7A-43D3-8B79-37D633B846F1}">
                      <asvg:svgBlip xmlns:asvg="http://schemas.microsoft.com/office/drawing/2016/SVG/main" r:embed="rId3"/>
                    </a:ext>
                  </a:extLst>
                </a:blip>
              </a:buBlip>
            </a:pPr>
            <a:r>
              <a:rPr lang="en-GB" dirty="0"/>
              <a:t>Cross-browser and cross-device testing : application was tested on a laptop with Windows 10 on 3 browsers : Google Chrome, Microsoft Edge, Internet Explorer, and on a Samsung device with Android, I tested the mobile application as well as the web application on 2 browsers : Google Chrome</a:t>
            </a:r>
            <a:r>
              <a:rPr lang="en-US" dirty="0"/>
              <a:t> and Internet Samsung.</a:t>
            </a:r>
          </a:p>
          <a:p>
            <a:pPr marL="285750" indent="-285750">
              <a:buBlip>
                <a:blip r:embed="rId2">
                  <a:extLst>
                    <a:ext uri="{96DAC541-7B7A-43D3-8B79-37D633B846F1}">
                      <asvg:svgBlip xmlns:asvg="http://schemas.microsoft.com/office/drawing/2016/SVG/main" r:embed="rId3"/>
                    </a:ext>
                  </a:extLst>
                </a:blip>
              </a:buBlip>
            </a:pPr>
            <a:r>
              <a:rPr lang="en-US" dirty="0"/>
              <a:t>End-to-end testing : from login to logout</a:t>
            </a:r>
          </a:p>
          <a:p>
            <a:pPr marL="285750" indent="-285750">
              <a:buBlip>
                <a:blip r:embed="rId2">
                  <a:extLst>
                    <a:ext uri="{96DAC541-7B7A-43D3-8B79-37D633B846F1}">
                      <asvg:svgBlip xmlns:asvg="http://schemas.microsoft.com/office/drawing/2016/SVG/main" r:embed="rId3"/>
                    </a:ext>
                  </a:extLst>
                </a:blip>
              </a:buBlip>
            </a:pPr>
            <a:r>
              <a:rPr lang="en-US" dirty="0"/>
              <a:t>Responsive web design test : the application should adapt to different screen sizes</a:t>
            </a:r>
          </a:p>
          <a:p>
            <a:pPr marL="285750" indent="-285750">
              <a:buBlip>
                <a:blip r:embed="rId2">
                  <a:extLst>
                    <a:ext uri="{96DAC541-7B7A-43D3-8B79-37D633B846F1}">
                      <asvg:svgBlip xmlns:asvg="http://schemas.microsoft.com/office/drawing/2016/SVG/main" r:embed="rId3"/>
                    </a:ext>
                  </a:extLst>
                </a:blip>
              </a:buBlip>
            </a:pPr>
            <a:r>
              <a:rPr lang="en-US" dirty="0"/>
              <a:t>API testing : Postman tool</a:t>
            </a:r>
          </a:p>
          <a:p>
            <a:pPr marL="285750" indent="-285750">
              <a:buBlip>
                <a:blip r:embed="rId2">
                  <a:extLst>
                    <a:ext uri="{96DAC541-7B7A-43D3-8B79-37D633B846F1}">
                      <asvg:svgBlip xmlns:asvg="http://schemas.microsoft.com/office/drawing/2016/SVG/main" r:embed="rId3"/>
                    </a:ext>
                  </a:extLst>
                </a:blip>
              </a:buBlip>
            </a:pPr>
            <a:r>
              <a:rPr lang="en-US" dirty="0"/>
              <a:t>Automated testing : Cypress framework with JavaScript</a:t>
            </a:r>
          </a:p>
          <a:p>
            <a:pPr marL="285750" indent="-285750">
              <a:buBlip>
                <a:blip r:embed="rId2">
                  <a:extLst>
                    <a:ext uri="{96DAC541-7B7A-43D3-8B79-37D633B846F1}">
                      <asvg:svgBlip xmlns:asvg="http://schemas.microsoft.com/office/drawing/2016/SVG/main" r:embed="rId3"/>
                    </a:ext>
                  </a:extLst>
                </a:blip>
              </a:buBlip>
            </a:pPr>
            <a:r>
              <a:rPr lang="en-US" dirty="0"/>
              <a:t>Manual test plan and execution : </a:t>
            </a:r>
            <a:r>
              <a:rPr lang="en-US" dirty="0" err="1"/>
              <a:t>TestLink</a:t>
            </a:r>
            <a:endParaRPr lang="en-US" dirty="0"/>
          </a:p>
          <a:p>
            <a:pPr marL="285750" indent="-285750">
              <a:buBlip>
                <a:blip r:embed="rId2">
                  <a:extLst>
                    <a:ext uri="{96DAC541-7B7A-43D3-8B79-37D633B846F1}">
                      <asvg:svgBlip xmlns:asvg="http://schemas.microsoft.com/office/drawing/2016/SVG/main" r:embed="rId3"/>
                    </a:ext>
                  </a:extLst>
                </a:blip>
              </a:buBlip>
            </a:pPr>
            <a:r>
              <a:rPr lang="en-US" dirty="0"/>
              <a:t>Bugs and improvements</a:t>
            </a:r>
            <a:endParaRPr lang="en-GB" dirty="0"/>
          </a:p>
        </p:txBody>
      </p:sp>
    </p:spTree>
    <p:extLst>
      <p:ext uri="{BB962C8B-B14F-4D97-AF65-F5344CB8AC3E}">
        <p14:creationId xmlns:p14="http://schemas.microsoft.com/office/powerpoint/2010/main" val="1214126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F1FE-C04D-4403-A4FB-5924788092AC}"/>
              </a:ext>
            </a:extLst>
          </p:cNvPr>
          <p:cNvSpPr>
            <a:spLocks noGrp="1"/>
          </p:cNvSpPr>
          <p:nvPr>
            <p:ph type="ctrTitle"/>
          </p:nvPr>
        </p:nvSpPr>
        <p:spPr>
          <a:xfrm>
            <a:off x="1524000" y="164592"/>
            <a:ext cx="9144000" cy="566928"/>
          </a:xfrm>
        </p:spPr>
        <p:txBody>
          <a:bodyPr/>
          <a:lstStyle/>
          <a:p>
            <a:r>
              <a:rPr lang="en-US" dirty="0"/>
              <a:t>Mind map-test plan</a:t>
            </a:r>
          </a:p>
        </p:txBody>
      </p:sp>
      <p:pic>
        <p:nvPicPr>
          <p:cNvPr id="5" name="Picture 4" descr="Diagram&#10;&#10;Description automatically generated">
            <a:extLst>
              <a:ext uri="{FF2B5EF4-FFF2-40B4-BE49-F238E27FC236}">
                <a16:creationId xmlns:a16="http://schemas.microsoft.com/office/drawing/2014/main" id="{4D9C6FA6-CE67-438B-A4F2-B325928D1592}"/>
              </a:ext>
            </a:extLst>
          </p:cNvPr>
          <p:cNvPicPr>
            <a:picLocks noChangeAspect="1"/>
          </p:cNvPicPr>
          <p:nvPr/>
        </p:nvPicPr>
        <p:blipFill>
          <a:blip r:embed="rId2"/>
          <a:stretch>
            <a:fillRect/>
          </a:stretch>
        </p:blipFill>
        <p:spPr>
          <a:xfrm>
            <a:off x="111647" y="1145219"/>
            <a:ext cx="11933809" cy="4554245"/>
          </a:xfrm>
          <a:prstGeom prst="rect">
            <a:avLst/>
          </a:prstGeom>
        </p:spPr>
      </p:pic>
    </p:spTree>
    <p:extLst>
      <p:ext uri="{BB962C8B-B14F-4D97-AF65-F5344CB8AC3E}">
        <p14:creationId xmlns:p14="http://schemas.microsoft.com/office/powerpoint/2010/main" val="3437368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F1FE-C04D-4403-A4FB-5924788092AC}"/>
              </a:ext>
            </a:extLst>
          </p:cNvPr>
          <p:cNvSpPr>
            <a:spLocks noGrp="1"/>
          </p:cNvSpPr>
          <p:nvPr>
            <p:ph type="ctrTitle"/>
          </p:nvPr>
        </p:nvSpPr>
        <p:spPr>
          <a:xfrm>
            <a:off x="1524000" y="164592"/>
            <a:ext cx="9144000" cy="566928"/>
          </a:xfrm>
        </p:spPr>
        <p:txBody>
          <a:bodyPr/>
          <a:lstStyle/>
          <a:p>
            <a:r>
              <a:rPr lang="en-US" sz="3600" dirty="0"/>
              <a:t>Mind map-test specification</a:t>
            </a:r>
          </a:p>
        </p:txBody>
      </p:sp>
      <p:pic>
        <p:nvPicPr>
          <p:cNvPr id="4" name="Picture 3" descr="Diagram&#10;&#10;Description automatically generated">
            <a:extLst>
              <a:ext uri="{FF2B5EF4-FFF2-40B4-BE49-F238E27FC236}">
                <a16:creationId xmlns:a16="http://schemas.microsoft.com/office/drawing/2014/main" id="{811949CF-E971-44A4-B1F4-BEBD7548A795}"/>
              </a:ext>
            </a:extLst>
          </p:cNvPr>
          <p:cNvPicPr>
            <a:picLocks noChangeAspect="1"/>
          </p:cNvPicPr>
          <p:nvPr/>
        </p:nvPicPr>
        <p:blipFill>
          <a:blip r:embed="rId2"/>
          <a:stretch>
            <a:fillRect/>
          </a:stretch>
        </p:blipFill>
        <p:spPr>
          <a:xfrm>
            <a:off x="1524001" y="660965"/>
            <a:ext cx="9144000" cy="5728689"/>
          </a:xfrm>
          <a:prstGeom prst="rect">
            <a:avLst/>
          </a:prstGeom>
        </p:spPr>
      </p:pic>
    </p:spTree>
    <p:extLst>
      <p:ext uri="{BB962C8B-B14F-4D97-AF65-F5344CB8AC3E}">
        <p14:creationId xmlns:p14="http://schemas.microsoft.com/office/powerpoint/2010/main" val="3313717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F1FE-C04D-4403-A4FB-5924788092AC}"/>
              </a:ext>
            </a:extLst>
          </p:cNvPr>
          <p:cNvSpPr>
            <a:spLocks noGrp="1"/>
          </p:cNvSpPr>
          <p:nvPr>
            <p:ph type="ctrTitle"/>
          </p:nvPr>
        </p:nvSpPr>
        <p:spPr>
          <a:xfrm>
            <a:off x="1524000" y="164592"/>
            <a:ext cx="9144000" cy="566928"/>
          </a:xfrm>
        </p:spPr>
        <p:txBody>
          <a:bodyPr/>
          <a:lstStyle/>
          <a:p>
            <a:r>
              <a:rPr lang="en-US" sz="2800" dirty="0"/>
              <a:t>Performance-lighthouse report</a:t>
            </a:r>
          </a:p>
        </p:txBody>
      </p:sp>
      <p:pic>
        <p:nvPicPr>
          <p:cNvPr id="5" name="Picture 4" descr="Graphical user interface, website&#10;&#10;Description automatically generated">
            <a:extLst>
              <a:ext uri="{FF2B5EF4-FFF2-40B4-BE49-F238E27FC236}">
                <a16:creationId xmlns:a16="http://schemas.microsoft.com/office/drawing/2014/main" id="{4C922EA1-F784-4A85-A175-589B20BBF0D1}"/>
              </a:ext>
            </a:extLst>
          </p:cNvPr>
          <p:cNvPicPr>
            <a:picLocks noChangeAspect="1"/>
          </p:cNvPicPr>
          <p:nvPr/>
        </p:nvPicPr>
        <p:blipFill>
          <a:blip r:embed="rId2"/>
          <a:stretch>
            <a:fillRect/>
          </a:stretch>
        </p:blipFill>
        <p:spPr>
          <a:xfrm>
            <a:off x="1071238" y="731520"/>
            <a:ext cx="10049523" cy="5669280"/>
          </a:xfrm>
          <a:prstGeom prst="rect">
            <a:avLst/>
          </a:prstGeom>
        </p:spPr>
      </p:pic>
    </p:spTree>
    <p:extLst>
      <p:ext uri="{BB962C8B-B14F-4D97-AF65-F5344CB8AC3E}">
        <p14:creationId xmlns:p14="http://schemas.microsoft.com/office/powerpoint/2010/main" val="1362836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0">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2">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4">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16">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1BFF1FE-C04D-4403-A4FB-5924788092AC}"/>
              </a:ext>
            </a:extLst>
          </p:cNvPr>
          <p:cNvSpPr>
            <a:spLocks noGrp="1"/>
          </p:cNvSpPr>
          <p:nvPr>
            <p:ph type="ctrTitle"/>
          </p:nvPr>
        </p:nvSpPr>
        <p:spPr>
          <a:xfrm>
            <a:off x="474243" y="681317"/>
            <a:ext cx="3236613" cy="3406187"/>
          </a:xfrm>
        </p:spPr>
        <p:txBody>
          <a:bodyPr>
            <a:normAutofit/>
          </a:bodyPr>
          <a:lstStyle/>
          <a:p>
            <a:pPr algn="r"/>
            <a:r>
              <a:rPr lang="en-US" sz="3200">
                <a:solidFill>
                  <a:schemeClr val="bg1"/>
                </a:solidFill>
              </a:rPr>
              <a:t>test results</a:t>
            </a:r>
          </a:p>
        </p:txBody>
      </p:sp>
      <p:pic>
        <p:nvPicPr>
          <p:cNvPr id="4" name="Picture 3" descr="Table&#10;&#10;Description automatically generated">
            <a:extLst>
              <a:ext uri="{FF2B5EF4-FFF2-40B4-BE49-F238E27FC236}">
                <a16:creationId xmlns:a16="http://schemas.microsoft.com/office/drawing/2014/main" id="{5BD48483-171C-41E4-9825-2DF0AC691579}"/>
              </a:ext>
            </a:extLst>
          </p:cNvPr>
          <p:cNvPicPr>
            <a:picLocks noChangeAspect="1"/>
          </p:cNvPicPr>
          <p:nvPr/>
        </p:nvPicPr>
        <p:blipFill>
          <a:blip r:embed="rId2"/>
          <a:stretch>
            <a:fillRect/>
          </a:stretch>
        </p:blipFill>
        <p:spPr>
          <a:xfrm>
            <a:off x="5654304" y="85724"/>
            <a:ext cx="5062275" cy="6772275"/>
          </a:xfrm>
          <a:prstGeom prst="rect">
            <a:avLst/>
          </a:prstGeom>
        </p:spPr>
      </p:pic>
    </p:spTree>
    <p:extLst>
      <p:ext uri="{BB962C8B-B14F-4D97-AF65-F5344CB8AC3E}">
        <p14:creationId xmlns:p14="http://schemas.microsoft.com/office/powerpoint/2010/main" val="3066781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543907A-3C34-4DE8-B126-99FC7B27B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4AA7FE-02D8-4A32-8A5D-F26FBEEE1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0C111FC-6A33-43DC-B98B-D3D341F4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108" y="125102"/>
            <a:ext cx="6346209" cy="6095999"/>
          </a:xfrm>
          <a:prstGeom prst="rect">
            <a:avLst/>
          </a:prstGeom>
          <a:gradFill>
            <a:gsLst>
              <a:gs pos="0">
                <a:schemeClr val="accent5">
                  <a:lumMod val="60000"/>
                  <a:lumOff val="40000"/>
                  <a:alpha val="0"/>
                </a:schemeClr>
              </a:gs>
              <a:gs pos="99000">
                <a:schemeClr val="accent2">
                  <a:alpha val="8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73DE73B-0A74-4051-8584-9A228FCC3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821771" y="2583775"/>
            <a:ext cx="2435410"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79E83F3-34D7-4570-A7FD-15F66C3A3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BFF1FE-C04D-4403-A4FB-5924788092AC}"/>
              </a:ext>
            </a:extLst>
          </p:cNvPr>
          <p:cNvSpPr>
            <a:spLocks noGrp="1"/>
          </p:cNvSpPr>
          <p:nvPr>
            <p:ph type="ctrTitle"/>
          </p:nvPr>
        </p:nvSpPr>
        <p:spPr>
          <a:xfrm>
            <a:off x="779578" y="931026"/>
            <a:ext cx="4711846" cy="3117280"/>
          </a:xfrm>
        </p:spPr>
        <p:txBody>
          <a:bodyPr anchor="b">
            <a:normAutofit/>
          </a:bodyPr>
          <a:lstStyle/>
          <a:p>
            <a:pPr algn="l"/>
            <a:r>
              <a:rPr lang="en-US">
                <a:solidFill>
                  <a:schemeClr val="bg1"/>
                </a:solidFill>
              </a:rPr>
              <a:t>Bugs and improvements</a:t>
            </a:r>
          </a:p>
        </p:txBody>
      </p:sp>
      <p:pic>
        <p:nvPicPr>
          <p:cNvPr id="6" name="Picture 5" descr="Graphical user interface, text, application, email&#10;&#10;Description automatically generated">
            <a:extLst>
              <a:ext uri="{FF2B5EF4-FFF2-40B4-BE49-F238E27FC236}">
                <a16:creationId xmlns:a16="http://schemas.microsoft.com/office/drawing/2014/main" id="{CD7527FC-4454-4508-BDCF-B4BAB6C8C525}"/>
              </a:ext>
            </a:extLst>
          </p:cNvPr>
          <p:cNvPicPr>
            <a:picLocks noChangeAspect="1"/>
          </p:cNvPicPr>
          <p:nvPr/>
        </p:nvPicPr>
        <p:blipFill>
          <a:blip r:embed="rId2"/>
          <a:stretch>
            <a:fillRect/>
          </a:stretch>
        </p:blipFill>
        <p:spPr>
          <a:xfrm>
            <a:off x="6356873" y="2538543"/>
            <a:ext cx="5520393" cy="814257"/>
          </a:xfrm>
          <a:prstGeom prst="rect">
            <a:avLst/>
          </a:prstGeom>
        </p:spPr>
      </p:pic>
      <p:pic>
        <p:nvPicPr>
          <p:cNvPr id="8" name="Picture 7" descr="Table&#10;&#10;Description automatically generated">
            <a:extLst>
              <a:ext uri="{FF2B5EF4-FFF2-40B4-BE49-F238E27FC236}">
                <a16:creationId xmlns:a16="http://schemas.microsoft.com/office/drawing/2014/main" id="{ABB7CCC8-1C61-49F4-A717-E33DD7198DDA}"/>
              </a:ext>
            </a:extLst>
          </p:cNvPr>
          <p:cNvPicPr>
            <a:picLocks noChangeAspect="1"/>
          </p:cNvPicPr>
          <p:nvPr/>
        </p:nvPicPr>
        <p:blipFill>
          <a:blip r:embed="rId3"/>
          <a:stretch>
            <a:fillRect/>
          </a:stretch>
        </p:blipFill>
        <p:spPr>
          <a:xfrm>
            <a:off x="6356873" y="3599210"/>
            <a:ext cx="5557762" cy="2125844"/>
          </a:xfrm>
          <a:prstGeom prst="rect">
            <a:avLst/>
          </a:prstGeom>
        </p:spPr>
      </p:pic>
      <p:pic>
        <p:nvPicPr>
          <p:cNvPr id="4" name="Picture 3" descr="A picture containing table&#10;&#10;Description automatically generated">
            <a:extLst>
              <a:ext uri="{FF2B5EF4-FFF2-40B4-BE49-F238E27FC236}">
                <a16:creationId xmlns:a16="http://schemas.microsoft.com/office/drawing/2014/main" id="{313CB48B-0F22-4F17-B89C-67231C65BF57}"/>
              </a:ext>
            </a:extLst>
          </p:cNvPr>
          <p:cNvPicPr>
            <a:picLocks noChangeAspect="1"/>
          </p:cNvPicPr>
          <p:nvPr/>
        </p:nvPicPr>
        <p:blipFill>
          <a:blip r:embed="rId4"/>
          <a:stretch>
            <a:fillRect/>
          </a:stretch>
        </p:blipFill>
        <p:spPr>
          <a:xfrm>
            <a:off x="6356874" y="292973"/>
            <a:ext cx="5594326" cy="2125844"/>
          </a:xfrm>
          <a:prstGeom prst="rect">
            <a:avLst/>
          </a:prstGeom>
        </p:spPr>
      </p:pic>
    </p:spTree>
    <p:extLst>
      <p:ext uri="{BB962C8B-B14F-4D97-AF65-F5344CB8AC3E}">
        <p14:creationId xmlns:p14="http://schemas.microsoft.com/office/powerpoint/2010/main" val="2280196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DD90D221-5F29-428F-84B6-C5DB1E3F8447}"/>
              </a:ext>
            </a:extLst>
          </p:cNvPr>
          <p:cNvPicPr>
            <a:picLocks noChangeAspect="1"/>
          </p:cNvPicPr>
          <p:nvPr/>
        </p:nvPicPr>
        <p:blipFill rotWithShape="1">
          <a:blip r:embed="rId2"/>
          <a:srcRect l="110" r="-1" b="-1"/>
          <a:stretch/>
        </p:blipFill>
        <p:spPr>
          <a:xfrm>
            <a:off x="20" y="-1824"/>
            <a:ext cx="12191980" cy="6865514"/>
          </a:xfrm>
          <a:prstGeom prst="rect">
            <a:avLst/>
          </a:prstGeom>
        </p:spPr>
      </p:pic>
      <p:sp>
        <p:nvSpPr>
          <p:cNvPr id="25" name="Rectangle 24">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BFF1FE-C04D-4403-A4FB-5924788092AC}"/>
              </a:ext>
            </a:extLst>
          </p:cNvPr>
          <p:cNvSpPr>
            <a:spLocks noGrp="1"/>
          </p:cNvSpPr>
          <p:nvPr>
            <p:ph type="ctrTitle"/>
          </p:nvPr>
        </p:nvSpPr>
        <p:spPr>
          <a:xfrm>
            <a:off x="751114" y="709684"/>
            <a:ext cx="5124247" cy="1927695"/>
          </a:xfrm>
        </p:spPr>
        <p:txBody>
          <a:bodyPr anchor="b">
            <a:normAutofit/>
          </a:bodyPr>
          <a:lstStyle/>
          <a:p>
            <a:pPr algn="l"/>
            <a:r>
              <a:rPr lang="en-US" dirty="0">
                <a:solidFill>
                  <a:schemeClr val="bg1"/>
                </a:solidFill>
              </a:rPr>
              <a:t>Automated tests-POSTMAN</a:t>
            </a:r>
            <a:endParaRPr lang="en-US">
              <a:solidFill>
                <a:schemeClr val="bg1"/>
              </a:solidFill>
            </a:endParaRPr>
          </a:p>
        </p:txBody>
      </p:sp>
      <p:sp>
        <p:nvSpPr>
          <p:cNvPr id="27" name="Rectangle 26">
            <a:extLst>
              <a:ext uri="{FF2B5EF4-FFF2-40B4-BE49-F238E27FC236}">
                <a16:creationId xmlns:a16="http://schemas.microsoft.com/office/drawing/2014/main" id="{D1DEB652-CD49-4786-9154-A1A30E19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19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9A7483D-55E4-41F7-8F87-19FAB2AEA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399291"/>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5076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129</TotalTime>
  <Words>611</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Tw Cen MT</vt:lpstr>
      <vt:lpstr>GradientRiseVTI</vt:lpstr>
      <vt:lpstr>PowerPoint Presentation</vt:lpstr>
      <vt:lpstr>What is  </vt:lpstr>
      <vt:lpstr>Testing approach and testing tYpes</vt:lpstr>
      <vt:lpstr>Mind map-test plan</vt:lpstr>
      <vt:lpstr>Mind map-test specification</vt:lpstr>
      <vt:lpstr>Performance-lighthouse report</vt:lpstr>
      <vt:lpstr>test results</vt:lpstr>
      <vt:lpstr>Bugs and improvements</vt:lpstr>
      <vt:lpstr>Automated tests-POSTMAN</vt:lpstr>
      <vt:lpstr>Automated tests-CYPRESS</vt:lpstr>
      <vt:lpstr>TOOLS and frameworks USED</vt:lpstr>
      <vt:lpstr>CONCLUSIONS</vt:lpstr>
      <vt:lpstr>Lessons learned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Hotico</dc:creator>
  <cp:lastModifiedBy>Carla Hotico</cp:lastModifiedBy>
  <cp:revision>1</cp:revision>
  <dcterms:created xsi:type="dcterms:W3CDTF">2020-12-03T12:43:05Z</dcterms:created>
  <dcterms:modified xsi:type="dcterms:W3CDTF">2020-12-04T10:38:17Z</dcterms:modified>
</cp:coreProperties>
</file>