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6" r:id="rId2"/>
    <p:sldId id="269" r:id="rId3"/>
    <p:sldId id="257" r:id="rId4"/>
    <p:sldId id="258" r:id="rId5"/>
    <p:sldId id="259" r:id="rId6"/>
    <p:sldId id="276" r:id="rId7"/>
    <p:sldId id="277" r:id="rId8"/>
    <p:sldId id="283" r:id="rId9"/>
    <p:sldId id="288" r:id="rId10"/>
    <p:sldId id="289" r:id="rId11"/>
    <p:sldId id="290" r:id="rId12"/>
    <p:sldId id="261" r:id="rId13"/>
    <p:sldId id="284" r:id="rId14"/>
    <p:sldId id="279" r:id="rId15"/>
    <p:sldId id="281" r:id="rId16"/>
    <p:sldId id="280" r:id="rId17"/>
    <p:sldId id="264" r:id="rId18"/>
    <p:sldId id="285" r:id="rId19"/>
  </p:sldIdLst>
  <p:sldSz cx="9144000" cy="5143500" type="screen16x9"/>
  <p:notesSz cx="9144000" cy="5143500"/>
  <p:embeddedFontLst>
    <p:embeddedFont>
      <p:font typeface="Lato" panose="020F0502020204030203" pitchFamily="34" charset="0"/>
      <p:regular r:id="rId21"/>
      <p:bold r:id="rId22"/>
      <p:italic r:id="rId23"/>
      <p:boldItalic r:id="rId24"/>
    </p:embeddedFont>
    <p:embeddedFont>
      <p:font typeface="Lato Light" panose="020F0302020204030203" pitchFamily="34" charset="0"/>
      <p:regular r:id="rId25"/>
      <p:italic r:id="rId26"/>
    </p:embeddedFont>
    <p:embeddedFont>
      <p:font typeface="Lato-light" panose="020F0302020204030203" charset="0"/>
      <p:regular r:id="rId27"/>
    </p:embeddedFont>
    <p:embeddedFont>
      <p:font typeface="Playfair Display" panose="00000500000000000000" pitchFamily="2" charset="0"/>
      <p:regular r:id="rId28"/>
      <p:bold r:id="rId29"/>
      <p:italic r:id="rId30"/>
      <p:boldItalic r:id="rId31"/>
    </p:embeddedFont>
  </p:embeddedFontLst>
  <p:custDataLst>
    <p:tags r:id="rId32"/>
  </p:custData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6D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04AAF47-0DF9-4AE4-96FC-496321E18534}" styleName="Medium Style 2 - Accent 1">
    <a:wholeTbl>
      <a:tcTxStyle>
        <a:fontRef idx="minor">
          <a:srgbClr val="000000"/>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a:solidFill>
                <a:schemeClr val="lt1"/>
              </a:solidFill>
            </a:ln>
          </a:top>
        </a:tcBdr>
        <a:fill>
          <a:solidFill>
            <a:schemeClr val="accent1"/>
          </a:solidFill>
        </a:fill>
      </a:tcStyle>
    </a:lastRow>
    <a:firstRow>
      <a:tcTxStyle b="on">
        <a:fontRef idx="minor">
          <a:srgbClr val="000000"/>
        </a:fontRef>
        <a:schemeClr val="lt1"/>
      </a:tcTxStyle>
      <a:tcStyle>
        <a:tcBdr>
          <a:bottom>
            <a:ln w="38100">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105" autoAdjust="0"/>
  </p:normalViewPr>
  <p:slideViewPr>
    <p:cSldViewPr>
      <p:cViewPr varScale="1">
        <p:scale>
          <a:sx n="124" d="100"/>
          <a:sy n="124" d="100"/>
        </p:scale>
        <p:origin x="120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9/16/2024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‹Nº›</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69327042-6B61-B148-8485-8BBBFAA13D24}" type="slidenum">
              <a:rPr lang="en-US" smtClean="0"/>
              <a:t>7</a:t>
            </a:fld>
            <a:endParaRPr lang="en-US"/>
          </a:p>
        </p:txBody>
      </p:sp>
    </p:spTree>
    <p:extLst>
      <p:ext uri="{BB962C8B-B14F-4D97-AF65-F5344CB8AC3E}">
        <p14:creationId xmlns:p14="http://schemas.microsoft.com/office/powerpoint/2010/main" val="453594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69327042-6B61-B148-8485-8BBBFAA13D24}" type="slidenum">
              <a:rPr lang="en-US" smtClean="0"/>
              <a:t>16</a:t>
            </a:fld>
            <a:endParaRPr lang="en-US"/>
          </a:p>
        </p:txBody>
      </p:sp>
    </p:spTree>
    <p:extLst>
      <p:ext uri="{BB962C8B-B14F-4D97-AF65-F5344CB8AC3E}">
        <p14:creationId xmlns:p14="http://schemas.microsoft.com/office/powerpoint/2010/main" val="1440689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69327042-6B61-B148-8485-8BBBFAA13D24}" type="slidenum">
              <a:rPr lang="en-US" smtClean="0"/>
              <a:t>8</a:t>
            </a:fld>
            <a:endParaRPr lang="en-US"/>
          </a:p>
        </p:txBody>
      </p:sp>
    </p:spTree>
    <p:extLst>
      <p:ext uri="{BB962C8B-B14F-4D97-AF65-F5344CB8AC3E}">
        <p14:creationId xmlns:p14="http://schemas.microsoft.com/office/powerpoint/2010/main" val="2773305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69327042-6B61-B148-8485-8BBBFAA13D24}" type="slidenum">
              <a:rPr lang="en-US" smtClean="0"/>
              <a:t>9</a:t>
            </a:fld>
            <a:endParaRPr lang="en-US"/>
          </a:p>
        </p:txBody>
      </p:sp>
    </p:spTree>
    <p:extLst>
      <p:ext uri="{BB962C8B-B14F-4D97-AF65-F5344CB8AC3E}">
        <p14:creationId xmlns:p14="http://schemas.microsoft.com/office/powerpoint/2010/main" val="1033647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69327042-6B61-B148-8485-8BBBFAA13D24}" type="slidenum">
              <a:rPr lang="en-US" smtClean="0"/>
              <a:t>10</a:t>
            </a:fld>
            <a:endParaRPr lang="en-US"/>
          </a:p>
        </p:txBody>
      </p:sp>
    </p:spTree>
    <p:extLst>
      <p:ext uri="{BB962C8B-B14F-4D97-AF65-F5344CB8AC3E}">
        <p14:creationId xmlns:p14="http://schemas.microsoft.com/office/powerpoint/2010/main" val="1448543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69327042-6B61-B148-8485-8BBBFAA13D24}" type="slidenum">
              <a:rPr lang="en-US" smtClean="0"/>
              <a:t>11</a:t>
            </a:fld>
            <a:endParaRPr lang="en-US"/>
          </a:p>
        </p:txBody>
      </p:sp>
    </p:spTree>
    <p:extLst>
      <p:ext uri="{BB962C8B-B14F-4D97-AF65-F5344CB8AC3E}">
        <p14:creationId xmlns:p14="http://schemas.microsoft.com/office/powerpoint/2010/main" val="2610350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69327042-6B61-B148-8485-8BBBFAA13D24}" type="slidenum">
              <a:rPr lang="en-US" smtClean="0"/>
              <a:t>12</a:t>
            </a:fld>
            <a:endParaRPr lang="en-US"/>
          </a:p>
        </p:txBody>
      </p:sp>
    </p:spTree>
    <p:extLst>
      <p:ext uri="{BB962C8B-B14F-4D97-AF65-F5344CB8AC3E}">
        <p14:creationId xmlns:p14="http://schemas.microsoft.com/office/powerpoint/2010/main" val="2992237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69327042-6B61-B148-8485-8BBBFAA13D24}" type="slidenum">
              <a:rPr lang="en-US" smtClean="0"/>
              <a:t>13</a:t>
            </a:fld>
            <a:endParaRPr lang="en-US"/>
          </a:p>
        </p:txBody>
      </p:sp>
    </p:spTree>
    <p:extLst>
      <p:ext uri="{BB962C8B-B14F-4D97-AF65-F5344CB8AC3E}">
        <p14:creationId xmlns:p14="http://schemas.microsoft.com/office/powerpoint/2010/main" val="2483341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69327042-6B61-B148-8485-8BBBFAA13D24}" type="slidenum">
              <a:rPr lang="en-US" smtClean="0"/>
              <a:t>14</a:t>
            </a:fld>
            <a:endParaRPr lang="en-US"/>
          </a:p>
        </p:txBody>
      </p:sp>
    </p:spTree>
    <p:extLst>
      <p:ext uri="{BB962C8B-B14F-4D97-AF65-F5344CB8AC3E}">
        <p14:creationId xmlns:p14="http://schemas.microsoft.com/office/powerpoint/2010/main" val="2987620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69327042-6B61-B148-8485-8BBBFAA13D24}" type="slidenum">
              <a:rPr lang="en-US" smtClean="0"/>
              <a:t>15</a:t>
            </a:fld>
            <a:endParaRPr lang="en-US"/>
          </a:p>
        </p:txBody>
      </p:sp>
    </p:spTree>
    <p:extLst>
      <p:ext uri="{BB962C8B-B14F-4D97-AF65-F5344CB8AC3E}">
        <p14:creationId xmlns:p14="http://schemas.microsoft.com/office/powerpoint/2010/main" val="38884798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slideMaster" Target="../slideMasters/slideMaster1.xml"/><Relationship Id="rId5" Type="http://schemas.openxmlformats.org/officeDocument/2006/relationships/tags" Target="../tags/tag16.xml"/><Relationship Id="rId10" Type="http://schemas.openxmlformats.org/officeDocument/2006/relationships/tags" Target="../tags/tag21.xml"/><Relationship Id="rId4" Type="http://schemas.openxmlformats.org/officeDocument/2006/relationships/tags" Target="../tags/tag15.xml"/><Relationship Id="rId9" Type="http://schemas.openxmlformats.org/officeDocument/2006/relationships/tags" Target="../tags/tag20.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7">
            <a:extLst>
              <a:ext uri="{733E7052-CC08-4DFB-BEA8-7442968E73F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E0CB355-89E7-406F-9D78-5ED7BCA97FEB}"/>
              </a:ext>
            </a:extLst>
          </p:cNvPr>
          <p:cNvPicPr>
            <a:picLocks noChangeAspect="1"/>
          </p:cNvPicPr>
          <p:nvPr userDrawn="1"/>
        </p:nvPicPr>
        <p:blipFill>
          <a:blip r:embed="rId3">
            <a:alphaModFix amt="22000"/>
          </a:blip>
          <a:stretch>
            <a:fillRect/>
          </a:stretch>
        </p:blipFill>
        <p:spPr>
          <a:xfrm>
            <a:off x="0" y="0"/>
            <a:ext cx="9144000" cy="5150223"/>
          </a:xfrm>
          <a:prstGeom prst="rect">
            <a:avLst/>
          </a:prstGeom>
          <a:noFill/>
        </p:spPr>
      </p:pic>
      <p:sp>
        <p:nvSpPr>
          <p:cNvPr id="3" name="Rectangle 8">
            <a:extLst>
              <a:ext uri="{CD95F896-EB63-4D46-A520-D5931AC2CAA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876C236-1B25-483F-ACDD-1F29B5941A8E}"/>
              </a:ext>
            </a:extLst>
          </p:cNvPr>
          <p:cNvSpPr/>
          <p:nvPr userDrawn="1"/>
        </p:nvSpPr>
        <p:spPr>
          <a:xfrm>
            <a:off x="0" y="-9525"/>
            <a:ext cx="7626790" cy="5152845"/>
          </a:xfrm>
          <a:prstGeom prst="rect">
            <a:avLst/>
          </a:prstGeom>
          <a:gradFill rotWithShape="1">
            <a:gsLst>
              <a:gs pos="0">
                <a:schemeClr val="bg1"/>
              </a:gs>
              <a:gs pos="100000">
                <a:schemeClr val="bg1">
                  <a:alpha val="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ubtitle 2">
            <a:extLst>
              <a:ext uri="{068A8680-BF00-4387-BB8E-076A073F1F3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376521B-D661-44B0-BC9F-1D8268031143}"/>
              </a:ext>
            </a:extLst>
          </p:cNvPr>
          <p:cNvSpPr>
            <a:spLocks noGrp="1"/>
          </p:cNvSpPr>
          <p:nvPr>
            <p:ph type="subTitle"/>
          </p:nvPr>
        </p:nvSpPr>
        <p:spPr>
          <a:xfrm>
            <a:off x="762000" y="2473604"/>
            <a:ext cx="7199014" cy="344376"/>
          </a:xfrm>
        </p:spPr>
        <p:txBody>
          <a:bodyPr lIns="0" tIns="0" rIns="0" bIns="0" rtlCol="0">
            <a:normAutofit/>
          </a:bodyPr>
          <a:lstStyle>
            <a:lvl1pPr marL="0" lvl="0" indent="0" algn="l">
              <a:lnSpc>
                <a:spcPct val="100000"/>
              </a:lnSpc>
              <a:buNone/>
              <a:defRPr lang="en-US" sz="2000" cap="all" spc="600" dirty="0">
                <a:solidFill>
                  <a:schemeClr val="bg2"/>
                </a:solidFill>
                <a:latin typeface="Lato-light"/>
              </a:defRPr>
            </a:lvl1pPr>
            <a:lvl2pPr marL="457200" lvl="1" indent="0" algn="ctr">
              <a:buNone/>
              <a:defRPr lang="en-US" sz="2000" dirty="0"/>
            </a:lvl2pPr>
            <a:lvl3pPr marL="914400" lvl="2" indent="0" algn="ctr">
              <a:buNone/>
              <a:defRPr lang="en-US" sz="1800" dirty="0"/>
            </a:lvl3pPr>
            <a:lvl4pPr marL="1371600" lvl="3" indent="0" algn="ctr">
              <a:buNone/>
              <a:defRPr lang="en-US" sz="1600" dirty="0"/>
            </a:lvl4pPr>
            <a:lvl5pPr marL="1828800" lvl="4" indent="0" algn="ctr">
              <a:buNone/>
              <a:defRPr lang="en-US" sz="1600" dirty="0"/>
            </a:lvl5pPr>
            <a:lvl6pPr marL="2286000" lvl="5" indent="0" algn="ctr">
              <a:buNone/>
              <a:defRPr lang="en-US" sz="1600" dirty="0"/>
            </a:lvl6pPr>
            <a:lvl7pPr marL="2743200" lvl="6" indent="0" algn="ctr">
              <a:buNone/>
              <a:defRPr lang="en-US" sz="1600" dirty="0"/>
            </a:lvl7pPr>
            <a:lvl8pPr marL="3200400" lvl="7" indent="0" algn="ctr">
              <a:buNone/>
              <a:defRPr lang="en-US" sz="1600" dirty="0"/>
            </a:lvl8pPr>
            <a:lvl9pPr marL="3657600" lvl="8" indent="0" algn="ctr">
              <a:buNone/>
              <a:defRPr lang="en-US" sz="1600" dirty="0"/>
            </a:lvl9pPr>
          </a:lstStyle>
          <a:p>
            <a:r>
              <a:rPr lang="en-US" dirty="0"/>
              <a:t>CLICK TO EDIT MASTER SUBTITLE </a:t>
            </a:r>
          </a:p>
        </p:txBody>
      </p:sp>
      <p:sp>
        <p:nvSpPr>
          <p:cNvPr id="5" name="Title 1">
            <a:extLst>
              <a:ext uri="{9F689725-711F-4F3D-8D47-34982A19A6E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FE6E104-23BD-4585-A7C8-F931C3868FBA}"/>
              </a:ext>
            </a:extLst>
          </p:cNvPr>
          <p:cNvSpPr>
            <a:spLocks noGrp="1"/>
          </p:cNvSpPr>
          <p:nvPr>
            <p:ph type="title" idx="1"/>
          </p:nvPr>
        </p:nvSpPr>
        <p:spPr>
          <a:xfrm>
            <a:off x="762000" y="914400"/>
            <a:ext cx="7199014" cy="1466850"/>
          </a:xfrm>
        </p:spPr>
        <p:txBody>
          <a:bodyPr lIns="0" tIns="0" rIns="0" bIns="0" rtlCol="0" anchor="b">
            <a:normAutofit/>
          </a:bodyPr>
          <a:lstStyle>
            <a:lvl1pPr lvl="0" algn="l">
              <a:lnSpc>
                <a:spcPct val="100000"/>
              </a:lnSpc>
              <a:defRPr lang="en-US" sz="4800" b="0" dirty="0">
                <a:solidFill>
                  <a:schemeClr val="tx2"/>
                </a:solidFill>
                <a:latin typeface="Playfair Display"/>
              </a:defRPr>
            </a:lvl1pPr>
          </a:lstStyle>
          <a:p>
            <a:r>
              <a:rPr lang="en-US" dirty="0"/>
              <a:t>Click to edit Title</a:t>
            </a:r>
          </a:p>
        </p:txBody>
      </p:sp>
      <p:sp>
        <p:nvSpPr>
          <p:cNvPr id="6" name="Picture Placeholder 31">
            <a:extLst>
              <a:ext uri="{3F088E5A-061D-4CC8-8F56-F43E5ADAF65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B36AA07-D189-47FD-8E2A-933C9A99BCDB}"/>
              </a:ext>
            </a:extLst>
          </p:cNvPr>
          <p:cNvSpPr>
            <a:spLocks noGrp="1"/>
          </p:cNvSpPr>
          <p:nvPr>
            <p:ph type="pic" idx="2"/>
          </p:nvPr>
        </p:nvSpPr>
        <p:spPr>
          <a:xfrm>
            <a:off x="762000" y="3714750"/>
            <a:ext cx="1948638" cy="867080"/>
          </a:xfrm>
        </p:spPr>
        <p:txBody>
          <a:bodyPr rtlCol="0" anchor="b"/>
          <a:lstStyle>
            <a:lvl1pPr lvl="0" algn="ctr"/>
          </a:lstStyle>
          <a:p>
            <a:r>
              <a:rPr lang="en-US" dirty="0"/>
              <a:t>Insert Logo Here</a:t>
            </a:r>
          </a:p>
        </p:txBody>
      </p:sp>
      <p:sp>
        <p:nvSpPr>
          <p:cNvPr id="7" name="Date Placeholder 1">
            <a:extLst>
              <a:ext uri="{94D3F701-D588-4AA7-8B3C-63EE0A58E6D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DE487D3-FAB6-4855-9646-3D44D69FC563}"/>
              </a:ext>
            </a:extLst>
          </p:cNvPr>
          <p:cNvSpPr>
            <a:spLocks noGrp="1"/>
          </p:cNvSpPr>
          <p:nvPr>
            <p:ph type="dt" sz="half" idx="3"/>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8" name="Footer Placeholder 1">
            <a:extLst>
              <a:ext uri="{B0D2CA41-352A-4CE4-B93C-79B736CF91A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7CDEB46-DE80-4993-8177-56FFADEC66D0}"/>
              </a:ext>
            </a:extLst>
          </p:cNvPr>
          <p:cNvSpPr>
            <a:spLocks noGrp="1"/>
          </p:cNvSpPr>
          <p:nvPr>
            <p:ph type="ftr" sz="quarter" idx="4"/>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
        <p:nvSpPr>
          <p:cNvPr id="9" name="Slide Number Placeholder 5">
            <a:extLst>
              <a:ext uri="{B2F03118-C364-4B6B-942A-CD92CF65892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0C9A0BE-E4DD-4AED-AD3A-748DBDA4C6D8}"/>
              </a:ext>
            </a:extLst>
          </p:cNvPr>
          <p:cNvSpPr>
            <a:spLocks noGrp="1"/>
          </p:cNvSpPr>
          <p:nvPr>
            <p:ph type="sldNum" sz="quarter" idx="5"/>
          </p:nvPr>
        </p:nvSpPr>
        <p:spPr>
          <a:xfrm>
            <a:off x="6654113" y="4767262"/>
            <a:ext cx="2057400" cy="273843"/>
          </a:xfrm>
          <a:prstGeom prst="rect">
            <a:avLst/>
          </a:prstGeom>
        </p:spPr>
        <p:txBody>
          <a:bodyPr vert="horz" lIns="91440" tIns="45720" rIns="91440" bIns="45720" rtlCol="0" anchor="ctr"/>
          <a:lstStyle>
            <a:lvl1pPr lvl="0" algn="r">
              <a:defRPr lang="en-US" sz="900" b="0" i="0" dirty="0">
                <a:solidFill>
                  <a:schemeClr val="bg2"/>
                </a:solidFill>
                <a:latin typeface="Lato Light"/>
              </a:defRPr>
            </a:lvl1pPr>
          </a:lstStyle>
          <a:p>
            <a:fld id="{07CEA607-D922-425D-9B52-08D0D5289521}" type="slidenum">
              <a:t>‹Nº›</a:t>
            </a:fld>
            <a:endParaRPr lang="en-US" dirty="0"/>
          </a:p>
        </p:txBody>
      </p:sp>
    </p:spTree>
    <p:custDataLst>
      <p:tags r:id="rId1"/>
    </p:custDataLst>
    <p:extLst>
      <p:ext uri="{E52B7FB6-825C-43BA-95D2-126FE4C81C1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WOT Analysis">
    <p:spTree>
      <p:nvGrpSpPr>
        <p:cNvPr id="1" name=""/>
        <p:cNvGrpSpPr/>
        <p:nvPr/>
      </p:nvGrpSpPr>
      <p:grpSpPr>
        <a:xfrm>
          <a:off x="0" y="0"/>
          <a:ext cx="0" cy="0"/>
          <a:chOff x="0" y="0"/>
          <a:chExt cx="0" cy="0"/>
        </a:xfrm>
      </p:grpSpPr>
      <p:sp>
        <p:nvSpPr>
          <p:cNvPr id="2" name="Slide Number Placeholder 5">
            <a:extLst>
              <a:ext uri="{30982B35-A117-47CE-8F24-E2166F19620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E3FD72C-0708-4C4B-97EA-5E5AC033D3AD}"/>
              </a:ext>
            </a:extLst>
          </p:cNvPr>
          <p:cNvSpPr>
            <a:spLocks noGrp="1"/>
          </p:cNvSpPr>
          <p:nvPr>
            <p:ph type="sldNum" sz="quarter"/>
          </p:nvPr>
        </p:nvSpPr>
        <p:spPr/>
        <p:txBody>
          <a:bodyPr rtlCol="0"/>
          <a:lstStyle/>
          <a:p>
            <a:fld id="{F468B4D5-DE9E-415D-9F1D-720B5834517E}" type="slidenum">
              <a:t>‹Nº›</a:t>
            </a:fld>
            <a:endParaRPr lang="en-US" dirty="0"/>
          </a:p>
        </p:txBody>
      </p:sp>
      <p:sp>
        <p:nvSpPr>
          <p:cNvPr id="3" name="Title 6">
            <a:extLst>
              <a:ext uri="{50EB17E7-2230-4398-9E8B-EAE5DC95047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B26333B-042D-42CD-8306-35E580E49624}"/>
              </a:ext>
            </a:extLst>
          </p:cNvPr>
          <p:cNvSpPr>
            <a:spLocks noGrp="1"/>
          </p:cNvSpPr>
          <p:nvPr>
            <p:ph type="title" idx="1"/>
          </p:nvPr>
        </p:nvSpPr>
        <p:spPr>
          <a:xfrm>
            <a:off x="428625" y="457200"/>
            <a:ext cx="8286750" cy="895350"/>
          </a:xfrm>
        </p:spPr>
        <p:txBody>
          <a:bodyPr lIns="0" tIns="0" rIns="0" bIns="0" rtlCol="0" anchor="t">
            <a:noAutofit/>
          </a:bodyPr>
          <a:lstStyle>
            <a:lvl1pPr lvl="0">
              <a:lnSpc>
                <a:spcPct val="100000"/>
              </a:lnSpc>
              <a:defRPr lang="en-US" sz="3200" dirty="0"/>
            </a:lvl1pPr>
          </a:lstStyle>
          <a:p>
            <a:r>
              <a:rPr lang="en-US" dirty="0"/>
              <a:t>SWOT Analysis</a:t>
            </a:r>
          </a:p>
        </p:txBody>
      </p:sp>
      <p:sp>
        <p:nvSpPr>
          <p:cNvPr id="4" name="Text Placeholder 2">
            <a:extLst>
              <a:ext uri="{6B005422-AC22-4D5D-9E56-F7533B8D16E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90203F4-5216-4A1E-B61D-21980BA1655F}"/>
              </a:ext>
            </a:extLst>
          </p:cNvPr>
          <p:cNvSpPr>
            <a:spLocks noGrp="1"/>
          </p:cNvSpPr>
          <p:nvPr>
            <p:ph type="body" idx="2"/>
          </p:nvPr>
        </p:nvSpPr>
        <p:spPr>
          <a:xfrm>
            <a:off x="418442" y="2262187"/>
            <a:ext cx="1768697" cy="1900828"/>
          </a:xfrm>
        </p:spPr>
        <p:txBody>
          <a:bodyPr lIns="0" tIns="0" rIns="0" bIns="0" rtlCol="0">
            <a:noAutofit/>
          </a:bodyPr>
          <a:lstStyle>
            <a:lvl1pPr lvl="0" algn="l">
              <a:lnSpc>
                <a:spcPct val="100000"/>
              </a:lnSpc>
              <a:defRPr lang="en-US" sz="1400" dirty="0">
                <a:solidFill>
                  <a:schemeClr val="tx1"/>
                </a:solidFill>
                <a:latin typeface="Lato-light"/>
              </a:defRPr>
            </a:lvl1pPr>
          </a:lstStyle>
          <a:p>
            <a:pPr lvl="0"/>
            <a:r>
              <a:rPr lang="en-US" dirty="0"/>
              <a:t>Click to edit Master text styles</a:t>
            </a:r>
          </a:p>
        </p:txBody>
      </p:sp>
      <p:sp>
        <p:nvSpPr>
          <p:cNvPr id="5" name="Text Placeholder 2">
            <a:extLst>
              <a:ext uri="{CA2E1EE0-1CB6-468A-8ECE-2ECCB1AC50F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BC61092-77C8-4CBA-B01A-49563A2906C9}"/>
              </a:ext>
            </a:extLst>
          </p:cNvPr>
          <p:cNvSpPr>
            <a:spLocks noGrp="1"/>
          </p:cNvSpPr>
          <p:nvPr>
            <p:ph type="body" idx="3"/>
          </p:nvPr>
        </p:nvSpPr>
        <p:spPr>
          <a:xfrm>
            <a:off x="2570578" y="2262187"/>
            <a:ext cx="1768697" cy="1900828"/>
          </a:xfrm>
        </p:spPr>
        <p:txBody>
          <a:bodyPr lIns="0" tIns="0" rIns="0" bIns="0" rtlCol="0">
            <a:noAutofit/>
          </a:bodyPr>
          <a:lstStyle>
            <a:lvl1pPr lvl="0" algn="l">
              <a:lnSpc>
                <a:spcPct val="100000"/>
              </a:lnSpc>
              <a:defRPr lang="en-US" sz="1400" dirty="0">
                <a:solidFill>
                  <a:schemeClr val="tx1"/>
                </a:solidFill>
                <a:latin typeface="Lato-light"/>
              </a:defRPr>
            </a:lvl1pPr>
          </a:lstStyle>
          <a:p>
            <a:pPr lvl="0"/>
            <a:r>
              <a:rPr lang="en-US" dirty="0"/>
              <a:t>Click to edit Master text styles</a:t>
            </a:r>
          </a:p>
        </p:txBody>
      </p:sp>
      <p:sp>
        <p:nvSpPr>
          <p:cNvPr id="6" name="Text Placeholder 2">
            <a:extLst>
              <a:ext uri="{9DE73137-5F77-4B53-8FFF-2FAF4420A76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A19D764-1DA0-4213-8D7B-402CDFFB8BDA}"/>
              </a:ext>
            </a:extLst>
          </p:cNvPr>
          <p:cNvSpPr>
            <a:spLocks noGrp="1"/>
          </p:cNvSpPr>
          <p:nvPr>
            <p:ph type="body" idx="4"/>
          </p:nvPr>
        </p:nvSpPr>
        <p:spPr>
          <a:xfrm>
            <a:off x="4720656" y="2262187"/>
            <a:ext cx="1768697" cy="1900828"/>
          </a:xfrm>
        </p:spPr>
        <p:txBody>
          <a:bodyPr lIns="0" tIns="0" rIns="0" bIns="0" rtlCol="0">
            <a:noAutofit/>
          </a:bodyPr>
          <a:lstStyle>
            <a:lvl1pPr lvl="0" algn="l">
              <a:lnSpc>
                <a:spcPct val="100000"/>
              </a:lnSpc>
              <a:defRPr lang="en-US" sz="1400" dirty="0">
                <a:solidFill>
                  <a:schemeClr val="tx1"/>
                </a:solidFill>
                <a:latin typeface="Lato-light"/>
              </a:defRPr>
            </a:lvl1pPr>
          </a:lstStyle>
          <a:p>
            <a:pPr lvl="0"/>
            <a:r>
              <a:rPr lang="en-US" dirty="0"/>
              <a:t>Click to edit Master text styles</a:t>
            </a:r>
          </a:p>
        </p:txBody>
      </p:sp>
      <p:sp>
        <p:nvSpPr>
          <p:cNvPr id="7" name="Text Placeholder 2">
            <a:extLst>
              <a:ext uri="{2DCC8BBB-DB60-450A-87FA-6857E72B13C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12B2FE7-2691-4AF8-942A-3A258952CAEE}"/>
              </a:ext>
            </a:extLst>
          </p:cNvPr>
          <p:cNvSpPr>
            <a:spLocks noGrp="1"/>
          </p:cNvSpPr>
          <p:nvPr>
            <p:ph type="body" idx="5"/>
          </p:nvPr>
        </p:nvSpPr>
        <p:spPr>
          <a:xfrm>
            <a:off x="6875221" y="2262187"/>
            <a:ext cx="1768697" cy="1900828"/>
          </a:xfrm>
        </p:spPr>
        <p:txBody>
          <a:bodyPr lIns="0" tIns="0" rIns="0" bIns="0" rtlCol="0">
            <a:noAutofit/>
          </a:bodyPr>
          <a:lstStyle>
            <a:lvl1pPr lvl="0" algn="l">
              <a:lnSpc>
                <a:spcPct val="100000"/>
              </a:lnSpc>
              <a:defRPr lang="en-US" sz="1400" dirty="0">
                <a:solidFill>
                  <a:schemeClr val="tx1"/>
                </a:solidFill>
                <a:latin typeface="Lato-light"/>
              </a:defRPr>
            </a:lvl1pPr>
          </a:lstStyle>
          <a:p>
            <a:pPr lvl="0"/>
            <a:r>
              <a:rPr lang="en-US" dirty="0"/>
              <a:t>Click to edit Master text styles</a:t>
            </a:r>
          </a:p>
        </p:txBody>
      </p:sp>
      <p:sp>
        <p:nvSpPr>
          <p:cNvPr id="8" name="Text Placeholder 2">
            <a:extLst>
              <a:ext uri="{92548E3D-FF68-4485-90BE-A4B544387BA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1837086-E67F-4789-BF74-543678EA9841}"/>
              </a:ext>
            </a:extLst>
          </p:cNvPr>
          <p:cNvSpPr>
            <a:spLocks noGrp="1"/>
          </p:cNvSpPr>
          <p:nvPr>
            <p:ph type="body" idx="6"/>
          </p:nvPr>
        </p:nvSpPr>
        <p:spPr>
          <a:xfrm>
            <a:off x="418442" y="1596047"/>
            <a:ext cx="1768697" cy="572862"/>
          </a:xfrm>
        </p:spPr>
        <p:txBody>
          <a:bodyPr lIns="0" tIns="0" rIns="0" bIns="0" rtlCol="0" anchor="t">
            <a:noAutofit/>
          </a:bodyPr>
          <a:lstStyle>
            <a:lvl1pPr lvl="0" algn="l">
              <a:lnSpc>
                <a:spcPct val="100000"/>
              </a:lnSpc>
              <a:defRPr lang="en-US" sz="1800" b="0" i="0" dirty="0">
                <a:solidFill>
                  <a:schemeClr val="tx2"/>
                </a:solidFill>
                <a:latin typeface="Playfair Display"/>
              </a:defRPr>
            </a:lvl1pPr>
          </a:lstStyle>
          <a:p>
            <a:pPr lvl="0"/>
            <a:r>
              <a:rPr lang="en-US" dirty="0"/>
              <a:t>Strengths</a:t>
            </a:r>
          </a:p>
        </p:txBody>
      </p:sp>
      <p:sp>
        <p:nvSpPr>
          <p:cNvPr id="9" name="Text Placeholder 2">
            <a:extLst>
              <a:ext uri="{F661207D-B02A-4B39-8A0F-DB7A05EA368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9966826-50B0-4280-B7D1-D3EC2714F58A}"/>
              </a:ext>
            </a:extLst>
          </p:cNvPr>
          <p:cNvSpPr>
            <a:spLocks noGrp="1"/>
          </p:cNvSpPr>
          <p:nvPr>
            <p:ph type="body" idx="7"/>
          </p:nvPr>
        </p:nvSpPr>
        <p:spPr>
          <a:xfrm>
            <a:off x="2566463" y="1596047"/>
            <a:ext cx="1768697" cy="572862"/>
          </a:xfrm>
        </p:spPr>
        <p:txBody>
          <a:bodyPr lIns="0" tIns="0" rIns="0" bIns="0" rtlCol="0" anchor="t">
            <a:noAutofit/>
          </a:bodyPr>
          <a:lstStyle>
            <a:lvl1pPr lvl="0" algn="l">
              <a:lnSpc>
                <a:spcPct val="100000"/>
              </a:lnSpc>
              <a:defRPr lang="en-US" sz="1800" b="0" i="0" dirty="0">
                <a:solidFill>
                  <a:schemeClr val="accent1"/>
                </a:solidFill>
                <a:latin typeface="Playfair Display"/>
              </a:defRPr>
            </a:lvl1pPr>
          </a:lstStyle>
          <a:p>
            <a:pPr lvl="0"/>
            <a:r>
              <a:rPr lang="en-US" dirty="0"/>
              <a:t>Opportunities</a:t>
            </a:r>
          </a:p>
        </p:txBody>
      </p:sp>
      <p:sp>
        <p:nvSpPr>
          <p:cNvPr id="10" name="Text Placeholder 2">
            <a:extLst>
              <a:ext uri="{8BAAB3FD-EED6-41D3-AD01-3545A078D13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0C9457A-EFCA-47D4-8292-0520CD015192}"/>
              </a:ext>
            </a:extLst>
          </p:cNvPr>
          <p:cNvSpPr>
            <a:spLocks noGrp="1"/>
          </p:cNvSpPr>
          <p:nvPr>
            <p:ph type="body" idx="8"/>
          </p:nvPr>
        </p:nvSpPr>
        <p:spPr>
          <a:xfrm>
            <a:off x="4714475" y="1599885"/>
            <a:ext cx="1768697" cy="572862"/>
          </a:xfrm>
        </p:spPr>
        <p:txBody>
          <a:bodyPr lIns="0" tIns="0" rIns="0" bIns="0" rtlCol="0" anchor="t">
            <a:noAutofit/>
          </a:bodyPr>
          <a:lstStyle>
            <a:lvl1pPr lvl="0" algn="l">
              <a:lnSpc>
                <a:spcPct val="100000"/>
              </a:lnSpc>
              <a:defRPr lang="en-US" sz="1800" b="0" i="0" dirty="0">
                <a:solidFill>
                  <a:schemeClr val="accent4"/>
                </a:solidFill>
                <a:latin typeface="Playfair Display"/>
              </a:defRPr>
            </a:lvl1pPr>
          </a:lstStyle>
          <a:p>
            <a:pPr lvl="0"/>
            <a:r>
              <a:rPr lang="en-US" dirty="0"/>
              <a:t>Weaknesses</a:t>
            </a:r>
          </a:p>
        </p:txBody>
      </p:sp>
      <p:sp>
        <p:nvSpPr>
          <p:cNvPr id="11" name="Text Placeholder 2">
            <a:extLst>
              <a:ext uri="{765C2B97-638D-43A1-94AD-49F834A8EE8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7131B26-DADA-4825-B7A7-89BF5FF374F0}"/>
              </a:ext>
            </a:extLst>
          </p:cNvPr>
          <p:cNvSpPr>
            <a:spLocks noGrp="1"/>
          </p:cNvSpPr>
          <p:nvPr>
            <p:ph type="body" idx="9"/>
          </p:nvPr>
        </p:nvSpPr>
        <p:spPr>
          <a:xfrm>
            <a:off x="6862495" y="1598209"/>
            <a:ext cx="1768697" cy="572862"/>
          </a:xfrm>
        </p:spPr>
        <p:txBody>
          <a:bodyPr lIns="0" tIns="0" rIns="0" bIns="0" rtlCol="0" anchor="t">
            <a:noAutofit/>
          </a:bodyPr>
          <a:lstStyle>
            <a:lvl1pPr lvl="0" algn="l">
              <a:lnSpc>
                <a:spcPct val="100000"/>
              </a:lnSpc>
              <a:defRPr lang="en-US" sz="1800" b="0" i="0" dirty="0">
                <a:solidFill>
                  <a:schemeClr val="accent6"/>
                </a:solidFill>
                <a:latin typeface="Playfair Display"/>
              </a:defRPr>
            </a:lvl1pPr>
          </a:lstStyle>
          <a:p>
            <a:pPr lvl="0"/>
            <a:r>
              <a:rPr lang="en-US" dirty="0"/>
              <a:t>Threats</a:t>
            </a:r>
          </a:p>
        </p:txBody>
      </p:sp>
      <p:cxnSp>
        <p:nvCxnSpPr>
          <p:cNvPr id="12" name="Straight Connector 33">
            <a:extLst>
              <a:ext uri="{1E624242-EB88-44B1-8E9D-B77CA2ABE48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83ED346-F4B6-4F0E-A431-57843C060937}"/>
              </a:ext>
            </a:extLst>
          </p:cNvPr>
          <p:cNvCxnSpPr/>
          <p:nvPr/>
        </p:nvCxnSpPr>
        <p:spPr>
          <a:xfrm>
            <a:off x="2370810" y="1596047"/>
            <a:ext cx="0" cy="22860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43">
            <a:extLst>
              <a:ext uri="{16639BF1-4694-47E4-B29A-0EEB667A214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A42D5C0-DF4E-477C-94D2-5D3042B39973}"/>
              </a:ext>
            </a:extLst>
          </p:cNvPr>
          <p:cNvCxnSpPr/>
          <p:nvPr/>
        </p:nvCxnSpPr>
        <p:spPr>
          <a:xfrm>
            <a:off x="4539424" y="1547812"/>
            <a:ext cx="0" cy="22860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44">
            <a:extLst>
              <a:ext uri="{6C9F7CA6-D99E-4665-B310-F7C5DB1B2F3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A7E92BD-566E-4942-BDBC-24924CAD4325}"/>
              </a:ext>
            </a:extLst>
          </p:cNvPr>
          <p:cNvCxnSpPr/>
          <p:nvPr/>
        </p:nvCxnSpPr>
        <p:spPr>
          <a:xfrm>
            <a:off x="6683321" y="1596047"/>
            <a:ext cx="0" cy="22860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Marcador de posición de imagen 14">
            <a:extLst>
              <a:ext uri="{7CD6DF1B-DCA6-4015-B964-3189E5E4C28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4761E9A-B91B-45B9-842B-F75E82C2B1CC}"/>
              </a:ext>
            </a:extLst>
          </p:cNvPr>
          <p:cNvSpPr>
            <a:spLocks noGrp="1"/>
          </p:cNvSpPr>
          <p:nvPr>
            <p:ph type="pic" idx="10"/>
          </p:nvPr>
        </p:nvSpPr>
        <p:spPr>
          <a:xfrm>
            <a:off x="400050"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16" name="Date Placeholder 1">
            <a:extLst>
              <a:ext uri="{0904BAE7-F1E0-440E-8C2C-F66B4EAA7B8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F09E0DF-3CD7-40F2-BB9A-D2C744C10887}"/>
              </a:ext>
            </a:extLst>
          </p:cNvPr>
          <p:cNvSpPr>
            <a:spLocks noGrp="1"/>
          </p:cNvSpPr>
          <p:nvPr>
            <p:ph type="dt" sz="half" idx="11"/>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17" name="Footer Placeholder 1">
            <a:extLst>
              <a:ext uri="{E99ACB0D-88C8-47AB-A188-CF2435991DD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C9F9AC2-6D38-4041-874A-DBB61BC58F65}"/>
              </a:ext>
            </a:extLst>
          </p:cNvPr>
          <p:cNvSpPr>
            <a:spLocks noGrp="1"/>
          </p:cNvSpPr>
          <p:nvPr>
            <p:ph type="ftr" sz="quarter" idx="12"/>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0FF236A3-E8A1-498D-BF5C-FA3EAB581053}">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roject Plan">
    <p:spTree>
      <p:nvGrpSpPr>
        <p:cNvPr id="1" name=""/>
        <p:cNvGrpSpPr/>
        <p:nvPr/>
      </p:nvGrpSpPr>
      <p:grpSpPr>
        <a:xfrm>
          <a:off x="0" y="0"/>
          <a:ext cx="0" cy="0"/>
          <a:chOff x="0" y="0"/>
          <a:chExt cx="0" cy="0"/>
        </a:xfrm>
      </p:grpSpPr>
      <p:graphicFrame>
        <p:nvGraphicFramePr>
          <p:cNvPr id="2" name="Tabla 1">
            <a:extLst>
              <a:ext uri="{C136646B-3B41-4987-A781-B94FB73E975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BFD1C06-3144-4E6D-93C8-E0911757C65E}"/>
              </a:ext>
            </a:extLst>
          </p:cNvPr>
          <p:cNvGraphicFramePr>
            <a:graphicFrameLocks noGrp="1"/>
          </p:cNvGraphicFramePr>
          <p:nvPr userDrawn="1"/>
        </p:nvGraphicFramePr>
        <p:xfrm>
          <a:off x="409575" y="1409700"/>
          <a:ext cx="8096288" cy="2696175"/>
        </p:xfrm>
        <a:graphic>
          <a:graphicData uri="http://schemas.openxmlformats.org/drawingml/2006/table">
            <a:tbl>
              <a:tblPr>
                <a:tableStyleId>{804AAF47-0DF9-4AE4-96FC-496321E18534}</a:tableStyleId>
              </a:tblPr>
              <a:tblGrid>
                <a:gridCol w="562613">
                  <a:extLst>
                    <a:ext uri="{9D8B030D-6E8A-4147-A177-3AD203B41FA5}">
                      <a16:colId xmlns:a16="http://schemas.microsoft.com/office/drawing/2014/main" val="20000"/>
                    </a:ext>
                  </a:extLst>
                </a:gridCol>
                <a:gridCol w="904761">
                  <a:extLst>
                    <a:ext uri="{9D8B030D-6E8A-4147-A177-3AD203B41FA5}">
                      <a16:colId xmlns:a16="http://schemas.microsoft.com/office/drawing/2014/main" val="20001"/>
                    </a:ext>
                  </a:extLst>
                </a:gridCol>
                <a:gridCol w="2209638">
                  <a:extLst>
                    <a:ext uri="{9D8B030D-6E8A-4147-A177-3AD203B41FA5}">
                      <a16:colId xmlns:a16="http://schemas.microsoft.com/office/drawing/2014/main" val="20002"/>
                    </a:ext>
                  </a:extLst>
                </a:gridCol>
                <a:gridCol w="2178415">
                  <a:extLst>
                    <a:ext uri="{9D8B030D-6E8A-4147-A177-3AD203B41FA5}">
                      <a16:colId xmlns:a16="http://schemas.microsoft.com/office/drawing/2014/main" val="20003"/>
                    </a:ext>
                  </a:extLst>
                </a:gridCol>
                <a:gridCol w="2240861">
                  <a:extLst>
                    <a:ext uri="{9D8B030D-6E8A-4147-A177-3AD203B41FA5}">
                      <a16:colId xmlns:a16="http://schemas.microsoft.com/office/drawing/2014/main" val="20004"/>
                    </a:ext>
                  </a:extLst>
                </a:gridCol>
              </a:tblGrid>
              <a:tr h="335813">
                <a:tc rowSpan="2">
                  <a:txBody>
                    <a:bodyPr/>
                    <a:lstStyle/>
                    <a:p>
                      <a:pPr marL="0" marR="0" lvl="0" indent="0" algn="l" rtl="0">
                        <a:lnSpc>
                          <a:spcPct val="100000"/>
                        </a:lnSpc>
                        <a:spcBef>
                          <a:spcPts val="0"/>
                        </a:spcBef>
                        <a:spcAft>
                          <a:spcPts val="0"/>
                        </a:spcAft>
                        <a:buNone/>
                      </a:pPr>
                      <a:endParaRPr lang="en-US" sz="1600" b="0" i="0" dirty="0">
                        <a:solidFill>
                          <a:schemeClr val="bg2"/>
                        </a:solidFill>
                        <a:latin typeface="Lato Light"/>
                      </a:endParaRPr>
                    </a:p>
                  </a:txBody>
                  <a:tcPr anchor="ctr">
                    <a:lnL w="12700" cmpd="sng" algn="ctr">
                      <a:noFill/>
                      <a:headEnd/>
                      <a:tailEnd/>
                    </a:lnL>
                    <a:lnR w="12700" cap="flat" cmpd="sng" algn="ctr">
                      <a:solidFill>
                        <a:schemeClr val="tx2"/>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endParaRPr lang="en-US" sz="1200" b="0" i="0" dirty="0">
                        <a:solidFill>
                          <a:schemeClr val="bg2"/>
                        </a:solidFill>
                        <a:latin typeface="Lato Light"/>
                      </a:endParaRPr>
                    </a:p>
                  </a:txBody>
                  <a:tcPr anchor="ctr">
                    <a:lnL w="12700" cap="flat" cmpd="sng" algn="ctr">
                      <a:solidFill>
                        <a:schemeClr val="tx2"/>
                      </a:solidFill>
                      <a:prstDash val="solid"/>
                      <a:round/>
                      <a:headEnd/>
                      <a:tailEnd/>
                    </a:lnL>
                    <a:lnR w="12700" cap="flat" cmpd="sng" algn="ctr">
                      <a:solidFill>
                        <a:schemeClr val="tx2"/>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pPr marL="0" marR="0" lvl="0" indent="0" algn="l" rtl="0">
                        <a:lnSpc>
                          <a:spcPct val="100000"/>
                        </a:lnSpc>
                        <a:spcBef>
                          <a:spcPts val="0"/>
                        </a:spcBef>
                        <a:spcAft>
                          <a:spcPts val="0"/>
                        </a:spcAft>
                        <a:buNone/>
                      </a:pPr>
                      <a:endParaRPr lang="en-US" sz="1600" b="0" i="0" dirty="0">
                        <a:solidFill>
                          <a:schemeClr val="bg2"/>
                        </a:solidFill>
                        <a:latin typeface="Lato Light"/>
                      </a:endParaRPr>
                    </a:p>
                  </a:txBody>
                  <a:tcPr anchor="ctr">
                    <a:lnL w="12700" cap="flat" cmpd="sng" algn="ctr">
                      <a:solidFill>
                        <a:schemeClr val="tx2"/>
                      </a:solidFill>
                      <a:prstDash val="solid"/>
                      <a:round/>
                      <a:headEnd/>
                      <a:tailEnd/>
                    </a:lnL>
                    <a:lnR w="12700" cap="flat" cmpd="sng" algn="ctr">
                      <a:solidFill>
                        <a:schemeClr val="tx2"/>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pPr marL="0" marR="0" lvl="0" indent="0" algn="l" rtl="0">
                        <a:lnSpc>
                          <a:spcPct val="100000"/>
                        </a:lnSpc>
                        <a:spcBef>
                          <a:spcPts val="0"/>
                        </a:spcBef>
                        <a:spcAft>
                          <a:spcPts val="0"/>
                        </a:spcAft>
                        <a:buNone/>
                      </a:pPr>
                      <a:endParaRPr lang="en-US" sz="1600" b="0" i="0" dirty="0">
                        <a:solidFill>
                          <a:schemeClr val="bg2"/>
                        </a:solidFill>
                        <a:latin typeface="Lato Light"/>
                      </a:endParaRPr>
                    </a:p>
                  </a:txBody>
                  <a:tcPr anchor="ctr">
                    <a:lnL w="12700" cap="flat" cmpd="sng" algn="ctr">
                      <a:solidFill>
                        <a:schemeClr val="tx2"/>
                      </a:solidFill>
                      <a:prstDash val="solid"/>
                      <a:round/>
                      <a:headEnd/>
                      <a:tailEnd/>
                    </a:lnL>
                    <a:lnR w="12700" cap="flat" cmpd="sng" algn="ctr">
                      <a:solidFill>
                        <a:schemeClr val="tx2"/>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pPr marL="0" marR="0" lvl="0" indent="0" algn="l" rtl="0">
                        <a:lnSpc>
                          <a:spcPct val="100000"/>
                        </a:lnSpc>
                        <a:spcBef>
                          <a:spcPts val="0"/>
                        </a:spcBef>
                        <a:spcAft>
                          <a:spcPts val="0"/>
                        </a:spcAft>
                        <a:buNone/>
                      </a:pPr>
                      <a:endParaRPr lang="en-US" sz="1600" b="0" i="0" dirty="0">
                        <a:solidFill>
                          <a:schemeClr val="bg2"/>
                        </a:solidFill>
                        <a:latin typeface="Lato Light"/>
                      </a:endParaRPr>
                    </a:p>
                  </a:txBody>
                  <a:tcPr anchor="ctr">
                    <a:lnL w="12700" cap="flat" cmpd="sng" algn="ctr">
                      <a:solidFill>
                        <a:schemeClr val="tx2"/>
                      </a:solidFill>
                      <a:prstDash val="solid"/>
                      <a:round/>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extLst>
                  <a:ext uri="{0D108BD9-81ED-4DB2-BD59-A6C34878D82A}">
                    <a16:rowId xmlns:a16="http://schemas.microsoft.com/office/drawing/2014/main" val="10000"/>
                  </a:ext>
                </a:extLst>
              </a:tr>
              <a:tr h="241449">
                <a:tc vMerge="1">
                  <a:txBody>
                    <a:bodyPr/>
                    <a:lstStyle/>
                    <a:p>
                      <a:endParaRPr lang="en-US" sz="1200" b="0" i="0" dirty="0">
                        <a:solidFill>
                          <a:schemeClr val="bg2"/>
                        </a:solidFill>
                        <a:latin typeface="Lato Light"/>
                      </a:endParaRPr>
                    </a:p>
                  </a:txBody>
                  <a:tcPr>
                    <a:lnL w="12700" cmpd="sng" algn="ctr">
                      <a:noFill/>
                      <a:headEnd/>
                      <a:tailEnd/>
                    </a:lnL>
                    <a:lnR w="12700" cap="flat" cmpd="sng" algn="ctr">
                      <a:solidFill>
                        <a:schemeClr val="bg2"/>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endParaRPr lang="en-US" sz="1400" b="0" i="0" dirty="0">
                        <a:solidFill>
                          <a:schemeClr val="bg2"/>
                        </a:solidFill>
                        <a:latin typeface="Lato Light"/>
                      </a:endParaRPr>
                    </a:p>
                  </a:txBody>
                  <a:tcPr anchor="ctr">
                    <a:lnL w="12700" cap="flat" cmpd="sng" algn="ctr">
                      <a:solidFill>
                        <a:schemeClr val="tx2"/>
                      </a:solidFill>
                      <a:prstDash val="solid"/>
                      <a:round/>
                      <a:headEnd/>
                      <a:tailEnd/>
                    </a:lnL>
                    <a:lnR w="12700" cap="flat" cmpd="sng" algn="ctr">
                      <a:solidFill>
                        <a:schemeClr val="tx2"/>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endParaRPr lang="en-US" sz="1600" b="0" i="0" dirty="0">
                        <a:solidFill>
                          <a:schemeClr val="bg2"/>
                        </a:solidFill>
                        <a:latin typeface="Lato Light"/>
                      </a:endParaRPr>
                    </a:p>
                  </a:txBody>
                  <a:tcPr anchor="ctr">
                    <a:lnL w="12700" cap="flat" cmpd="sng" algn="ctr">
                      <a:solidFill>
                        <a:schemeClr val="tx2"/>
                      </a:solidFill>
                      <a:prstDash val="solid"/>
                      <a:round/>
                      <a:headEnd/>
                      <a:tailEnd/>
                    </a:lnL>
                    <a:lnR w="12700" cap="flat" cmpd="sng" algn="ctr">
                      <a:solidFill>
                        <a:schemeClr val="tx2"/>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endParaRPr lang="en-US" sz="1600" b="0" i="0" dirty="0">
                        <a:solidFill>
                          <a:schemeClr val="bg2"/>
                        </a:solidFill>
                        <a:latin typeface="Lato Light"/>
                      </a:endParaRPr>
                    </a:p>
                  </a:txBody>
                  <a:tcPr anchor="ctr">
                    <a:lnL w="12700" cap="flat" cmpd="sng" algn="ctr">
                      <a:solidFill>
                        <a:schemeClr val="tx2"/>
                      </a:solidFill>
                      <a:prstDash val="solid"/>
                      <a:round/>
                      <a:headEnd/>
                      <a:tailEnd/>
                    </a:lnL>
                    <a:lnR w="12700" cap="flat" cmpd="sng" algn="ctr">
                      <a:solidFill>
                        <a:schemeClr val="tx2"/>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endParaRPr lang="en-US" sz="1600" b="0" i="0" dirty="0">
                        <a:solidFill>
                          <a:schemeClr val="bg2"/>
                        </a:solidFill>
                        <a:latin typeface="Lato Light"/>
                      </a:endParaRPr>
                    </a:p>
                  </a:txBody>
                  <a:tcPr anchor="ctr">
                    <a:lnL w="12700" cap="flat" cmpd="sng" algn="ctr">
                      <a:solidFill>
                        <a:schemeClr val="tx2"/>
                      </a:solidFill>
                      <a:prstDash val="solid"/>
                      <a:round/>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extLst>
                  <a:ext uri="{0D108BD9-81ED-4DB2-BD59-A6C34878D82A}">
                    <a16:rowId xmlns:a16="http://schemas.microsoft.com/office/drawing/2014/main" val="10001"/>
                  </a:ext>
                </a:extLst>
              </a:tr>
              <a:tr h="241449">
                <a:tc>
                  <a:txBody>
                    <a:bodyPr/>
                    <a:lstStyle/>
                    <a:p>
                      <a:pPr marL="0" marR="0" lvl="0" indent="0" algn="l" rtl="0">
                        <a:lnSpc>
                          <a:spcPct val="100000"/>
                        </a:lnSpc>
                        <a:spcBef>
                          <a:spcPts val="0"/>
                        </a:spcBef>
                        <a:spcAft>
                          <a:spcPts val="0"/>
                        </a:spcAft>
                        <a:buNone/>
                      </a:pPr>
                      <a:endParaRPr lang="en-US" sz="1600" b="0" i="0" dirty="0">
                        <a:solidFill>
                          <a:schemeClr val="bg2"/>
                        </a:solidFill>
                        <a:latin typeface="Lato Light"/>
                      </a:endParaRPr>
                    </a:p>
                  </a:txBody>
                  <a:tcPr anchor="ctr">
                    <a:lnL w="12700" cmpd="sng" algn="ctr">
                      <a:noFill/>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endParaRPr lang="en-US" sz="1400" b="0" i="0" dirty="0">
                        <a:solidFill>
                          <a:schemeClr val="bg2"/>
                        </a:solidFill>
                        <a:latin typeface="Lato Light"/>
                      </a:endParaRPr>
                    </a:p>
                  </a:txBody>
                  <a:tcPr anchor="ctr">
                    <a:lnL w="12700" cap="flat" cmpd="sng" algn="ctr">
                      <a:noFill/>
                      <a:prstDash val="solid"/>
                      <a:round/>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endParaRPr lang="en-US" sz="1600" b="0" i="0" dirty="0">
                        <a:solidFill>
                          <a:schemeClr val="bg2"/>
                        </a:solidFill>
                        <a:latin typeface="Lato Light"/>
                      </a:endParaRPr>
                    </a:p>
                  </a:txBody>
                  <a:tcPr anchor="ctr">
                    <a:lnL w="12700" cap="flat" cmpd="sng" algn="ctr">
                      <a:noFill/>
                      <a:prstDash val="solid"/>
                      <a:round/>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endParaRPr lang="en-US" sz="1600" b="0" i="0" dirty="0">
                        <a:solidFill>
                          <a:schemeClr val="bg2"/>
                        </a:solidFill>
                        <a:latin typeface="Lato Light"/>
                      </a:endParaRPr>
                    </a:p>
                  </a:txBody>
                  <a:tcPr anchor="ctr">
                    <a:lnL w="12700" cap="flat" cmpd="sng" algn="ctr">
                      <a:noFill/>
                      <a:prstDash val="solid"/>
                      <a:round/>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endParaRPr lang="en-US" sz="1600" b="0" i="0" dirty="0">
                        <a:solidFill>
                          <a:schemeClr val="bg2"/>
                        </a:solidFill>
                        <a:latin typeface="Lato Light"/>
                      </a:endParaRPr>
                    </a:p>
                  </a:txBody>
                  <a:tcPr anchor="ctr">
                    <a:lnL w="12700" cap="flat" cmpd="sng" algn="ctr">
                      <a:noFill/>
                      <a:prstDash val="solid"/>
                      <a:round/>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extLst>
                  <a:ext uri="{0D108BD9-81ED-4DB2-BD59-A6C34878D82A}">
                    <a16:rowId xmlns:a16="http://schemas.microsoft.com/office/drawing/2014/main" val="10002"/>
                  </a:ext>
                </a:extLst>
              </a:tr>
              <a:tr h="348682">
                <a:tc rowSpan="2">
                  <a:txBody>
                    <a:bodyPr/>
                    <a:lstStyle/>
                    <a:p>
                      <a:endParaRPr lang="en-US" sz="1600" b="0" i="0" dirty="0">
                        <a:solidFill>
                          <a:schemeClr val="bg2"/>
                        </a:solidFill>
                        <a:latin typeface="Lato Light"/>
                      </a:endParaRPr>
                    </a:p>
                  </a:txBody>
                  <a:tcPr anchor="ctr">
                    <a:lnL w="12700" cmpd="sng" algn="ctr">
                      <a:noFill/>
                      <a:headEnd/>
                      <a:tailEnd/>
                    </a:lnL>
                    <a:lnR w="12700" cap="flat" cmpd="sng" algn="ctr">
                      <a:solidFill>
                        <a:schemeClr val="accent1"/>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endParaRPr lang="en-US" sz="1400" b="0" i="0" dirty="0">
                        <a:solidFill>
                          <a:schemeClr val="bg2"/>
                        </a:solidFill>
                        <a:latin typeface="Lato Light"/>
                      </a:endParaRPr>
                    </a:p>
                  </a:txBody>
                  <a:tcPr anchor="ctr">
                    <a:lnL w="12700" cap="flat" cmpd="sng" algn="ctr">
                      <a:solidFill>
                        <a:schemeClr val="accent1"/>
                      </a:solidFill>
                      <a:prstDash val="solid"/>
                      <a:round/>
                      <a:headEnd/>
                      <a:tailEnd/>
                    </a:lnL>
                    <a:lnR w="12700" cap="flat" cmpd="sng" algn="ctr">
                      <a:solidFill>
                        <a:schemeClr val="accent1"/>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pPr marL="0" marR="0" lvl="0" indent="0" algn="l" rtl="0">
                        <a:lnSpc>
                          <a:spcPct val="100000"/>
                        </a:lnSpc>
                        <a:spcBef>
                          <a:spcPts val="0"/>
                        </a:spcBef>
                        <a:spcAft>
                          <a:spcPts val="0"/>
                        </a:spcAft>
                        <a:buNone/>
                      </a:pPr>
                      <a:endParaRPr lang="en-US" sz="1600" b="0" i="0" dirty="0">
                        <a:solidFill>
                          <a:schemeClr val="bg2"/>
                        </a:solidFill>
                        <a:latin typeface="Lato Light"/>
                      </a:endParaRPr>
                    </a:p>
                  </a:txBody>
                  <a:tcPr anchor="ctr">
                    <a:lnL w="12700" cap="flat" cmpd="sng" algn="ctr">
                      <a:solidFill>
                        <a:schemeClr val="accent1"/>
                      </a:solidFill>
                      <a:prstDash val="solid"/>
                      <a:round/>
                      <a:headEnd/>
                      <a:tailEnd/>
                    </a:lnL>
                    <a:lnR w="12700" cap="flat" cmpd="sng" algn="ctr">
                      <a:solidFill>
                        <a:schemeClr val="accent1"/>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pPr marL="0" marR="0" lvl="0" indent="0" algn="l" rtl="0">
                        <a:lnSpc>
                          <a:spcPct val="100000"/>
                        </a:lnSpc>
                        <a:spcBef>
                          <a:spcPts val="0"/>
                        </a:spcBef>
                        <a:spcAft>
                          <a:spcPts val="0"/>
                        </a:spcAft>
                        <a:buNone/>
                      </a:pPr>
                      <a:endParaRPr lang="en-US" sz="1600" b="0" i="0" dirty="0">
                        <a:solidFill>
                          <a:schemeClr val="bg2"/>
                        </a:solidFill>
                        <a:latin typeface="Lato Light"/>
                      </a:endParaRPr>
                    </a:p>
                  </a:txBody>
                  <a:tcPr anchor="ctr">
                    <a:lnL w="12700" cap="flat" cmpd="sng" algn="ctr">
                      <a:solidFill>
                        <a:schemeClr val="accent1"/>
                      </a:solidFill>
                      <a:prstDash val="solid"/>
                      <a:round/>
                      <a:headEnd/>
                      <a:tailEnd/>
                    </a:lnL>
                    <a:lnR w="12700" cap="flat" cmpd="sng" algn="ctr">
                      <a:solidFill>
                        <a:schemeClr val="accent1"/>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pPr marL="0" marR="0" lvl="0" indent="0" algn="l" rtl="0">
                        <a:lnSpc>
                          <a:spcPct val="100000"/>
                        </a:lnSpc>
                        <a:spcBef>
                          <a:spcPts val="0"/>
                        </a:spcBef>
                        <a:spcAft>
                          <a:spcPts val="0"/>
                        </a:spcAft>
                        <a:buNone/>
                      </a:pPr>
                      <a:endParaRPr lang="en-US" sz="1600" b="0" i="0" dirty="0">
                        <a:solidFill>
                          <a:schemeClr val="bg2"/>
                        </a:solidFill>
                        <a:latin typeface="Lato Light"/>
                      </a:endParaRPr>
                    </a:p>
                  </a:txBody>
                  <a:tcPr anchor="ctr">
                    <a:lnL w="12700" cap="flat" cmpd="sng" algn="ctr">
                      <a:solidFill>
                        <a:schemeClr val="accent1"/>
                      </a:solidFill>
                      <a:prstDash val="solid"/>
                      <a:round/>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extLst>
                  <a:ext uri="{0D108BD9-81ED-4DB2-BD59-A6C34878D82A}">
                    <a16:rowId xmlns:a16="http://schemas.microsoft.com/office/drawing/2014/main" val="10003"/>
                  </a:ext>
                </a:extLst>
              </a:tr>
              <a:tr h="241449">
                <a:tc vMerge="1">
                  <a:txBody>
                    <a:bodyPr/>
                    <a:lstStyle/>
                    <a:p>
                      <a:endParaRPr lang="en-US" sz="1200" b="0" i="0" dirty="0">
                        <a:solidFill>
                          <a:schemeClr val="bg2"/>
                        </a:solidFill>
                        <a:latin typeface="Lato Light"/>
                      </a:endParaRPr>
                    </a:p>
                  </a:txBody>
                  <a:tcPr>
                    <a:lnL w="12700" cmpd="sng" algn="ctr">
                      <a:noFill/>
                      <a:headEnd/>
                      <a:tailEnd/>
                    </a:lnL>
                    <a:lnR w="12700" cap="flat" cmpd="sng" algn="ctr">
                      <a:solidFill>
                        <a:schemeClr val="bg2"/>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endParaRPr lang="en-US" sz="1400" b="0" i="0" dirty="0">
                        <a:solidFill>
                          <a:schemeClr val="bg2"/>
                        </a:solidFill>
                        <a:latin typeface="Lato Light"/>
                      </a:endParaRPr>
                    </a:p>
                  </a:txBody>
                  <a:tcPr anchor="ctr">
                    <a:lnL w="12700" cap="flat" cmpd="sng" algn="ctr">
                      <a:solidFill>
                        <a:schemeClr val="accent1"/>
                      </a:solidFill>
                      <a:prstDash val="solid"/>
                      <a:round/>
                      <a:headEnd/>
                      <a:tailEnd/>
                    </a:lnL>
                    <a:lnR w="12700" cap="flat" cmpd="sng" algn="ctr">
                      <a:solidFill>
                        <a:schemeClr val="accent1"/>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endParaRPr lang="en-US" sz="1600" b="0" i="0" dirty="0">
                        <a:solidFill>
                          <a:schemeClr val="bg2"/>
                        </a:solidFill>
                        <a:latin typeface="Lato Light"/>
                      </a:endParaRPr>
                    </a:p>
                  </a:txBody>
                  <a:tcPr anchor="ctr">
                    <a:lnL w="12700" cap="flat" cmpd="sng" algn="ctr">
                      <a:solidFill>
                        <a:schemeClr val="accent1"/>
                      </a:solidFill>
                      <a:prstDash val="solid"/>
                      <a:round/>
                      <a:headEnd/>
                      <a:tailEnd/>
                    </a:lnL>
                    <a:lnR w="12700" cap="flat" cmpd="sng" algn="ctr">
                      <a:solidFill>
                        <a:schemeClr val="accent1"/>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endParaRPr lang="en-US" sz="1600" b="0" i="0" dirty="0">
                        <a:solidFill>
                          <a:schemeClr val="bg2"/>
                        </a:solidFill>
                        <a:latin typeface="Lato Light"/>
                      </a:endParaRPr>
                    </a:p>
                  </a:txBody>
                  <a:tcPr anchor="ctr">
                    <a:lnL w="12700" cap="flat" cmpd="sng" algn="ctr">
                      <a:solidFill>
                        <a:schemeClr val="accent1"/>
                      </a:solidFill>
                      <a:prstDash val="solid"/>
                      <a:round/>
                      <a:headEnd/>
                      <a:tailEnd/>
                    </a:lnL>
                    <a:lnR w="12700" cap="flat" cmpd="sng" algn="ctr">
                      <a:solidFill>
                        <a:schemeClr val="accent1"/>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endParaRPr lang="en-US" sz="1600" b="0" i="0" dirty="0">
                        <a:solidFill>
                          <a:schemeClr val="bg2"/>
                        </a:solidFill>
                        <a:latin typeface="Lato Light"/>
                      </a:endParaRPr>
                    </a:p>
                  </a:txBody>
                  <a:tcPr anchor="ctr">
                    <a:lnL w="12700" cap="flat" cmpd="sng" algn="ctr">
                      <a:solidFill>
                        <a:schemeClr val="accent1"/>
                      </a:solidFill>
                      <a:prstDash val="solid"/>
                      <a:round/>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extLst>
                  <a:ext uri="{0D108BD9-81ED-4DB2-BD59-A6C34878D82A}">
                    <a16:rowId xmlns:a16="http://schemas.microsoft.com/office/drawing/2014/main" val="10004"/>
                  </a:ext>
                </a:extLst>
              </a:tr>
              <a:tr h="241449">
                <a:tc>
                  <a:txBody>
                    <a:bodyPr/>
                    <a:lstStyle/>
                    <a:p>
                      <a:endParaRPr lang="en-US" sz="1600" b="0" i="0" dirty="0">
                        <a:solidFill>
                          <a:schemeClr val="bg2"/>
                        </a:solidFill>
                        <a:latin typeface="Lato Light"/>
                      </a:endParaRPr>
                    </a:p>
                  </a:txBody>
                  <a:tcPr anchor="ctr">
                    <a:lnL w="12700" cmpd="sng" algn="ctr">
                      <a:noFill/>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endParaRPr lang="en-US" sz="1400" b="0" i="0" dirty="0">
                        <a:solidFill>
                          <a:schemeClr val="bg2"/>
                        </a:solidFill>
                        <a:latin typeface="Lato Light"/>
                      </a:endParaRPr>
                    </a:p>
                  </a:txBody>
                  <a:tcPr anchor="ctr">
                    <a:lnL w="12700" cap="flat" cmpd="sng" algn="ctr">
                      <a:noFill/>
                      <a:prstDash val="solid"/>
                      <a:round/>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endParaRPr lang="en-US" sz="1600" b="0" i="0" dirty="0">
                        <a:solidFill>
                          <a:schemeClr val="bg2"/>
                        </a:solidFill>
                        <a:latin typeface="Lato Light"/>
                      </a:endParaRPr>
                    </a:p>
                  </a:txBody>
                  <a:tcPr anchor="ctr">
                    <a:lnL w="12700" cap="flat" cmpd="sng" algn="ctr">
                      <a:noFill/>
                      <a:prstDash val="solid"/>
                      <a:round/>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endParaRPr lang="en-US" sz="1600" b="0" i="0" dirty="0">
                        <a:solidFill>
                          <a:schemeClr val="bg2"/>
                        </a:solidFill>
                        <a:latin typeface="Lato Light"/>
                      </a:endParaRPr>
                    </a:p>
                  </a:txBody>
                  <a:tcPr anchor="ctr">
                    <a:lnL w="12700" cap="flat" cmpd="sng" algn="ctr">
                      <a:noFill/>
                      <a:prstDash val="solid"/>
                      <a:round/>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endParaRPr lang="en-US" sz="1600" b="0" i="0" dirty="0">
                        <a:solidFill>
                          <a:schemeClr val="bg2"/>
                        </a:solidFill>
                        <a:latin typeface="Lato Light"/>
                      </a:endParaRPr>
                    </a:p>
                  </a:txBody>
                  <a:tcPr anchor="ctr">
                    <a:lnL w="12700" cap="flat" cmpd="sng" algn="ctr">
                      <a:noFill/>
                      <a:prstDash val="solid"/>
                      <a:round/>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extLst>
                  <a:ext uri="{0D108BD9-81ED-4DB2-BD59-A6C34878D82A}">
                    <a16:rowId xmlns:a16="http://schemas.microsoft.com/office/drawing/2014/main" val="10005"/>
                  </a:ext>
                </a:extLst>
              </a:tr>
              <a:tr h="241449">
                <a:tc rowSpan="2">
                  <a:txBody>
                    <a:bodyPr/>
                    <a:lstStyle/>
                    <a:p>
                      <a:endParaRPr lang="en-US" sz="1600" b="0" i="0" dirty="0">
                        <a:solidFill>
                          <a:schemeClr val="bg2"/>
                        </a:solidFill>
                        <a:latin typeface="Lato Light"/>
                      </a:endParaRPr>
                    </a:p>
                  </a:txBody>
                  <a:tcPr anchor="ctr">
                    <a:lnL w="12700" cmpd="sng" algn="ctr">
                      <a:noFill/>
                      <a:headEnd/>
                      <a:tailEnd/>
                    </a:lnL>
                    <a:lnR w="12700" cap="flat" cmpd="sng" algn="ctr">
                      <a:solidFill>
                        <a:schemeClr val="accent5"/>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endParaRPr lang="en-US" sz="1400" b="0" i="0" dirty="0">
                        <a:solidFill>
                          <a:schemeClr val="bg2"/>
                        </a:solidFill>
                        <a:latin typeface="Lato Light"/>
                      </a:endParaRPr>
                    </a:p>
                  </a:txBody>
                  <a:tcPr anchor="ctr">
                    <a:lnL w="12700" cap="flat" cmpd="sng" algn="ctr">
                      <a:solidFill>
                        <a:schemeClr val="accent5"/>
                      </a:solidFill>
                      <a:prstDash val="solid"/>
                      <a:round/>
                      <a:headEnd/>
                      <a:tailEnd/>
                    </a:lnL>
                    <a:lnR w="12700" cap="flat" cmpd="sng" algn="ctr">
                      <a:solidFill>
                        <a:schemeClr val="accent5"/>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pPr marL="0" marR="0" lvl="0" indent="0" algn="l" rtl="0">
                        <a:lnSpc>
                          <a:spcPct val="100000"/>
                        </a:lnSpc>
                        <a:spcBef>
                          <a:spcPts val="0"/>
                        </a:spcBef>
                        <a:spcAft>
                          <a:spcPts val="0"/>
                        </a:spcAft>
                        <a:buNone/>
                      </a:pPr>
                      <a:endParaRPr lang="en-US" sz="1600" b="0" i="0" dirty="0">
                        <a:solidFill>
                          <a:schemeClr val="bg2"/>
                        </a:solidFill>
                        <a:latin typeface="Lato Light"/>
                      </a:endParaRPr>
                    </a:p>
                  </a:txBody>
                  <a:tcPr anchor="ctr">
                    <a:lnL w="12700" cap="flat" cmpd="sng" algn="ctr">
                      <a:solidFill>
                        <a:schemeClr val="accent5"/>
                      </a:solidFill>
                      <a:prstDash val="solid"/>
                      <a:round/>
                      <a:headEnd/>
                      <a:tailEnd/>
                    </a:lnL>
                    <a:lnR w="12700" cap="flat" cmpd="sng" algn="ctr">
                      <a:solidFill>
                        <a:schemeClr val="accent5"/>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pPr marL="0" marR="0" lvl="0" indent="0" algn="l" rtl="0">
                        <a:lnSpc>
                          <a:spcPct val="100000"/>
                        </a:lnSpc>
                        <a:spcBef>
                          <a:spcPts val="0"/>
                        </a:spcBef>
                        <a:spcAft>
                          <a:spcPts val="0"/>
                        </a:spcAft>
                        <a:buNone/>
                      </a:pPr>
                      <a:endParaRPr lang="en-US" sz="1600" b="0" i="0" dirty="0">
                        <a:solidFill>
                          <a:schemeClr val="bg2"/>
                        </a:solidFill>
                        <a:latin typeface="Lato Light"/>
                      </a:endParaRPr>
                    </a:p>
                  </a:txBody>
                  <a:tcPr anchor="ctr">
                    <a:lnL w="12700" cap="flat" cmpd="sng" algn="ctr">
                      <a:solidFill>
                        <a:schemeClr val="accent5"/>
                      </a:solidFill>
                      <a:prstDash val="solid"/>
                      <a:round/>
                      <a:headEnd/>
                      <a:tailEnd/>
                    </a:lnL>
                    <a:lnR w="12700" cap="flat" cmpd="sng" algn="ctr">
                      <a:solidFill>
                        <a:schemeClr val="accent5"/>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pPr marL="0" marR="0" lvl="0" indent="0" algn="l" rtl="0">
                        <a:lnSpc>
                          <a:spcPct val="100000"/>
                        </a:lnSpc>
                        <a:spcBef>
                          <a:spcPts val="0"/>
                        </a:spcBef>
                        <a:spcAft>
                          <a:spcPts val="0"/>
                        </a:spcAft>
                        <a:buNone/>
                      </a:pPr>
                      <a:endParaRPr lang="en-US" sz="1600" b="0" i="0" dirty="0">
                        <a:solidFill>
                          <a:schemeClr val="bg2"/>
                        </a:solidFill>
                        <a:latin typeface="Lato Light"/>
                      </a:endParaRPr>
                    </a:p>
                  </a:txBody>
                  <a:tcPr anchor="ctr">
                    <a:lnL w="12700" cap="flat" cmpd="sng" algn="ctr">
                      <a:solidFill>
                        <a:schemeClr val="accent5"/>
                      </a:solidFill>
                      <a:prstDash val="solid"/>
                      <a:round/>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extLst>
                  <a:ext uri="{0D108BD9-81ED-4DB2-BD59-A6C34878D82A}">
                    <a16:rowId xmlns:a16="http://schemas.microsoft.com/office/drawing/2014/main" val="10006"/>
                  </a:ext>
                </a:extLst>
              </a:tr>
              <a:tr h="241449">
                <a:tc vMerge="1">
                  <a:txBody>
                    <a:bodyPr/>
                    <a:lstStyle/>
                    <a:p>
                      <a:endParaRPr lang="en-US" sz="1200" b="0" i="0" dirty="0">
                        <a:solidFill>
                          <a:schemeClr val="bg2"/>
                        </a:solidFill>
                        <a:latin typeface="Lato Light"/>
                      </a:endParaRPr>
                    </a:p>
                  </a:txBody>
                  <a:tcPr>
                    <a:lnL w="12700" cmpd="sng" algn="ctr">
                      <a:noFill/>
                      <a:headEnd/>
                      <a:tailEnd/>
                    </a:lnL>
                    <a:lnR w="12700" cap="flat" cmpd="sng" algn="ctr">
                      <a:solidFill>
                        <a:schemeClr val="bg2"/>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endParaRPr lang="en-US" sz="1400" b="0" i="0" dirty="0">
                        <a:solidFill>
                          <a:schemeClr val="bg2"/>
                        </a:solidFill>
                        <a:latin typeface="Lato Light"/>
                      </a:endParaRPr>
                    </a:p>
                  </a:txBody>
                  <a:tcPr anchor="ctr">
                    <a:lnL w="12700" cap="flat" cmpd="sng" algn="ctr">
                      <a:solidFill>
                        <a:schemeClr val="accent5"/>
                      </a:solidFill>
                      <a:prstDash val="solid"/>
                      <a:round/>
                      <a:headEnd/>
                      <a:tailEnd/>
                    </a:lnL>
                    <a:lnR w="12700" cap="flat" cmpd="sng" algn="ctr">
                      <a:solidFill>
                        <a:schemeClr val="accent5"/>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endParaRPr lang="en-US" sz="1600" b="0" i="0" dirty="0">
                        <a:solidFill>
                          <a:schemeClr val="bg2"/>
                        </a:solidFill>
                        <a:latin typeface="Lato Light"/>
                      </a:endParaRPr>
                    </a:p>
                  </a:txBody>
                  <a:tcPr anchor="ctr">
                    <a:lnL w="12700" cap="flat" cmpd="sng" algn="ctr">
                      <a:solidFill>
                        <a:schemeClr val="accent5"/>
                      </a:solidFill>
                      <a:prstDash val="solid"/>
                      <a:round/>
                      <a:headEnd/>
                      <a:tailEnd/>
                    </a:lnL>
                    <a:lnR w="12700" cap="flat" cmpd="sng" algn="ctr">
                      <a:solidFill>
                        <a:schemeClr val="accent5"/>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endParaRPr lang="en-US" sz="1600" b="0" i="0" dirty="0">
                        <a:solidFill>
                          <a:schemeClr val="bg2"/>
                        </a:solidFill>
                        <a:latin typeface="Lato Light"/>
                      </a:endParaRPr>
                    </a:p>
                  </a:txBody>
                  <a:tcPr anchor="ctr">
                    <a:lnL w="12700" cap="flat" cmpd="sng" algn="ctr">
                      <a:solidFill>
                        <a:schemeClr val="accent5"/>
                      </a:solidFill>
                      <a:prstDash val="solid"/>
                      <a:round/>
                      <a:headEnd/>
                      <a:tailEnd/>
                    </a:lnL>
                    <a:lnR w="12700" cap="flat" cmpd="sng" algn="ctr">
                      <a:solidFill>
                        <a:schemeClr val="accent5"/>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endParaRPr lang="en-US" sz="1600" b="0" i="0" dirty="0">
                        <a:solidFill>
                          <a:schemeClr val="bg2"/>
                        </a:solidFill>
                        <a:latin typeface="Lato Light"/>
                      </a:endParaRPr>
                    </a:p>
                  </a:txBody>
                  <a:tcPr anchor="ctr">
                    <a:lnL w="12700" cap="flat" cmpd="sng" algn="ctr">
                      <a:solidFill>
                        <a:schemeClr val="accent5"/>
                      </a:solidFill>
                      <a:prstDash val="solid"/>
                      <a:round/>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extLst>
                  <a:ext uri="{0D108BD9-81ED-4DB2-BD59-A6C34878D82A}">
                    <a16:rowId xmlns:a16="http://schemas.microsoft.com/office/drawing/2014/main" val="10007"/>
                  </a:ext>
                </a:extLst>
              </a:tr>
            </a:tbl>
          </a:graphicData>
        </a:graphic>
      </p:graphicFrame>
      <p:sp>
        <p:nvSpPr>
          <p:cNvPr id="3" name="Slide Number Placeholder 5">
            <a:extLst>
              <a:ext uri="{7F8EABEF-AE2C-4618-BDB4-AFA5D8A451D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3BBD7B1-A62A-4F14-95F2-546018F93AF7}"/>
              </a:ext>
            </a:extLst>
          </p:cNvPr>
          <p:cNvSpPr>
            <a:spLocks noGrp="1"/>
          </p:cNvSpPr>
          <p:nvPr>
            <p:ph type="sldNum" sz="quarter"/>
          </p:nvPr>
        </p:nvSpPr>
        <p:spPr/>
        <p:txBody>
          <a:bodyPr rtlCol="0"/>
          <a:lstStyle/>
          <a:p>
            <a:fld id="{9C7C6E4A-03F3-414B-9A3E-0316CDCE0109}" type="slidenum">
              <a:t>‹Nº›</a:t>
            </a:fld>
            <a:endParaRPr lang="en-US" dirty="0"/>
          </a:p>
        </p:txBody>
      </p:sp>
      <p:sp>
        <p:nvSpPr>
          <p:cNvPr id="4" name="Title 6">
            <a:extLst>
              <a:ext uri="{42EFC720-4286-4D14-A9FD-85DFB2B4BCD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4955F86-C263-43A0-8C50-49D2D652E93E}"/>
              </a:ext>
            </a:extLst>
          </p:cNvPr>
          <p:cNvSpPr>
            <a:spLocks noGrp="1"/>
          </p:cNvSpPr>
          <p:nvPr>
            <p:ph type="title" idx="1"/>
          </p:nvPr>
        </p:nvSpPr>
        <p:spPr>
          <a:xfrm>
            <a:off x="428625" y="457200"/>
            <a:ext cx="8286750" cy="895350"/>
          </a:xfrm>
        </p:spPr>
        <p:txBody>
          <a:bodyPr lIns="0" tIns="0" rIns="0" bIns="0" rtlCol="0" anchor="t">
            <a:noAutofit/>
          </a:bodyPr>
          <a:lstStyle>
            <a:lvl1pPr lvl="0">
              <a:lnSpc>
                <a:spcPct val="100000"/>
              </a:lnSpc>
              <a:defRPr lang="en-US" sz="3200" dirty="0"/>
            </a:lvl1pPr>
          </a:lstStyle>
          <a:p>
            <a:r>
              <a:rPr lang="en-US" dirty="0"/>
              <a:t>Project Plan</a:t>
            </a:r>
          </a:p>
        </p:txBody>
      </p:sp>
      <p:sp>
        <p:nvSpPr>
          <p:cNvPr id="5" name="Text Placeholder 2">
            <a:extLst>
              <a:ext uri="{3E134BBA-E4CD-4F42-8F9E-8B6A22A9FD0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0B724C6-F43E-46D0-A1DD-29BD709B0027}"/>
              </a:ext>
            </a:extLst>
          </p:cNvPr>
          <p:cNvSpPr>
            <a:spLocks noGrp="1"/>
          </p:cNvSpPr>
          <p:nvPr>
            <p:ph type="body" idx="2"/>
          </p:nvPr>
        </p:nvSpPr>
        <p:spPr>
          <a:xfrm>
            <a:off x="405219" y="1219200"/>
            <a:ext cx="533400" cy="828171"/>
          </a:xfrm>
        </p:spPr>
        <p:txBody>
          <a:bodyPr lIns="0" tIns="0" rIns="0" bIns="0" rtlCol="0" anchor="ctr">
            <a:noAutofit/>
          </a:bodyPr>
          <a:lstStyle>
            <a:lvl1pPr lvl="0" algn="l">
              <a:lnSpc>
                <a:spcPct val="100000"/>
              </a:lnSpc>
              <a:defRPr lang="en-US" sz="1400" dirty="0">
                <a:latin typeface="Lato-light"/>
              </a:defRPr>
            </a:lvl1pPr>
          </a:lstStyle>
          <a:p>
            <a:pPr lvl="0"/>
            <a:r>
              <a:rPr lang="en-US" dirty="0"/>
              <a:t>Stage One</a:t>
            </a:r>
          </a:p>
        </p:txBody>
      </p:sp>
      <p:sp>
        <p:nvSpPr>
          <p:cNvPr id="6" name="Text Placeholder 2">
            <a:extLst>
              <a:ext uri="{D3FDC04F-97CF-4D75-BC06-A5BADE5D6C5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76532A9-BC83-4B68-92AE-15B4DB43E256}"/>
              </a:ext>
            </a:extLst>
          </p:cNvPr>
          <p:cNvSpPr>
            <a:spLocks noGrp="1"/>
          </p:cNvSpPr>
          <p:nvPr>
            <p:ph type="body" idx="3"/>
          </p:nvPr>
        </p:nvSpPr>
        <p:spPr>
          <a:xfrm>
            <a:off x="405219" y="2400300"/>
            <a:ext cx="533400" cy="828171"/>
          </a:xfrm>
        </p:spPr>
        <p:txBody>
          <a:bodyPr lIns="0" tIns="0" rIns="0" bIns="0" rtlCol="0" anchor="ctr">
            <a:noAutofit/>
          </a:bodyPr>
          <a:lstStyle>
            <a:lvl1pPr lvl="0" algn="l">
              <a:lnSpc>
                <a:spcPct val="100000"/>
              </a:lnSpc>
              <a:defRPr lang="en-US" sz="1400" dirty="0">
                <a:latin typeface="Lato-light"/>
              </a:defRPr>
            </a:lvl1pPr>
          </a:lstStyle>
          <a:p>
            <a:pPr lvl="0"/>
            <a:r>
              <a:rPr lang="en-US" dirty="0"/>
              <a:t>Stage Two</a:t>
            </a:r>
          </a:p>
        </p:txBody>
      </p:sp>
      <p:sp>
        <p:nvSpPr>
          <p:cNvPr id="7" name="Text Placeholder 2">
            <a:extLst>
              <a:ext uri="{C6C38F1E-714F-4771-A5DC-94D0935F032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C051988-8A1C-4921-ADCA-4C040A5DA33C}"/>
              </a:ext>
            </a:extLst>
          </p:cNvPr>
          <p:cNvSpPr>
            <a:spLocks noGrp="1"/>
          </p:cNvSpPr>
          <p:nvPr>
            <p:ph type="body" idx="4"/>
          </p:nvPr>
        </p:nvSpPr>
        <p:spPr>
          <a:xfrm>
            <a:off x="405219" y="3562350"/>
            <a:ext cx="533400" cy="828171"/>
          </a:xfrm>
        </p:spPr>
        <p:txBody>
          <a:bodyPr lIns="0" tIns="0" rIns="0" bIns="0" rtlCol="0" anchor="ctr">
            <a:noAutofit/>
          </a:bodyPr>
          <a:lstStyle>
            <a:lvl1pPr lvl="0" algn="l">
              <a:lnSpc>
                <a:spcPct val="100000"/>
              </a:lnSpc>
              <a:defRPr lang="en-US" sz="1400" dirty="0">
                <a:latin typeface="Lato-light"/>
              </a:defRPr>
            </a:lvl1pPr>
          </a:lstStyle>
          <a:p>
            <a:pPr lvl="0"/>
            <a:r>
              <a:rPr lang="en-US" dirty="0"/>
              <a:t>Stage Three</a:t>
            </a:r>
          </a:p>
        </p:txBody>
      </p:sp>
      <p:sp>
        <p:nvSpPr>
          <p:cNvPr id="8" name="Text Placeholder 2">
            <a:extLst>
              <a:ext uri="{B60B24D9-4E29-4F3B-B391-097BE5277BB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4007786-949D-4D27-B9D1-5AD51BEF8D94}"/>
              </a:ext>
            </a:extLst>
          </p:cNvPr>
          <p:cNvSpPr>
            <a:spLocks noGrp="1"/>
          </p:cNvSpPr>
          <p:nvPr>
            <p:ph type="body" idx="5"/>
          </p:nvPr>
        </p:nvSpPr>
        <p:spPr>
          <a:xfrm>
            <a:off x="1923173" y="1364646"/>
            <a:ext cx="2124713" cy="266700"/>
          </a:xfrm>
        </p:spPr>
        <p:txBody>
          <a:bodyPr lIns="0" tIns="0" rIns="0" bIns="0" rtlCol="0" anchor="ctr">
            <a:noAutofit/>
          </a:bodyPr>
          <a:lstStyle>
            <a:lvl1pPr lvl="0" algn="l">
              <a:lnSpc>
                <a:spcPct val="100000"/>
              </a:lnSpc>
              <a:defRPr lang="en-US" sz="1400" dirty="0">
                <a:solidFill>
                  <a:schemeClr val="tx1"/>
                </a:solidFill>
                <a:latin typeface="Lato-light"/>
              </a:defRPr>
            </a:lvl1pPr>
          </a:lstStyle>
          <a:p>
            <a:pPr lvl="0"/>
            <a:r>
              <a:rPr lang="en-US" dirty="0"/>
              <a:t>Text</a:t>
            </a:r>
          </a:p>
        </p:txBody>
      </p:sp>
      <p:sp>
        <p:nvSpPr>
          <p:cNvPr id="9" name="Text Placeholder 2">
            <a:extLst>
              <a:ext uri="{C0356B34-0507-4E89-BF8C-3334704B99A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E5A1906-66C3-4809-A633-6F5C8655DBD0}"/>
              </a:ext>
            </a:extLst>
          </p:cNvPr>
          <p:cNvSpPr>
            <a:spLocks noGrp="1"/>
          </p:cNvSpPr>
          <p:nvPr>
            <p:ph type="body" idx="6"/>
          </p:nvPr>
        </p:nvSpPr>
        <p:spPr>
          <a:xfrm>
            <a:off x="4114390" y="1364646"/>
            <a:ext cx="2124713" cy="266700"/>
          </a:xfrm>
        </p:spPr>
        <p:txBody>
          <a:bodyPr lIns="0" tIns="0" rIns="0" bIns="0" rtlCol="0" anchor="ctr">
            <a:noAutofit/>
          </a:bodyPr>
          <a:lstStyle>
            <a:lvl1pPr lvl="0" algn="l">
              <a:lnSpc>
                <a:spcPct val="100000"/>
              </a:lnSpc>
              <a:defRPr lang="en-US" sz="1400" dirty="0">
                <a:solidFill>
                  <a:schemeClr val="tx1"/>
                </a:solidFill>
                <a:latin typeface="Lato-light"/>
              </a:defRPr>
            </a:lvl1pPr>
          </a:lstStyle>
          <a:p>
            <a:pPr lvl="0"/>
            <a:r>
              <a:rPr lang="en-US" dirty="0"/>
              <a:t>Text</a:t>
            </a:r>
          </a:p>
        </p:txBody>
      </p:sp>
      <p:sp>
        <p:nvSpPr>
          <p:cNvPr id="10" name="Text Placeholder 2">
            <a:extLst>
              <a:ext uri="{51CDBBAD-5AAA-4C34-8231-E13A9D2C558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F260C29-A9F4-4FD8-9D45-0F09A3980844}"/>
              </a:ext>
            </a:extLst>
          </p:cNvPr>
          <p:cNvSpPr>
            <a:spLocks noGrp="1"/>
          </p:cNvSpPr>
          <p:nvPr>
            <p:ph type="body" idx="7"/>
          </p:nvPr>
        </p:nvSpPr>
        <p:spPr>
          <a:xfrm>
            <a:off x="6305606" y="1364646"/>
            <a:ext cx="2191626" cy="266700"/>
          </a:xfrm>
        </p:spPr>
        <p:txBody>
          <a:bodyPr lIns="0" tIns="0" rIns="0" bIns="0" rtlCol="0" anchor="ctr">
            <a:noAutofit/>
          </a:bodyPr>
          <a:lstStyle>
            <a:lvl1pPr lvl="0" algn="l">
              <a:lnSpc>
                <a:spcPct val="100000"/>
              </a:lnSpc>
              <a:defRPr lang="en-US" sz="1400" dirty="0">
                <a:solidFill>
                  <a:schemeClr val="tx1"/>
                </a:solidFill>
                <a:latin typeface="Lato-light"/>
              </a:defRPr>
            </a:lvl1pPr>
          </a:lstStyle>
          <a:p>
            <a:pPr lvl="0"/>
            <a:r>
              <a:rPr lang="en-US" dirty="0"/>
              <a:t>Text</a:t>
            </a:r>
          </a:p>
        </p:txBody>
      </p:sp>
      <p:sp>
        <p:nvSpPr>
          <p:cNvPr id="11" name="Text Placeholder 2">
            <a:extLst>
              <a:ext uri="{71FEAE93-6E87-4E03-B965-F9C8FF49FD8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B1B9518-FB05-484F-A456-479675819AFD}"/>
              </a:ext>
            </a:extLst>
          </p:cNvPr>
          <p:cNvSpPr>
            <a:spLocks noGrp="1"/>
          </p:cNvSpPr>
          <p:nvPr>
            <p:ph type="body" idx="8"/>
          </p:nvPr>
        </p:nvSpPr>
        <p:spPr>
          <a:xfrm>
            <a:off x="1923173" y="2495550"/>
            <a:ext cx="2124713" cy="266700"/>
          </a:xfrm>
        </p:spPr>
        <p:txBody>
          <a:bodyPr lIns="0" tIns="0" rIns="0" bIns="0" rtlCol="0" anchor="ctr">
            <a:noAutofit/>
          </a:bodyPr>
          <a:lstStyle>
            <a:lvl1pPr lvl="0" algn="l">
              <a:lnSpc>
                <a:spcPct val="100000"/>
              </a:lnSpc>
              <a:defRPr lang="en-US" sz="1400" dirty="0">
                <a:solidFill>
                  <a:schemeClr val="tx1"/>
                </a:solidFill>
                <a:latin typeface="Lato-light"/>
              </a:defRPr>
            </a:lvl1pPr>
          </a:lstStyle>
          <a:p>
            <a:pPr lvl="0"/>
            <a:r>
              <a:rPr lang="en-US" dirty="0"/>
              <a:t>Text</a:t>
            </a:r>
          </a:p>
        </p:txBody>
      </p:sp>
      <p:sp>
        <p:nvSpPr>
          <p:cNvPr id="12" name="Text Placeholder 2">
            <a:extLst>
              <a:ext uri="{D3CE0260-BEEC-434B-9FF9-CB0006C17EF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54D89EE-54A4-490C-9669-753B2835819A}"/>
              </a:ext>
            </a:extLst>
          </p:cNvPr>
          <p:cNvSpPr>
            <a:spLocks noGrp="1"/>
          </p:cNvSpPr>
          <p:nvPr>
            <p:ph type="body" idx="9"/>
          </p:nvPr>
        </p:nvSpPr>
        <p:spPr>
          <a:xfrm>
            <a:off x="4114390" y="2495550"/>
            <a:ext cx="2124713" cy="266700"/>
          </a:xfrm>
        </p:spPr>
        <p:txBody>
          <a:bodyPr lIns="0" tIns="0" rIns="0" bIns="0" rtlCol="0" anchor="ctr">
            <a:noAutofit/>
          </a:bodyPr>
          <a:lstStyle>
            <a:lvl1pPr lvl="0" algn="l">
              <a:lnSpc>
                <a:spcPct val="100000"/>
              </a:lnSpc>
              <a:defRPr lang="en-US" sz="1400" dirty="0">
                <a:solidFill>
                  <a:schemeClr val="tx1"/>
                </a:solidFill>
                <a:latin typeface="Lato-light"/>
              </a:defRPr>
            </a:lvl1pPr>
          </a:lstStyle>
          <a:p>
            <a:pPr lvl="0"/>
            <a:r>
              <a:rPr lang="en-US" dirty="0"/>
              <a:t>Text</a:t>
            </a:r>
          </a:p>
        </p:txBody>
      </p:sp>
      <p:sp>
        <p:nvSpPr>
          <p:cNvPr id="13" name="Text Placeholder 2">
            <a:extLst>
              <a:ext uri="{676D7936-DD89-4EE9-A33D-05F52A6062E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BAADC66-D4E6-42EC-9F68-A08C5680BB19}"/>
              </a:ext>
            </a:extLst>
          </p:cNvPr>
          <p:cNvSpPr>
            <a:spLocks noGrp="1"/>
          </p:cNvSpPr>
          <p:nvPr>
            <p:ph type="body" idx="10"/>
          </p:nvPr>
        </p:nvSpPr>
        <p:spPr>
          <a:xfrm>
            <a:off x="6305606" y="2495550"/>
            <a:ext cx="2191626" cy="266700"/>
          </a:xfrm>
        </p:spPr>
        <p:txBody>
          <a:bodyPr lIns="0" tIns="0" rIns="0" bIns="0" rtlCol="0" anchor="ctr">
            <a:noAutofit/>
          </a:bodyPr>
          <a:lstStyle>
            <a:lvl1pPr lvl="0" algn="l">
              <a:lnSpc>
                <a:spcPct val="100000"/>
              </a:lnSpc>
              <a:defRPr lang="en-US" sz="1400" dirty="0">
                <a:solidFill>
                  <a:schemeClr val="tx1"/>
                </a:solidFill>
                <a:latin typeface="Lato-light"/>
              </a:defRPr>
            </a:lvl1pPr>
          </a:lstStyle>
          <a:p>
            <a:pPr lvl="0"/>
            <a:r>
              <a:rPr lang="en-US" dirty="0"/>
              <a:t>Text</a:t>
            </a:r>
          </a:p>
        </p:txBody>
      </p:sp>
      <p:sp>
        <p:nvSpPr>
          <p:cNvPr id="14" name="Text Placeholder 2">
            <a:extLst>
              <a:ext uri="{160E1980-61DB-4102-A0B6-C680760C66F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29E947F-C7D6-43A6-B618-70C08A4BF686}"/>
              </a:ext>
            </a:extLst>
          </p:cNvPr>
          <p:cNvSpPr>
            <a:spLocks noGrp="1"/>
          </p:cNvSpPr>
          <p:nvPr>
            <p:ph type="body" idx="11"/>
          </p:nvPr>
        </p:nvSpPr>
        <p:spPr>
          <a:xfrm>
            <a:off x="1923173" y="3619500"/>
            <a:ext cx="2124713" cy="266700"/>
          </a:xfrm>
        </p:spPr>
        <p:txBody>
          <a:bodyPr lIns="0" tIns="0" rIns="0" bIns="0" rtlCol="0" anchor="ctr">
            <a:noAutofit/>
          </a:bodyPr>
          <a:lstStyle>
            <a:lvl1pPr lvl="0" algn="l">
              <a:lnSpc>
                <a:spcPct val="100000"/>
              </a:lnSpc>
              <a:defRPr lang="en-US" sz="1400" dirty="0">
                <a:solidFill>
                  <a:schemeClr val="tx1"/>
                </a:solidFill>
                <a:latin typeface="Lato-light"/>
              </a:defRPr>
            </a:lvl1pPr>
          </a:lstStyle>
          <a:p>
            <a:pPr lvl="0"/>
            <a:r>
              <a:rPr lang="en-US" dirty="0"/>
              <a:t>Text</a:t>
            </a:r>
          </a:p>
        </p:txBody>
      </p:sp>
      <p:sp>
        <p:nvSpPr>
          <p:cNvPr id="15" name="Text Placeholder 2">
            <a:extLst>
              <a:ext uri="{F4477EEC-E531-4F63-B572-65FE2E4D910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6E3CFC1-0D7F-4BA3-B75B-529AF8EA7DC8}"/>
              </a:ext>
            </a:extLst>
          </p:cNvPr>
          <p:cNvSpPr>
            <a:spLocks noGrp="1"/>
          </p:cNvSpPr>
          <p:nvPr>
            <p:ph type="body" idx="12"/>
          </p:nvPr>
        </p:nvSpPr>
        <p:spPr>
          <a:xfrm>
            <a:off x="4114390" y="3619500"/>
            <a:ext cx="2124713" cy="266700"/>
          </a:xfrm>
        </p:spPr>
        <p:txBody>
          <a:bodyPr lIns="0" tIns="0" rIns="0" bIns="0" rtlCol="0" anchor="ctr">
            <a:noAutofit/>
          </a:bodyPr>
          <a:lstStyle>
            <a:lvl1pPr lvl="0" algn="l">
              <a:lnSpc>
                <a:spcPct val="100000"/>
              </a:lnSpc>
              <a:defRPr lang="en-US" sz="1400" dirty="0">
                <a:solidFill>
                  <a:schemeClr val="tx1"/>
                </a:solidFill>
                <a:latin typeface="Lato-light"/>
              </a:defRPr>
            </a:lvl1pPr>
          </a:lstStyle>
          <a:p>
            <a:pPr lvl="0"/>
            <a:r>
              <a:rPr lang="en-US" dirty="0"/>
              <a:t>Text</a:t>
            </a:r>
          </a:p>
        </p:txBody>
      </p:sp>
      <p:sp>
        <p:nvSpPr>
          <p:cNvPr id="16" name="Text Placeholder 2">
            <a:extLst>
              <a:ext uri="{89E2B3AB-245E-453F-9A02-E1AE3006456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205BBE6-9B3C-4266-957D-C24C50E81D74}"/>
              </a:ext>
            </a:extLst>
          </p:cNvPr>
          <p:cNvSpPr>
            <a:spLocks noGrp="1"/>
          </p:cNvSpPr>
          <p:nvPr>
            <p:ph type="body" idx="13"/>
          </p:nvPr>
        </p:nvSpPr>
        <p:spPr>
          <a:xfrm>
            <a:off x="6305606" y="3619500"/>
            <a:ext cx="2191626" cy="266700"/>
          </a:xfrm>
        </p:spPr>
        <p:txBody>
          <a:bodyPr lIns="0" tIns="0" rIns="0" bIns="0" rtlCol="0" anchor="ctr">
            <a:noAutofit/>
          </a:bodyPr>
          <a:lstStyle>
            <a:lvl1pPr lvl="0" algn="l">
              <a:lnSpc>
                <a:spcPct val="100000"/>
              </a:lnSpc>
              <a:defRPr lang="en-US" sz="1400" dirty="0">
                <a:solidFill>
                  <a:schemeClr val="tx1"/>
                </a:solidFill>
                <a:latin typeface="Lato-light"/>
              </a:defRPr>
            </a:lvl1pPr>
          </a:lstStyle>
          <a:p>
            <a:pPr lvl="0"/>
            <a:r>
              <a:rPr lang="en-US" dirty="0"/>
              <a:t>Text</a:t>
            </a:r>
          </a:p>
        </p:txBody>
      </p:sp>
      <p:sp>
        <p:nvSpPr>
          <p:cNvPr id="17" name="Text Placeholder 2">
            <a:extLst>
              <a:ext uri="{69E60D4B-84A3-4C8B-A85D-5087C98E28B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89A034E-30FF-4269-9D0A-C1D60DD9FA30}"/>
              </a:ext>
            </a:extLst>
          </p:cNvPr>
          <p:cNvSpPr>
            <a:spLocks noGrp="1"/>
          </p:cNvSpPr>
          <p:nvPr>
            <p:ph type="body" idx="14"/>
          </p:nvPr>
        </p:nvSpPr>
        <p:spPr>
          <a:xfrm>
            <a:off x="1025509" y="1619250"/>
            <a:ext cx="820026" cy="193243"/>
          </a:xfrm>
        </p:spPr>
        <p:txBody>
          <a:bodyPr lIns="0" tIns="0" rIns="0" bIns="0" rtlCol="0" anchor="ctr">
            <a:noAutofit/>
          </a:bodyPr>
          <a:lstStyle>
            <a:lvl1pPr lvl="0" algn="l">
              <a:lnSpc>
                <a:spcPct val="100000"/>
              </a:lnSpc>
              <a:defRPr lang="en-US" sz="1400" dirty="0">
                <a:latin typeface="Lato-light"/>
              </a:defRPr>
            </a:lvl1pPr>
          </a:lstStyle>
          <a:p>
            <a:pPr lvl="0"/>
            <a:r>
              <a:rPr lang="en-US" dirty="0"/>
              <a:t>Text</a:t>
            </a:r>
          </a:p>
        </p:txBody>
      </p:sp>
      <p:sp>
        <p:nvSpPr>
          <p:cNvPr id="18" name="Text Placeholder 2">
            <a:extLst>
              <a:ext uri="{3F5E7496-B4F1-41A9-A51D-350DCD43D26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E1BDC6C-2CCE-41B1-8540-6DB59999C8A4}"/>
              </a:ext>
            </a:extLst>
          </p:cNvPr>
          <p:cNvSpPr>
            <a:spLocks noGrp="1"/>
          </p:cNvSpPr>
          <p:nvPr>
            <p:ph type="body" idx="15"/>
          </p:nvPr>
        </p:nvSpPr>
        <p:spPr>
          <a:xfrm>
            <a:off x="1025509" y="1866900"/>
            <a:ext cx="820026" cy="188480"/>
          </a:xfrm>
        </p:spPr>
        <p:txBody>
          <a:bodyPr lIns="0" tIns="0" rIns="0" bIns="0" rtlCol="0" anchor="ctr">
            <a:noAutofit/>
          </a:bodyPr>
          <a:lstStyle>
            <a:lvl1pPr lvl="0" algn="l">
              <a:lnSpc>
                <a:spcPct val="100000"/>
              </a:lnSpc>
              <a:defRPr lang="en-US" sz="1400" dirty="0">
                <a:latin typeface="Lato-light"/>
              </a:defRPr>
            </a:lvl1pPr>
          </a:lstStyle>
          <a:p>
            <a:pPr lvl="0"/>
            <a:r>
              <a:rPr lang="en-US" dirty="0"/>
              <a:t>Text</a:t>
            </a:r>
          </a:p>
        </p:txBody>
      </p:sp>
      <p:sp>
        <p:nvSpPr>
          <p:cNvPr id="19" name="Text Placeholder 2">
            <a:extLst>
              <a:ext uri="{3D6E0042-46F7-493B-A1E5-F82A6D6877F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E3A56A3-C600-4D17-83AC-8C4E7A1D81A4}"/>
              </a:ext>
            </a:extLst>
          </p:cNvPr>
          <p:cNvSpPr>
            <a:spLocks noGrp="1"/>
          </p:cNvSpPr>
          <p:nvPr>
            <p:ph type="body" idx="16"/>
          </p:nvPr>
        </p:nvSpPr>
        <p:spPr>
          <a:xfrm>
            <a:off x="1025509" y="2781300"/>
            <a:ext cx="820026" cy="193271"/>
          </a:xfrm>
        </p:spPr>
        <p:txBody>
          <a:bodyPr lIns="0" tIns="0" rIns="0" bIns="0" rtlCol="0" anchor="ctr">
            <a:noAutofit/>
          </a:bodyPr>
          <a:lstStyle>
            <a:lvl1pPr lvl="0" algn="l">
              <a:lnSpc>
                <a:spcPct val="100000"/>
              </a:lnSpc>
              <a:defRPr lang="en-US" sz="1400" dirty="0">
                <a:latin typeface="Lato-light"/>
              </a:defRPr>
            </a:lvl1pPr>
          </a:lstStyle>
          <a:p>
            <a:pPr lvl="0"/>
            <a:r>
              <a:rPr lang="en-US" dirty="0"/>
              <a:t>Text</a:t>
            </a:r>
          </a:p>
        </p:txBody>
      </p:sp>
      <p:sp>
        <p:nvSpPr>
          <p:cNvPr id="20" name="Text Placeholder 2">
            <a:extLst>
              <a:ext uri="{C9D534FB-E5D4-434C-BEA8-B57A6ED1271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7902F20-0ED4-4F8F-BA70-EFA6922F696A}"/>
              </a:ext>
            </a:extLst>
          </p:cNvPr>
          <p:cNvSpPr>
            <a:spLocks noGrp="1"/>
          </p:cNvSpPr>
          <p:nvPr>
            <p:ph type="body" idx="17"/>
          </p:nvPr>
        </p:nvSpPr>
        <p:spPr>
          <a:xfrm>
            <a:off x="1025509" y="3028950"/>
            <a:ext cx="820026" cy="193481"/>
          </a:xfrm>
        </p:spPr>
        <p:txBody>
          <a:bodyPr lIns="0" tIns="0" rIns="0" bIns="0" rtlCol="0" anchor="ctr">
            <a:noAutofit/>
          </a:bodyPr>
          <a:lstStyle>
            <a:lvl1pPr lvl="0" algn="l">
              <a:lnSpc>
                <a:spcPct val="100000"/>
              </a:lnSpc>
              <a:defRPr lang="en-US" sz="1400" dirty="0">
                <a:latin typeface="Lato-light"/>
              </a:defRPr>
            </a:lvl1pPr>
          </a:lstStyle>
          <a:p>
            <a:pPr lvl="0"/>
            <a:r>
              <a:rPr lang="en-US" dirty="0"/>
              <a:t>Text</a:t>
            </a:r>
          </a:p>
        </p:txBody>
      </p:sp>
      <p:sp>
        <p:nvSpPr>
          <p:cNvPr id="21" name="Text Placeholder 2">
            <a:extLst>
              <a:ext uri="{509DBBC0-4C4A-4BE1-89E8-054E36763EE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4415F38-33DD-4CAB-A7AE-61A6FCB80C20}"/>
              </a:ext>
            </a:extLst>
          </p:cNvPr>
          <p:cNvSpPr>
            <a:spLocks noGrp="1"/>
          </p:cNvSpPr>
          <p:nvPr>
            <p:ph type="body" idx="18"/>
          </p:nvPr>
        </p:nvSpPr>
        <p:spPr>
          <a:xfrm>
            <a:off x="1025509" y="3954341"/>
            <a:ext cx="820026" cy="186832"/>
          </a:xfrm>
        </p:spPr>
        <p:txBody>
          <a:bodyPr lIns="0" tIns="0" rIns="0" bIns="0" rtlCol="0" anchor="ctr">
            <a:noAutofit/>
          </a:bodyPr>
          <a:lstStyle>
            <a:lvl1pPr lvl="0" algn="l">
              <a:lnSpc>
                <a:spcPct val="100000"/>
              </a:lnSpc>
              <a:defRPr lang="en-US" sz="1400" dirty="0">
                <a:latin typeface="Lato-light"/>
              </a:defRPr>
            </a:lvl1pPr>
          </a:lstStyle>
          <a:p>
            <a:pPr lvl="0"/>
            <a:r>
              <a:rPr lang="en-US" dirty="0"/>
              <a:t>Text</a:t>
            </a:r>
          </a:p>
        </p:txBody>
      </p:sp>
      <p:sp>
        <p:nvSpPr>
          <p:cNvPr id="22" name="Text Placeholder 2">
            <a:extLst>
              <a:ext uri="{44FB9A38-3013-4982-A24E-D1EB070CA23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72B8E6C-E251-4949-98B5-E827E1BE4FBB}"/>
              </a:ext>
            </a:extLst>
          </p:cNvPr>
          <p:cNvSpPr>
            <a:spLocks noGrp="1"/>
          </p:cNvSpPr>
          <p:nvPr>
            <p:ph type="body" idx="19"/>
          </p:nvPr>
        </p:nvSpPr>
        <p:spPr>
          <a:xfrm>
            <a:off x="1025509" y="4200525"/>
            <a:ext cx="820026" cy="190795"/>
          </a:xfrm>
        </p:spPr>
        <p:txBody>
          <a:bodyPr lIns="0" tIns="0" rIns="0" bIns="0" rtlCol="0" anchor="ctr">
            <a:noAutofit/>
          </a:bodyPr>
          <a:lstStyle>
            <a:lvl1pPr lvl="0" algn="l">
              <a:lnSpc>
                <a:spcPct val="100000"/>
              </a:lnSpc>
              <a:defRPr lang="en-US" sz="1400" dirty="0">
                <a:latin typeface="Lato-light"/>
              </a:defRPr>
            </a:lvl1pPr>
          </a:lstStyle>
          <a:p>
            <a:pPr lvl="0"/>
            <a:r>
              <a:rPr lang="en-US" dirty="0"/>
              <a:t>Text</a:t>
            </a:r>
          </a:p>
        </p:txBody>
      </p:sp>
      <p:sp>
        <p:nvSpPr>
          <p:cNvPr id="23" name="Marcador de posición de imagen 22">
            <a:extLst>
              <a:ext uri="{6DABCBD8-C2E3-4B44-A392-A8FDCBA885C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0F2D9C9-D99A-4519-84AD-A2B25D18C99B}"/>
              </a:ext>
            </a:extLst>
          </p:cNvPr>
          <p:cNvSpPr>
            <a:spLocks noGrp="1"/>
          </p:cNvSpPr>
          <p:nvPr>
            <p:ph type="pic" idx="20"/>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24" name="Rectángulo 23">
            <a:extLst>
              <a:ext uri="{E5D2B49A-21F8-40A4-A329-D46C238FD5B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C7D63FA-932E-4CDD-A603-7E0F89A4849A}"/>
              </a:ext>
            </a:extLst>
          </p:cNvPr>
          <p:cNvSpPr/>
          <p:nvPr userDrawn="1">
            <p:custDataLst>
              <p:tags r:id="rId2"/>
            </p:custDataLst>
          </p:nvPr>
        </p:nvSpPr>
        <p:spPr>
          <a:xfrm>
            <a:off x="1878384" y="1657350"/>
            <a:ext cx="2191213" cy="262392"/>
          </a:xfrm>
          <a:prstGeom prst="rect">
            <a:avLst/>
          </a:prstGeom>
          <a:pattFill prst="ltVert">
            <a:fgClr>
              <a:schemeClr val="tx2"/>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ángulo 24">
            <a:extLst>
              <a:ext uri="{29AD4AA7-52B1-4442-A346-EA4C95CA426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9AFD85A-C3B5-4FF0-9E27-5045550479B5}"/>
              </a:ext>
            </a:extLst>
          </p:cNvPr>
          <p:cNvSpPr/>
          <p:nvPr userDrawn="1">
            <p:custDataLst>
              <p:tags r:id="rId3"/>
            </p:custDataLst>
          </p:nvPr>
        </p:nvSpPr>
        <p:spPr>
          <a:xfrm>
            <a:off x="4126182" y="1895475"/>
            <a:ext cx="2105777" cy="262394"/>
          </a:xfrm>
          <a:prstGeom prst="rect">
            <a:avLst/>
          </a:prstGeom>
          <a:pattFill prst="ltVert">
            <a:fgClr>
              <a:schemeClr val="tx2"/>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ángulo 25">
            <a:extLst>
              <a:ext uri="{A77489A1-9CE9-4302-99AE-7D7F5EF09E8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65763A9-C4CE-46BE-9DDE-8C2EF182BAB1}"/>
              </a:ext>
            </a:extLst>
          </p:cNvPr>
          <p:cNvSpPr/>
          <p:nvPr userDrawn="1">
            <p:custDataLst>
              <p:tags r:id="rId4"/>
            </p:custDataLst>
          </p:nvPr>
        </p:nvSpPr>
        <p:spPr>
          <a:xfrm>
            <a:off x="6305550" y="1895475"/>
            <a:ext cx="2216581" cy="262394"/>
          </a:xfrm>
          <a:prstGeom prst="rect">
            <a:avLst/>
          </a:prstGeom>
          <a:pattFill prst="ltVert">
            <a:fgClr>
              <a:schemeClr val="tx2"/>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ángulo 26">
            <a:extLst>
              <a:ext uri="{511EB353-7666-4DA0-A310-4007BF58FEF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3D42C9F-A733-4F91-927F-B1BDE7CDC400}"/>
              </a:ext>
            </a:extLst>
          </p:cNvPr>
          <p:cNvSpPr/>
          <p:nvPr userDrawn="1">
            <p:custDataLst>
              <p:tags r:id="rId5"/>
            </p:custDataLst>
          </p:nvPr>
        </p:nvSpPr>
        <p:spPr>
          <a:xfrm>
            <a:off x="1875263" y="2800350"/>
            <a:ext cx="2175033" cy="262394"/>
          </a:xfrm>
          <a:prstGeom prst="rect">
            <a:avLst/>
          </a:prstGeom>
          <a:pattFill prst="ltVert">
            <a:fgClr>
              <a:schemeClr val="accent1"/>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ángulo 27">
            <a:extLst>
              <a:ext uri="{7D63EE60-54EA-4438-93C7-01225E9387B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012C4F6-552D-4704-B163-53A51238FD36}"/>
              </a:ext>
            </a:extLst>
          </p:cNvPr>
          <p:cNvSpPr/>
          <p:nvPr userDrawn="1">
            <p:custDataLst>
              <p:tags r:id="rId6"/>
            </p:custDataLst>
          </p:nvPr>
        </p:nvSpPr>
        <p:spPr>
          <a:xfrm>
            <a:off x="4124325" y="2800350"/>
            <a:ext cx="2096883" cy="262392"/>
          </a:xfrm>
          <a:prstGeom prst="rect">
            <a:avLst/>
          </a:prstGeom>
          <a:pattFill prst="ltVert">
            <a:fgClr>
              <a:schemeClr val="accent1"/>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ángulo 28">
            <a:extLst>
              <a:ext uri="{A7B10290-149E-4C32-BE1D-41506ED47FC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2AE04BA-80D5-4967-9EC2-A9EEA8B1A629}"/>
              </a:ext>
            </a:extLst>
          </p:cNvPr>
          <p:cNvSpPr/>
          <p:nvPr userDrawn="1">
            <p:custDataLst>
              <p:tags r:id="rId7"/>
            </p:custDataLst>
          </p:nvPr>
        </p:nvSpPr>
        <p:spPr>
          <a:xfrm>
            <a:off x="6305550" y="3000375"/>
            <a:ext cx="2395308" cy="262394"/>
          </a:xfrm>
          <a:prstGeom prst="rect">
            <a:avLst/>
          </a:prstGeom>
          <a:pattFill prst="ltVert">
            <a:fgClr>
              <a:schemeClr val="accent1"/>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ángulo 29">
            <a:extLst>
              <a:ext uri="{ECEF0B10-907D-49F3-A404-6C47D5E2993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93C264B-97BF-4BBF-B322-5BB3490047FE}"/>
              </a:ext>
            </a:extLst>
          </p:cNvPr>
          <p:cNvSpPr/>
          <p:nvPr userDrawn="1">
            <p:custDataLst>
              <p:tags r:id="rId8"/>
            </p:custDataLst>
          </p:nvPr>
        </p:nvSpPr>
        <p:spPr>
          <a:xfrm>
            <a:off x="1878384" y="3905250"/>
            <a:ext cx="2191213" cy="262392"/>
          </a:xfrm>
          <a:prstGeom prst="rect">
            <a:avLst/>
          </a:prstGeom>
          <a:pattFill prst="ltVert">
            <a:fgClr>
              <a:schemeClr val="accent5"/>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ángulo 30">
            <a:extLst>
              <a:ext uri="{BE5502F5-513E-4EC0-80D2-2F87C0D185D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E67BA38-D29C-4ED8-B190-C8175AFF9065}"/>
              </a:ext>
            </a:extLst>
          </p:cNvPr>
          <p:cNvSpPr/>
          <p:nvPr userDrawn="1">
            <p:custDataLst>
              <p:tags r:id="rId9"/>
            </p:custDataLst>
          </p:nvPr>
        </p:nvSpPr>
        <p:spPr>
          <a:xfrm>
            <a:off x="4124325" y="4114800"/>
            <a:ext cx="2115264" cy="262394"/>
          </a:xfrm>
          <a:prstGeom prst="rect">
            <a:avLst/>
          </a:prstGeom>
          <a:pattFill prst="ltVert">
            <a:fgClr>
              <a:schemeClr val="accent5"/>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ángulo 31">
            <a:extLst>
              <a:ext uri="{F7946DB0-C0B7-4A7B-854F-4FBA77ACC9D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F449D10-569F-4452-9C57-285554540A88}"/>
              </a:ext>
            </a:extLst>
          </p:cNvPr>
          <p:cNvSpPr/>
          <p:nvPr userDrawn="1">
            <p:custDataLst>
              <p:tags r:id="rId10"/>
            </p:custDataLst>
          </p:nvPr>
        </p:nvSpPr>
        <p:spPr>
          <a:xfrm>
            <a:off x="6298358" y="3905250"/>
            <a:ext cx="2414282" cy="262394"/>
          </a:xfrm>
          <a:prstGeom prst="rect">
            <a:avLst/>
          </a:prstGeom>
          <a:pattFill prst="ltVert">
            <a:fgClr>
              <a:schemeClr val="accent5"/>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Date Placeholder 1">
            <a:extLst>
              <a:ext uri="{0618781A-5182-4249-B625-E772255475B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3E0431A-E365-477E-8DA1-DCAF9CFB052A}"/>
              </a:ext>
            </a:extLst>
          </p:cNvPr>
          <p:cNvSpPr>
            <a:spLocks noGrp="1"/>
          </p:cNvSpPr>
          <p:nvPr>
            <p:ph type="dt" sz="half" idx="21"/>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34" name="Footer Placeholder 1">
            <a:extLst>
              <a:ext uri="{D0A702F6-5AA4-4BBB-8F25-1576E0F5506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B0483AC-EA0A-4FFF-9A63-418B1639DD6A}"/>
              </a:ext>
            </a:extLst>
          </p:cNvPr>
          <p:cNvSpPr>
            <a:spLocks noGrp="1"/>
          </p:cNvSpPr>
          <p:nvPr>
            <p:ph type="ftr" sz="quarter" idx="22"/>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811A5718-8EF3-449C-B1F4-BB3A69629B5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easibility Factors">
    <p:spTree>
      <p:nvGrpSpPr>
        <p:cNvPr id="1" name=""/>
        <p:cNvGrpSpPr/>
        <p:nvPr/>
      </p:nvGrpSpPr>
      <p:grpSpPr>
        <a:xfrm>
          <a:off x="0" y="0"/>
          <a:ext cx="0" cy="0"/>
          <a:chOff x="0" y="0"/>
          <a:chExt cx="0" cy="0"/>
        </a:xfrm>
      </p:grpSpPr>
      <p:sp>
        <p:nvSpPr>
          <p:cNvPr id="2" name="Slide Number Placeholder 5">
            <a:extLst>
              <a:ext uri="{C00316D5-E938-411F-8277-6681DD1ED62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BEC3D5D-C831-473E-B129-B292E1DDD7DE}"/>
              </a:ext>
            </a:extLst>
          </p:cNvPr>
          <p:cNvSpPr>
            <a:spLocks noGrp="1"/>
          </p:cNvSpPr>
          <p:nvPr>
            <p:ph type="sldNum" sz="quarter"/>
          </p:nvPr>
        </p:nvSpPr>
        <p:spPr/>
        <p:txBody>
          <a:bodyPr rtlCol="0"/>
          <a:lstStyle/>
          <a:p>
            <a:fld id="{C0A632A2-C430-41F6-8B52-31AE320132B5}" type="slidenum">
              <a:t>‹Nº›</a:t>
            </a:fld>
            <a:endParaRPr lang="en-US" dirty="0"/>
          </a:p>
        </p:txBody>
      </p:sp>
      <p:sp>
        <p:nvSpPr>
          <p:cNvPr id="3" name="Title 6">
            <a:extLst>
              <a:ext uri="{663F5325-7F61-4FEF-BC77-3B06E0CED11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C1DA08F-1269-4F34-8D65-D5CE1D84A6BB}"/>
              </a:ext>
            </a:extLst>
          </p:cNvPr>
          <p:cNvSpPr>
            <a:spLocks noGrp="1"/>
          </p:cNvSpPr>
          <p:nvPr>
            <p:ph type="title" idx="1"/>
          </p:nvPr>
        </p:nvSpPr>
        <p:spPr>
          <a:xfrm>
            <a:off x="418445" y="436333"/>
            <a:ext cx="8293065" cy="1019663"/>
          </a:xfrm>
        </p:spPr>
        <p:txBody>
          <a:bodyPr lIns="95250" rtlCol="0" anchor="t"/>
          <a:lstStyle>
            <a:lvl1pPr lvl="0">
              <a:lnSpc>
                <a:spcPct val="100000"/>
              </a:lnSpc>
              <a:defRPr lang="en-US" sz="3200" dirty="0"/>
            </a:lvl1pPr>
          </a:lstStyle>
          <a:p>
            <a:r>
              <a:rPr lang="en-US" dirty="0"/>
              <a:t>Feasibility Factors</a:t>
            </a:r>
          </a:p>
        </p:txBody>
      </p:sp>
      <p:sp>
        <p:nvSpPr>
          <p:cNvPr id="4" name="Content Placeholder 2">
            <a:extLst>
              <a:ext uri="{C4281A56-20CF-4677-9176-0212EAE3575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9C55374-8883-4146-82D9-03A1C53D11FB}"/>
              </a:ext>
            </a:extLst>
          </p:cNvPr>
          <p:cNvSpPr>
            <a:spLocks noGrp="1"/>
          </p:cNvSpPr>
          <p:nvPr>
            <p:ph type="body" idx="2"/>
          </p:nvPr>
        </p:nvSpPr>
        <p:spPr>
          <a:xfrm>
            <a:off x="1092212" y="1704975"/>
            <a:ext cx="2000050" cy="345871"/>
          </a:xfrm>
        </p:spPr>
        <p:txBody>
          <a:bodyPr lIns="0" tIns="0" rIns="0" bIns="0" rtlCol="0" anchor="b">
            <a:noAutofit/>
          </a:bodyPr>
          <a:lstStyle>
            <a:lvl1pPr lvl="0" algn="l">
              <a:lnSpc>
                <a:spcPct val="100000"/>
              </a:lnSpc>
              <a:defRPr lang="en-US" sz="1800" dirty="0">
                <a:solidFill>
                  <a:schemeClr val="tx2"/>
                </a:solidFill>
                <a:latin typeface="Playfair Display"/>
              </a:defRPr>
            </a:lvl1pPr>
          </a:lstStyle>
          <a:p>
            <a:pPr lvl="0"/>
            <a:r>
              <a:rPr lang="en-US" dirty="0"/>
              <a:t>Marketing</a:t>
            </a:r>
          </a:p>
        </p:txBody>
      </p:sp>
      <p:sp>
        <p:nvSpPr>
          <p:cNvPr id="5" name="Content Placeholder 2">
            <a:extLst>
              <a:ext uri="{5EBFC79D-8352-4424-B951-F247F13E4D3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453ED56-5366-4134-AB59-8396645F02C2}"/>
              </a:ext>
            </a:extLst>
          </p:cNvPr>
          <p:cNvSpPr>
            <a:spLocks noGrp="1"/>
          </p:cNvSpPr>
          <p:nvPr>
            <p:ph type="body" idx="3"/>
          </p:nvPr>
        </p:nvSpPr>
        <p:spPr>
          <a:xfrm>
            <a:off x="3916756" y="1704975"/>
            <a:ext cx="2002812" cy="345871"/>
          </a:xfrm>
        </p:spPr>
        <p:txBody>
          <a:bodyPr lIns="0" tIns="0" rIns="0" bIns="0" rtlCol="0" anchor="b">
            <a:noAutofit/>
          </a:bodyPr>
          <a:lstStyle>
            <a:lvl1pPr lvl="0" algn="l">
              <a:lnSpc>
                <a:spcPct val="100000"/>
              </a:lnSpc>
              <a:defRPr lang="en-US" sz="1800" dirty="0">
                <a:solidFill>
                  <a:schemeClr val="accent1"/>
                </a:solidFill>
                <a:latin typeface="Playfair Display"/>
              </a:defRPr>
            </a:lvl1pPr>
          </a:lstStyle>
          <a:p>
            <a:pPr lvl="0"/>
            <a:r>
              <a:rPr lang="en-US" dirty="0"/>
              <a:t>Management</a:t>
            </a:r>
          </a:p>
        </p:txBody>
      </p:sp>
      <p:sp>
        <p:nvSpPr>
          <p:cNvPr id="6" name="Content Placeholder 2">
            <a:extLst>
              <a:ext uri="{25A0C51B-3768-4F8F-AD1C-E6ED3E533E0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D98E9E5-09FE-4E3E-B629-D68002A03BDC}"/>
              </a:ext>
            </a:extLst>
          </p:cNvPr>
          <p:cNvSpPr>
            <a:spLocks noGrp="1"/>
          </p:cNvSpPr>
          <p:nvPr>
            <p:ph type="body" idx="4"/>
          </p:nvPr>
        </p:nvSpPr>
        <p:spPr>
          <a:xfrm>
            <a:off x="6690550" y="1704975"/>
            <a:ext cx="1998935" cy="329364"/>
          </a:xfrm>
        </p:spPr>
        <p:txBody>
          <a:bodyPr lIns="0" tIns="0" rIns="0" bIns="0" rtlCol="0" anchor="b">
            <a:noAutofit/>
          </a:bodyPr>
          <a:lstStyle>
            <a:lvl1pPr lvl="0" algn="l">
              <a:lnSpc>
                <a:spcPct val="100000"/>
              </a:lnSpc>
              <a:defRPr lang="en-US" sz="1800" dirty="0">
                <a:solidFill>
                  <a:schemeClr val="accent2"/>
                </a:solidFill>
                <a:latin typeface="Playfair Display"/>
              </a:defRPr>
            </a:lvl1pPr>
          </a:lstStyle>
          <a:p>
            <a:pPr lvl="0"/>
            <a:r>
              <a:rPr lang="en-US" dirty="0"/>
              <a:t>Product or Service</a:t>
            </a:r>
          </a:p>
        </p:txBody>
      </p:sp>
      <p:sp>
        <p:nvSpPr>
          <p:cNvPr id="7" name="Content Placeholder 2">
            <a:extLst>
              <a:ext uri="{394C9C23-8034-4F73-8D98-93DEB973210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6DF6FE8-D3C0-4006-8FB4-BB285037EAC0}"/>
              </a:ext>
            </a:extLst>
          </p:cNvPr>
          <p:cNvSpPr>
            <a:spLocks noGrp="1"/>
          </p:cNvSpPr>
          <p:nvPr>
            <p:ph type="body" idx="5"/>
          </p:nvPr>
        </p:nvSpPr>
        <p:spPr>
          <a:xfrm>
            <a:off x="1092212" y="3086100"/>
            <a:ext cx="1998307" cy="345871"/>
          </a:xfrm>
        </p:spPr>
        <p:txBody>
          <a:bodyPr lIns="0" tIns="0" rIns="0" bIns="0" rtlCol="0" anchor="b">
            <a:noAutofit/>
          </a:bodyPr>
          <a:lstStyle>
            <a:lvl1pPr lvl="0" algn="l">
              <a:lnSpc>
                <a:spcPct val="100000"/>
              </a:lnSpc>
              <a:defRPr lang="en-US" sz="1800" dirty="0">
                <a:solidFill>
                  <a:schemeClr val="accent4"/>
                </a:solidFill>
                <a:latin typeface="Playfair Display"/>
              </a:defRPr>
            </a:lvl1pPr>
          </a:lstStyle>
          <a:p>
            <a:pPr lvl="0"/>
            <a:r>
              <a:rPr lang="en-US" dirty="0"/>
              <a:t>Financials</a:t>
            </a:r>
          </a:p>
        </p:txBody>
      </p:sp>
      <p:sp>
        <p:nvSpPr>
          <p:cNvPr id="8" name="Content Placeholder 2">
            <a:extLst>
              <a:ext uri="{4F97F242-D1DC-4956-8FB1-D177DCC2C0D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36A4770-55BD-48B2-BBEB-D425BE6D29EF}"/>
              </a:ext>
            </a:extLst>
          </p:cNvPr>
          <p:cNvSpPr>
            <a:spLocks noGrp="1"/>
          </p:cNvSpPr>
          <p:nvPr>
            <p:ph type="body" idx="6"/>
          </p:nvPr>
        </p:nvSpPr>
        <p:spPr>
          <a:xfrm>
            <a:off x="3916756" y="3086100"/>
            <a:ext cx="2002812" cy="345871"/>
          </a:xfrm>
        </p:spPr>
        <p:txBody>
          <a:bodyPr lIns="0" tIns="0" rIns="0" bIns="0" rtlCol="0" anchor="b">
            <a:noAutofit/>
          </a:bodyPr>
          <a:lstStyle>
            <a:lvl1pPr lvl="0" algn="l">
              <a:lnSpc>
                <a:spcPct val="100000"/>
              </a:lnSpc>
              <a:defRPr lang="en-US" sz="1800" dirty="0">
                <a:solidFill>
                  <a:schemeClr val="accent5"/>
                </a:solidFill>
                <a:latin typeface="Playfair Display"/>
              </a:defRPr>
            </a:lvl1pPr>
          </a:lstStyle>
          <a:p>
            <a:pPr lvl="0"/>
            <a:r>
              <a:rPr lang="en-US" dirty="0"/>
              <a:t>Laws, Regulations, Standards, or Codes</a:t>
            </a:r>
          </a:p>
        </p:txBody>
      </p:sp>
      <p:sp>
        <p:nvSpPr>
          <p:cNvPr id="9" name="Content Placeholder 2">
            <a:extLst>
              <a:ext uri="{AC52063F-3E25-438D-9550-6D37220DF47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CC068D4-3D45-479C-AAE0-7C7FE61F8965}"/>
              </a:ext>
            </a:extLst>
          </p:cNvPr>
          <p:cNvSpPr>
            <a:spLocks noGrp="1"/>
          </p:cNvSpPr>
          <p:nvPr>
            <p:ph type="body" idx="7"/>
          </p:nvPr>
        </p:nvSpPr>
        <p:spPr>
          <a:xfrm>
            <a:off x="6690550" y="3086100"/>
            <a:ext cx="1998945" cy="345871"/>
          </a:xfrm>
        </p:spPr>
        <p:txBody>
          <a:bodyPr lIns="0" tIns="0" rIns="0" bIns="0" rtlCol="0" anchor="b">
            <a:noAutofit/>
          </a:bodyPr>
          <a:lstStyle>
            <a:lvl1pPr lvl="0" algn="l">
              <a:lnSpc>
                <a:spcPct val="100000"/>
              </a:lnSpc>
              <a:defRPr lang="en-US" sz="1800" dirty="0">
                <a:solidFill>
                  <a:schemeClr val="accent6"/>
                </a:solidFill>
                <a:latin typeface="Playfair Display"/>
              </a:defRPr>
            </a:lvl1pPr>
          </a:lstStyle>
          <a:p>
            <a:pPr lvl="0"/>
            <a:r>
              <a:rPr lang="en-US" dirty="0"/>
              <a:t>Politics</a:t>
            </a:r>
          </a:p>
        </p:txBody>
      </p:sp>
      <p:sp>
        <p:nvSpPr>
          <p:cNvPr id="10" name="Text Placeholder 2">
            <a:extLst>
              <a:ext uri="{06280CA8-FA39-46DF-9E5D-54442F05F66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610829C-7B92-446A-A1F0-BAA30BAD987C}"/>
              </a:ext>
            </a:extLst>
          </p:cNvPr>
          <p:cNvSpPr>
            <a:spLocks noGrp="1"/>
          </p:cNvSpPr>
          <p:nvPr>
            <p:ph type="body" idx="8"/>
          </p:nvPr>
        </p:nvSpPr>
        <p:spPr>
          <a:xfrm>
            <a:off x="3916756" y="3505200"/>
            <a:ext cx="2002812" cy="617172"/>
          </a:xfrm>
        </p:spPr>
        <p:txBody>
          <a:bodyPr rtlCol="0">
            <a:noAutofit/>
          </a:bodyPr>
          <a:lstStyle>
            <a:lvl1pPr lvl="0" algn="l">
              <a:lnSpc>
                <a:spcPct val="100000"/>
              </a:lnSpc>
              <a:defRPr lang="en-US" sz="1400" dirty="0">
                <a:solidFill>
                  <a:schemeClr val="tx1"/>
                </a:solidFill>
                <a:latin typeface="Lato-light"/>
              </a:defRPr>
            </a:lvl1pPr>
          </a:lstStyle>
          <a:p>
            <a:pPr lvl="0"/>
            <a:r>
              <a:rPr lang="en-US" dirty="0"/>
              <a:t>Click to edit Master text styles</a:t>
            </a:r>
          </a:p>
        </p:txBody>
      </p:sp>
      <p:sp>
        <p:nvSpPr>
          <p:cNvPr id="11" name="Text Placeholder 2">
            <a:extLst>
              <a:ext uri="{FAE3B024-F62A-4730-9504-602289B14C3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7DB0278-0E33-4D4C-8AE5-75461AEEC1EF}"/>
              </a:ext>
            </a:extLst>
          </p:cNvPr>
          <p:cNvSpPr>
            <a:spLocks noGrp="1"/>
          </p:cNvSpPr>
          <p:nvPr>
            <p:ph type="body" idx="9"/>
          </p:nvPr>
        </p:nvSpPr>
        <p:spPr>
          <a:xfrm>
            <a:off x="1092212" y="2124075"/>
            <a:ext cx="2000050" cy="617172"/>
          </a:xfrm>
        </p:spPr>
        <p:txBody>
          <a:bodyPr rtlCol="0">
            <a:normAutofit/>
          </a:bodyPr>
          <a:lstStyle>
            <a:lvl1pPr lvl="0" algn="l">
              <a:defRPr lang="en-US" sz="1400" dirty="0">
                <a:solidFill>
                  <a:schemeClr val="tx1"/>
                </a:solidFill>
                <a:latin typeface="Lato-light"/>
              </a:defRPr>
            </a:lvl1pPr>
          </a:lstStyle>
          <a:p>
            <a:pPr lvl="0"/>
            <a:r>
              <a:rPr lang="en-US" dirty="0"/>
              <a:t>Click to edit Master text styles</a:t>
            </a:r>
          </a:p>
        </p:txBody>
      </p:sp>
      <p:sp>
        <p:nvSpPr>
          <p:cNvPr id="12" name="Text Placeholder 2">
            <a:extLst>
              <a:ext uri="{49D8EBD9-2C6F-41E2-A760-43FA7FB9F3A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5DF5AE7-63B8-462A-9D1E-B13112AB5C91}"/>
              </a:ext>
            </a:extLst>
          </p:cNvPr>
          <p:cNvSpPr>
            <a:spLocks noGrp="1"/>
          </p:cNvSpPr>
          <p:nvPr>
            <p:ph type="body" idx="10"/>
          </p:nvPr>
        </p:nvSpPr>
        <p:spPr>
          <a:xfrm>
            <a:off x="3916756" y="2124075"/>
            <a:ext cx="2002812" cy="617172"/>
          </a:xfrm>
        </p:spPr>
        <p:txBody>
          <a:bodyPr rtlCol="0">
            <a:normAutofit/>
          </a:bodyPr>
          <a:lstStyle>
            <a:lvl1pPr lvl="0" algn="l">
              <a:defRPr lang="en-US" sz="1400" dirty="0">
                <a:solidFill>
                  <a:schemeClr val="tx1"/>
                </a:solidFill>
                <a:latin typeface="Lato-light"/>
              </a:defRPr>
            </a:lvl1pPr>
          </a:lstStyle>
          <a:p>
            <a:pPr lvl="0"/>
            <a:r>
              <a:rPr lang="en-US" dirty="0"/>
              <a:t>Click to edit Master text styles</a:t>
            </a:r>
          </a:p>
        </p:txBody>
      </p:sp>
      <p:sp>
        <p:nvSpPr>
          <p:cNvPr id="13" name="Text Placeholder 2">
            <a:extLst>
              <a:ext uri="{745B76E6-1DB3-412E-87F2-C08104521A6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AC5909D-C93D-44A9-B4D1-82E6DD091EBD}"/>
              </a:ext>
            </a:extLst>
          </p:cNvPr>
          <p:cNvSpPr>
            <a:spLocks noGrp="1"/>
          </p:cNvSpPr>
          <p:nvPr>
            <p:ph type="body" idx="11"/>
          </p:nvPr>
        </p:nvSpPr>
        <p:spPr>
          <a:xfrm>
            <a:off x="1092212" y="3505200"/>
            <a:ext cx="1998307" cy="617172"/>
          </a:xfrm>
        </p:spPr>
        <p:txBody>
          <a:bodyPr rtlCol="0">
            <a:noAutofit/>
          </a:bodyPr>
          <a:lstStyle>
            <a:lvl1pPr lvl="0" algn="l">
              <a:lnSpc>
                <a:spcPct val="100000"/>
              </a:lnSpc>
              <a:defRPr lang="en-US" sz="1400" dirty="0">
                <a:solidFill>
                  <a:schemeClr val="tx1"/>
                </a:solidFill>
                <a:latin typeface="Lato-light"/>
              </a:defRPr>
            </a:lvl1pPr>
          </a:lstStyle>
          <a:p>
            <a:pPr lvl="0"/>
            <a:r>
              <a:rPr lang="en-US" dirty="0"/>
              <a:t>Click to edit Master text styles</a:t>
            </a:r>
          </a:p>
        </p:txBody>
      </p:sp>
      <p:sp>
        <p:nvSpPr>
          <p:cNvPr id="14" name="Text Placeholder 2">
            <a:extLst>
              <a:ext uri="{566E1DB3-E704-4CF4-9AE8-1645146070D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8C23479-121C-4D5A-A099-597EC9D11D9E}"/>
              </a:ext>
            </a:extLst>
          </p:cNvPr>
          <p:cNvSpPr>
            <a:spLocks noGrp="1"/>
          </p:cNvSpPr>
          <p:nvPr>
            <p:ph type="body" idx="12"/>
          </p:nvPr>
        </p:nvSpPr>
        <p:spPr>
          <a:xfrm>
            <a:off x="6690550" y="3505200"/>
            <a:ext cx="1998945" cy="617172"/>
          </a:xfrm>
        </p:spPr>
        <p:txBody>
          <a:bodyPr rtlCol="0">
            <a:noAutofit/>
          </a:bodyPr>
          <a:lstStyle>
            <a:lvl1pPr lvl="0" algn="l">
              <a:lnSpc>
                <a:spcPct val="100000"/>
              </a:lnSpc>
              <a:defRPr lang="en-US" sz="1400" dirty="0">
                <a:solidFill>
                  <a:schemeClr val="tx1"/>
                </a:solidFill>
                <a:latin typeface="Lato-light"/>
              </a:defRPr>
            </a:lvl1pPr>
          </a:lstStyle>
          <a:p>
            <a:pPr lvl="0"/>
            <a:r>
              <a:rPr lang="en-US" dirty="0"/>
              <a:t>Click to edit Master text styles</a:t>
            </a:r>
          </a:p>
        </p:txBody>
      </p:sp>
      <p:sp>
        <p:nvSpPr>
          <p:cNvPr id="15" name="Text Placeholder 2">
            <a:extLst>
              <a:ext uri="{994F62E8-CD3B-4AD2-A07D-9303ECD3328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AFF14DC-7C20-43DD-AFA8-C97C3860E07B}"/>
              </a:ext>
            </a:extLst>
          </p:cNvPr>
          <p:cNvSpPr>
            <a:spLocks noGrp="1"/>
          </p:cNvSpPr>
          <p:nvPr>
            <p:ph type="body" idx="13"/>
          </p:nvPr>
        </p:nvSpPr>
        <p:spPr>
          <a:xfrm>
            <a:off x="6690550" y="2124075"/>
            <a:ext cx="1998945" cy="617172"/>
          </a:xfrm>
        </p:spPr>
        <p:txBody>
          <a:bodyPr rtlCol="0">
            <a:normAutofit/>
          </a:bodyPr>
          <a:lstStyle>
            <a:lvl1pPr lvl="0" algn="l">
              <a:defRPr lang="en-US" sz="1400" dirty="0">
                <a:solidFill>
                  <a:schemeClr val="tx1"/>
                </a:solidFill>
                <a:latin typeface="Lato-light"/>
              </a:defRPr>
            </a:lvl1pPr>
          </a:lstStyle>
          <a:p>
            <a:pPr lvl="0"/>
            <a:r>
              <a:rPr lang="en-US" dirty="0"/>
              <a:t>Click to edit Master text styles</a:t>
            </a:r>
          </a:p>
        </p:txBody>
      </p:sp>
      <p:sp>
        <p:nvSpPr>
          <p:cNvPr id="16" name="Marcador de posición de imagen 15">
            <a:extLst>
              <a:ext uri="{34671097-A769-4402-B4DF-A6E50B26194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E8A36AD-5587-49B0-B167-B3243125DF47}"/>
              </a:ext>
            </a:extLst>
          </p:cNvPr>
          <p:cNvSpPr>
            <a:spLocks noGrp="1" noChangeAspect="1"/>
          </p:cNvSpPr>
          <p:nvPr>
            <p:ph type="pic" idx="14"/>
          </p:nvPr>
        </p:nvSpPr>
        <p:spPr>
          <a:xfrm>
            <a:off x="549468" y="1695450"/>
            <a:ext cx="357187" cy="357187"/>
          </a:xfrm>
          <a:prstGeom prst="rect">
            <a:avLst/>
          </a:prstGeom>
        </p:spPr>
        <p:txBody>
          <a:bodyPr lIns="0" tIns="0" rIns="0" bIns="0" rtlCol="0">
            <a:noAutofit/>
          </a:bodyPr>
          <a:lstStyle/>
          <a:p>
            <a:pPr lvl="0"/>
            <a:r>
              <a:rPr lang="en-US" dirty="0"/>
              <a:t>Click to edit Master text styles</a:t>
            </a:r>
          </a:p>
        </p:txBody>
      </p:sp>
      <p:sp>
        <p:nvSpPr>
          <p:cNvPr id="17" name="Marcador de posición de imagen 16">
            <a:extLst>
              <a:ext uri="{6F3FC8AA-3096-44CA-8238-29B0A76080D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34C8E87-A71B-4499-BC9A-BB1F8F06A4A8}"/>
              </a:ext>
            </a:extLst>
          </p:cNvPr>
          <p:cNvSpPr>
            <a:spLocks noGrp="1" noChangeAspect="1"/>
          </p:cNvSpPr>
          <p:nvPr>
            <p:ph type="pic" idx="15"/>
          </p:nvPr>
        </p:nvSpPr>
        <p:spPr>
          <a:xfrm>
            <a:off x="549468" y="3086100"/>
            <a:ext cx="357187" cy="357187"/>
          </a:xfrm>
          <a:prstGeom prst="rect">
            <a:avLst/>
          </a:prstGeom>
        </p:spPr>
        <p:txBody>
          <a:bodyPr lIns="0" tIns="0" rIns="0" bIns="0" rtlCol="0">
            <a:noAutofit/>
          </a:bodyPr>
          <a:lstStyle/>
          <a:p>
            <a:pPr lvl="0"/>
            <a:r>
              <a:rPr lang="en-US" dirty="0"/>
              <a:t>Click to edit Master text styles</a:t>
            </a:r>
          </a:p>
        </p:txBody>
      </p:sp>
      <p:sp>
        <p:nvSpPr>
          <p:cNvPr id="18" name="Marcador de posición de imagen 17">
            <a:extLst>
              <a:ext uri="{FC05DC41-73D1-41FB-9418-7DB49C3FA4B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40D780C-7624-401B-827F-7C338F48EB28}"/>
              </a:ext>
            </a:extLst>
          </p:cNvPr>
          <p:cNvSpPr>
            <a:spLocks noGrp="1" noChangeAspect="1"/>
          </p:cNvSpPr>
          <p:nvPr>
            <p:ph type="pic" idx="16"/>
          </p:nvPr>
        </p:nvSpPr>
        <p:spPr>
          <a:xfrm>
            <a:off x="3366430" y="1695450"/>
            <a:ext cx="357187" cy="357187"/>
          </a:xfrm>
          <a:prstGeom prst="rect">
            <a:avLst/>
          </a:prstGeom>
        </p:spPr>
        <p:txBody>
          <a:bodyPr lIns="0" tIns="0" rIns="0" bIns="0" rtlCol="0">
            <a:noAutofit/>
          </a:bodyPr>
          <a:lstStyle/>
          <a:p>
            <a:pPr lvl="0"/>
            <a:r>
              <a:rPr lang="en-US" dirty="0"/>
              <a:t>Click to edit Master text styles</a:t>
            </a:r>
          </a:p>
        </p:txBody>
      </p:sp>
      <p:sp>
        <p:nvSpPr>
          <p:cNvPr id="19" name="Marcador de posición de imagen 18">
            <a:extLst>
              <a:ext uri="{1432D96E-58DA-42E6-B077-7AEB5052A81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FF95893-625E-4B13-8A36-CD661D6B54B7}"/>
              </a:ext>
            </a:extLst>
          </p:cNvPr>
          <p:cNvSpPr>
            <a:spLocks noGrp="1" noChangeAspect="1"/>
          </p:cNvSpPr>
          <p:nvPr>
            <p:ph type="pic" idx="17"/>
          </p:nvPr>
        </p:nvSpPr>
        <p:spPr>
          <a:xfrm>
            <a:off x="3373631" y="3086100"/>
            <a:ext cx="357187" cy="357187"/>
          </a:xfrm>
          <a:prstGeom prst="rect">
            <a:avLst/>
          </a:prstGeom>
        </p:spPr>
        <p:txBody>
          <a:bodyPr lIns="0" tIns="0" rIns="0" bIns="0" rtlCol="0">
            <a:noAutofit/>
          </a:bodyPr>
          <a:lstStyle/>
          <a:p>
            <a:pPr lvl="0"/>
            <a:r>
              <a:rPr lang="en-US" dirty="0"/>
              <a:t>Click to edit Master text styles</a:t>
            </a:r>
          </a:p>
        </p:txBody>
      </p:sp>
      <p:sp>
        <p:nvSpPr>
          <p:cNvPr id="20" name="Marcador de posición de imagen 19">
            <a:extLst>
              <a:ext uri="{91146340-4883-4612-8F55-84B867C221C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DF8C4F6-E7CA-4845-A79D-54F4C6AEA2F5}"/>
              </a:ext>
            </a:extLst>
          </p:cNvPr>
          <p:cNvSpPr>
            <a:spLocks noGrp="1" noChangeAspect="1"/>
          </p:cNvSpPr>
          <p:nvPr>
            <p:ph type="pic" idx="18"/>
          </p:nvPr>
        </p:nvSpPr>
        <p:spPr>
          <a:xfrm>
            <a:off x="6147809" y="1695450"/>
            <a:ext cx="357187" cy="357187"/>
          </a:xfrm>
          <a:prstGeom prst="rect">
            <a:avLst/>
          </a:prstGeom>
        </p:spPr>
        <p:txBody>
          <a:bodyPr lIns="0" tIns="0" rIns="0" bIns="0" rtlCol="0">
            <a:noAutofit/>
          </a:bodyPr>
          <a:lstStyle/>
          <a:p>
            <a:pPr lvl="0"/>
            <a:r>
              <a:rPr lang="en-US" dirty="0"/>
              <a:t>Click to edit Master text styles</a:t>
            </a:r>
          </a:p>
        </p:txBody>
      </p:sp>
      <p:sp>
        <p:nvSpPr>
          <p:cNvPr id="21" name="Marcador de posición de imagen 20">
            <a:extLst>
              <a:ext uri="{6031E829-F102-48C9-8D21-1BB1D95A67E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49CBFF8-93C1-4811-9C17-288261A9C0BB}"/>
              </a:ext>
            </a:extLst>
          </p:cNvPr>
          <p:cNvSpPr>
            <a:spLocks noGrp="1" noChangeAspect="1"/>
          </p:cNvSpPr>
          <p:nvPr>
            <p:ph type="pic" idx="19"/>
          </p:nvPr>
        </p:nvSpPr>
        <p:spPr>
          <a:xfrm>
            <a:off x="6147809" y="3086100"/>
            <a:ext cx="357187" cy="357187"/>
          </a:xfrm>
          <a:prstGeom prst="rect">
            <a:avLst/>
          </a:prstGeom>
        </p:spPr>
        <p:txBody>
          <a:bodyPr lIns="0" tIns="0" rIns="0" bIns="0" rtlCol="0">
            <a:noAutofit/>
          </a:bodyPr>
          <a:lstStyle/>
          <a:p>
            <a:pPr lvl="0"/>
            <a:r>
              <a:rPr lang="en-US" dirty="0"/>
              <a:t>Click to edit Master text styles</a:t>
            </a:r>
          </a:p>
        </p:txBody>
      </p:sp>
      <p:sp>
        <p:nvSpPr>
          <p:cNvPr id="22" name="Marcador de posición de imagen 21">
            <a:extLst>
              <a:ext uri="{1E07224D-082F-4E6E-A399-344E4D54502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B34089D-B9EF-43A3-95B1-BC7C4B2996B3}"/>
              </a:ext>
            </a:extLst>
          </p:cNvPr>
          <p:cNvSpPr>
            <a:spLocks noGrp="1"/>
          </p:cNvSpPr>
          <p:nvPr>
            <p:ph type="pic" idx="20"/>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23" name="Date Placeholder 1">
            <a:extLst>
              <a:ext uri="{5B212AA3-BBF6-4B00-8124-5EFAFA237AE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2DDF102-0FDC-475B-97D4-F9AD8215CC81}"/>
              </a:ext>
            </a:extLst>
          </p:cNvPr>
          <p:cNvSpPr>
            <a:spLocks noGrp="1"/>
          </p:cNvSpPr>
          <p:nvPr>
            <p:ph type="dt" sz="half" idx="21"/>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24" name="Footer Placeholder 1">
            <a:extLst>
              <a:ext uri="{50C1BA39-2601-442A-BD23-920539B7131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17AC272-2944-4015-96CF-495F6B58303B}"/>
              </a:ext>
            </a:extLst>
          </p:cNvPr>
          <p:cNvSpPr>
            <a:spLocks noGrp="1"/>
          </p:cNvSpPr>
          <p:nvPr>
            <p:ph type="ftr" sz="quarter" idx="22"/>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C73DC82E-6EF6-40B3-9182-A3BEB883DD6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inancial Plan and Revenue Projection">
    <p:spTree>
      <p:nvGrpSpPr>
        <p:cNvPr id="1" name=""/>
        <p:cNvGrpSpPr/>
        <p:nvPr/>
      </p:nvGrpSpPr>
      <p:grpSpPr>
        <a:xfrm>
          <a:off x="0" y="0"/>
          <a:ext cx="0" cy="0"/>
          <a:chOff x="0" y="0"/>
          <a:chExt cx="0" cy="0"/>
        </a:xfrm>
      </p:grpSpPr>
      <p:sp>
        <p:nvSpPr>
          <p:cNvPr id="2" name="Slide Number Placeholder 5">
            <a:extLst>
              <a:ext uri="{2C261003-03BB-4343-AD50-FC5A9AD37F7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880E3FE-0700-482C-B521-1CE2D7BB5BE2}"/>
              </a:ext>
            </a:extLst>
          </p:cNvPr>
          <p:cNvSpPr>
            <a:spLocks noGrp="1"/>
          </p:cNvSpPr>
          <p:nvPr>
            <p:ph type="sldNum" sz="quarter"/>
          </p:nvPr>
        </p:nvSpPr>
        <p:spPr/>
        <p:txBody>
          <a:bodyPr rtlCol="0"/>
          <a:lstStyle/>
          <a:p>
            <a:fld id="{0F850799-B63F-41BC-904E-11B1FAACFCE9}" type="slidenum">
              <a:t>‹Nº›</a:t>
            </a:fld>
            <a:endParaRPr lang="en-US" dirty="0"/>
          </a:p>
        </p:txBody>
      </p:sp>
      <p:sp>
        <p:nvSpPr>
          <p:cNvPr id="3" name="Title 6">
            <a:extLst>
              <a:ext uri="{9E977DB9-1F0A-4491-BEB6-294FDC3E4DD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8C978B4-0D92-46A4-AEB3-5D488C96CA60}"/>
              </a:ext>
            </a:extLst>
          </p:cNvPr>
          <p:cNvSpPr>
            <a:spLocks noGrp="1"/>
          </p:cNvSpPr>
          <p:nvPr>
            <p:ph type="title" idx="1"/>
          </p:nvPr>
        </p:nvSpPr>
        <p:spPr>
          <a:xfrm>
            <a:off x="428625" y="457200"/>
            <a:ext cx="3429000" cy="895350"/>
          </a:xfrm>
        </p:spPr>
        <p:txBody>
          <a:bodyPr lIns="0" tIns="0" rIns="0" bIns="0" rtlCol="0" anchor="b">
            <a:normAutofit lnSpcReduction="10000"/>
          </a:bodyPr>
          <a:lstStyle>
            <a:lvl1pPr lvl="0">
              <a:lnSpc>
                <a:spcPct val="100000"/>
              </a:lnSpc>
              <a:defRPr lang="en-US" sz="3200" dirty="0"/>
            </a:lvl1pPr>
          </a:lstStyle>
          <a:p>
            <a:r>
              <a:rPr lang="en-US" dirty="0"/>
              <a:t>Financial Plan and Revenue Projection</a:t>
            </a:r>
          </a:p>
        </p:txBody>
      </p:sp>
      <p:sp>
        <p:nvSpPr>
          <p:cNvPr id="4" name="Text Placeholder 2">
            <a:extLst>
              <a:ext uri="{CB746C0C-DDB1-41A3-B04A-AD6681887A6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1F891C6-1250-42FE-A38C-03BB4F92B434}"/>
              </a:ext>
            </a:extLst>
          </p:cNvPr>
          <p:cNvSpPr>
            <a:spLocks noGrp="1"/>
          </p:cNvSpPr>
          <p:nvPr>
            <p:ph type="body" idx="2"/>
          </p:nvPr>
        </p:nvSpPr>
        <p:spPr>
          <a:xfrm>
            <a:off x="428625" y="1600200"/>
            <a:ext cx="3429000" cy="2857500"/>
          </a:xfrm>
        </p:spPr>
        <p:txBody>
          <a:bodyPr lIns="0" tIns="0" rIns="0" bIns="0" rtlCol="0">
            <a:noAutofit/>
          </a:bodyPr>
          <a:lstStyle>
            <a:lvl1pPr lvl="0" algn="l">
              <a:lnSpc>
                <a:spcPct val="100000"/>
              </a:lnSpc>
              <a:defRPr lang="en-US" sz="1400" dirty="0">
                <a:solidFill>
                  <a:schemeClr val="tx1"/>
                </a:solidFill>
                <a:latin typeface="Lato-light"/>
              </a:defRPr>
            </a:lvl1pPr>
          </a:lstStyle>
          <a:p>
            <a:pPr lvl="0"/>
            <a:r>
              <a:rPr lang="en-US" dirty="0"/>
              <a:t>Click to edit Master text styles</a:t>
            </a:r>
          </a:p>
        </p:txBody>
      </p:sp>
      <p:sp>
        <p:nvSpPr>
          <p:cNvPr id="5" name="Marcador de contenido 4">
            <a:extLst>
              <a:ext uri="{176F688D-9114-4B4A-8485-2BC5B433B41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14DC5D1-4581-4B83-B575-7049621E8B11}"/>
              </a:ext>
            </a:extLst>
          </p:cNvPr>
          <p:cNvSpPr>
            <a:spLocks noGrp="1"/>
          </p:cNvSpPr>
          <p:nvPr>
            <p:ph idx="3"/>
          </p:nvPr>
        </p:nvSpPr>
        <p:spPr>
          <a:xfrm>
            <a:off x="4186456" y="457200"/>
            <a:ext cx="4502239" cy="4000500"/>
          </a:xfrm>
          <a:prstGeom prst="rect">
            <a:avLst/>
          </a:prstGeom>
        </p:spPr>
        <p:txBody>
          <a:bodyPr vert="horz" lIns="0" tIns="0" rIns="0" bIns="0" rtlCol="0">
            <a:normAutofit/>
          </a:bodyPr>
          <a:lstStyle>
            <a:lvl1pPr lvl="0">
              <a:defRPr lang="en-US" dirty="0">
                <a:latin typeface="Lato-light"/>
              </a:defRPr>
            </a:lvl1pPr>
            <a:lvl2pPr lvl="1">
              <a:defRPr lang="en-US" dirty="0">
                <a:latin typeface="Lato-light"/>
              </a:defRPr>
            </a:lvl2pPr>
            <a:lvl3pPr lvl="2">
              <a:defRPr lang="en-US" dirty="0">
                <a:latin typeface="Lato-light"/>
              </a:defRPr>
            </a:lvl3pPr>
            <a:lvl4pPr lvl="3">
              <a:defRPr lang="en-US" dirty="0">
                <a:latin typeface="Lato-light"/>
              </a:defRPr>
            </a:lvl4pPr>
            <a:lvl5pPr lvl="4">
              <a:defRPr lang="en-US" dirty="0">
                <a:latin typeface="Lato-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Marcador de posición de imagen 5">
            <a:extLst>
              <a:ext uri="{BB3CFDE1-B699-45B4-BB30-9C71BDCBF05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670695A-E977-4BD9-AC5D-FA5213FBFB54}"/>
              </a:ext>
            </a:extLst>
          </p:cNvPr>
          <p:cNvSpPr>
            <a:spLocks noGrp="1"/>
          </p:cNvSpPr>
          <p:nvPr>
            <p:ph type="pic" idx="4"/>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7" name="Date Placeholder 1">
            <a:extLst>
              <a:ext uri="{17DBBD8B-408F-47CD-A875-8391ACBF157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AD51C12-7CF2-456B-9A1A-51C5D5FA10C8}"/>
              </a:ext>
            </a:extLst>
          </p:cNvPr>
          <p:cNvSpPr>
            <a:spLocks noGrp="1"/>
          </p:cNvSpPr>
          <p:nvPr>
            <p:ph type="dt" sz="half" idx="5"/>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8" name="Footer Placeholder 1">
            <a:extLst>
              <a:ext uri="{6E16611C-4E83-46F5-9137-8A1C2FBA3E6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C1212F6-17F9-430B-B5CC-34C2E65505FC}"/>
              </a:ext>
            </a:extLst>
          </p:cNvPr>
          <p:cNvSpPr>
            <a:spLocks noGrp="1"/>
          </p:cNvSpPr>
          <p:nvPr>
            <p:ph type="ftr" sz="quarter" idx="6"/>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2A9F6DA1-7488-41CE-8BC5-9FEB26F32EB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2" name="Picture 6">
            <a:extLst>
              <a:ext uri="{736ABD9C-9318-49C8-93B3-B87F8B943E1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597CBAF-B42F-408B-93A6-23AC4A985859}"/>
              </a:ext>
            </a:extLst>
          </p:cNvPr>
          <p:cNvPicPr>
            <a:picLocks noChangeAspect="1"/>
          </p:cNvPicPr>
          <p:nvPr userDrawn="1"/>
        </p:nvPicPr>
        <p:blipFill>
          <a:blip r:embed="rId2">
            <a:alphaModFix amt="22000"/>
          </a:blip>
          <a:stretch>
            <a:fillRect/>
          </a:stretch>
        </p:blipFill>
        <p:spPr>
          <a:xfrm>
            <a:off x="0" y="0"/>
            <a:ext cx="9143999" cy="5150223"/>
          </a:xfrm>
          <a:prstGeom prst="rect">
            <a:avLst/>
          </a:prstGeom>
          <a:noFill/>
        </p:spPr>
      </p:pic>
      <p:sp>
        <p:nvSpPr>
          <p:cNvPr id="3" name="Rectangle 7">
            <a:extLst>
              <a:ext uri="{62E34833-C829-4159-AFA4-E6DCA2838AA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E867C2D-5449-4C90-A6E9-B45C6FF90A7B}"/>
              </a:ext>
            </a:extLst>
          </p:cNvPr>
          <p:cNvSpPr/>
          <p:nvPr userDrawn="1"/>
        </p:nvSpPr>
        <p:spPr>
          <a:xfrm>
            <a:off x="0" y="0"/>
            <a:ext cx="9144000" cy="5143500"/>
          </a:xfrm>
          <a:prstGeom prst="rect">
            <a:avLst/>
          </a:prstGeom>
          <a:solidFill>
            <a:schemeClr val="tx2">
              <a:alpha val="8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51BDBDF2-A908-4297-AEA3-779EE028A6C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3383960-33A0-4943-A93F-C5C8763A74C9}"/>
              </a:ext>
            </a:extLst>
          </p:cNvPr>
          <p:cNvSpPr>
            <a:spLocks noGrp="1"/>
          </p:cNvSpPr>
          <p:nvPr>
            <p:ph type="title" idx="10"/>
          </p:nvPr>
        </p:nvSpPr>
        <p:spPr>
          <a:xfrm>
            <a:off x="762000" y="1502692"/>
            <a:ext cx="7425337" cy="1532667"/>
          </a:xfrm>
        </p:spPr>
        <p:txBody>
          <a:bodyPr lIns="0" tIns="0" rIns="0" bIns="0" rtlCol="0" anchor="t">
            <a:noAutofit/>
          </a:bodyPr>
          <a:lstStyle>
            <a:lvl1pPr lvl="0">
              <a:lnSpc>
                <a:spcPct val="100000"/>
              </a:lnSpc>
              <a:defRPr lang="en-US" sz="4800" b="0" dirty="0">
                <a:solidFill>
                  <a:schemeClr val="bg1"/>
                </a:solidFill>
                <a:latin typeface="+mj-lt"/>
              </a:defRPr>
            </a:lvl1pPr>
          </a:lstStyle>
          <a:p>
            <a:r>
              <a:rPr lang="en-US" dirty="0"/>
              <a:t>Click to edit Master </a:t>
            </a:r>
            <a:br>
              <a:rPr lang="en-US" dirty="0"/>
            </a:br>
            <a:r>
              <a:rPr lang="en-US" dirty="0"/>
              <a:t>title style</a:t>
            </a:r>
          </a:p>
        </p:txBody>
      </p:sp>
      <p:sp>
        <p:nvSpPr>
          <p:cNvPr id="5" name="Marcador de posición de imagen 4">
            <a:extLst>
              <a:ext uri="{5A738837-D76E-4F26-B76A-727091900C9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2C6A128-0B7A-4469-A127-5007E8CBE232}"/>
              </a:ext>
            </a:extLst>
          </p:cNvPr>
          <p:cNvSpPr>
            <a:spLocks noGrp="1"/>
          </p:cNvSpPr>
          <p:nvPr>
            <p:ph type="pic" idx="11"/>
          </p:nvPr>
        </p:nvSpPr>
        <p:spPr>
          <a:xfrm>
            <a:off x="762000" y="3817972"/>
            <a:ext cx="1171575" cy="542925"/>
          </a:xfrm>
          <a:prstGeom prst="rect">
            <a:avLst/>
          </a:prstGeom>
        </p:spPr>
        <p:txBody>
          <a:bodyPr vert="horz" lIns="0" tIns="0" rIns="0" bIns="0" rtlCol="0">
            <a:noAutofit/>
          </a:bodyPr>
          <a:lstStyle/>
          <a:p>
            <a:pPr lvl="0"/>
            <a:r>
              <a:rPr lang="en-US" dirty="0"/>
              <a:t>Click to edit Master text styles</a:t>
            </a:r>
          </a:p>
        </p:txBody>
      </p:sp>
      <p:sp>
        <p:nvSpPr>
          <p:cNvPr id="6" name="Date Placeholder 1">
            <a:extLst>
              <a:ext uri="{70C35AD1-B1A9-4298-9C50-D1959F044FF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BBA15C8-F2F3-4CA7-9D41-09665EDFE3D0}"/>
              </a:ext>
            </a:extLst>
          </p:cNvPr>
          <p:cNvSpPr>
            <a:spLocks noGrp="1"/>
          </p:cNvSpPr>
          <p:nvPr>
            <p:ph type="dt" sz="half" idx="12"/>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solidFill>
                <a:latin typeface="+mn-lt"/>
              </a:defRPr>
            </a:lvl1pPr>
          </a:lstStyle>
          <a:p>
            <a:r>
              <a:rPr lang="en-US" dirty="0"/>
              <a:t>Date</a:t>
            </a:r>
          </a:p>
        </p:txBody>
      </p:sp>
      <p:sp>
        <p:nvSpPr>
          <p:cNvPr id="7" name="Footer Placeholder 1">
            <a:extLst>
              <a:ext uri="{77923328-B39F-4A6D-B37A-F70D84D31EF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FD79A2D-C99D-4092-949C-A1651E632623}"/>
              </a:ext>
            </a:extLst>
          </p:cNvPr>
          <p:cNvSpPr>
            <a:spLocks noGrp="1"/>
          </p:cNvSpPr>
          <p:nvPr>
            <p:ph type="ftr" sz="quarter" idx="13"/>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95000"/>
                  </a:schemeClr>
                </a:solidFill>
                <a:latin typeface="+mn-lt"/>
              </a:defRPr>
            </a:lvl1pPr>
          </a:lstStyle>
          <a:p>
            <a:r>
              <a:rPr lang="en-US" dirty="0"/>
              <a:t>Footer</a:t>
            </a:r>
          </a:p>
        </p:txBody>
      </p:sp>
      <p:sp>
        <p:nvSpPr>
          <p:cNvPr id="8" name="Slide Number Placeholder 5">
            <a:extLst>
              <a:ext uri="{A88827E4-7DBF-4529-8EFF-1D85B27E152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EF83E74-B131-4054-89F5-AA733BFEF52C}"/>
              </a:ext>
            </a:extLst>
          </p:cNvPr>
          <p:cNvSpPr>
            <a:spLocks noGrp="1"/>
          </p:cNvSpPr>
          <p:nvPr>
            <p:ph type="sldNum" sz="quarter" idx="14"/>
          </p:nvPr>
        </p:nvSpPr>
        <p:spPr>
          <a:xfrm>
            <a:off x="6654113" y="4767262"/>
            <a:ext cx="2057400" cy="273843"/>
          </a:xfrm>
          <a:prstGeom prst="rect">
            <a:avLst/>
          </a:prstGeom>
        </p:spPr>
        <p:txBody>
          <a:bodyPr vert="horz" lIns="91440" tIns="45720" rIns="91440" bIns="45720" rtlCol="0" anchor="ctr"/>
          <a:lstStyle>
            <a:lvl1pPr lvl="0" algn="r">
              <a:defRPr lang="en-US" sz="900" b="0" i="0" dirty="0">
                <a:solidFill>
                  <a:schemeClr val="bg1">
                    <a:lumMod val="95000"/>
                  </a:schemeClr>
                </a:solidFill>
                <a:latin typeface="Lato Light"/>
              </a:defRPr>
            </a:lvl1pPr>
          </a:lstStyle>
          <a:p>
            <a:fld id="{15919FFC-D534-4A5F-9129-A1DE20C7C7FA}" type="slidenum">
              <a:t>‹Nº›</a:t>
            </a:fld>
            <a:endParaRPr lang="en-US" dirty="0"/>
          </a:p>
        </p:txBody>
      </p:sp>
    </p:spTree>
    <p:extLst>
      <p:ext uri="{D1F3B70F-5984-4379-B208-3F2C681B2B1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2" name="Slide Number Placeholder 5">
            <a:extLst>
              <a:ext uri="{6E38289A-1431-45E7-8436-C93BFAC978B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3D1D0DD-5CF6-4150-B3F0-450A5B0347EB}"/>
              </a:ext>
            </a:extLst>
          </p:cNvPr>
          <p:cNvSpPr>
            <a:spLocks noGrp="1"/>
          </p:cNvSpPr>
          <p:nvPr>
            <p:ph type="sldNum" sz="quarter"/>
          </p:nvPr>
        </p:nvSpPr>
        <p:spPr/>
        <p:txBody>
          <a:bodyPr rtlCol="0"/>
          <a:lstStyle/>
          <a:p>
            <a:fld id="{7986D46D-8A73-44FD-BB20-B30EAAAD2520}" type="slidenum">
              <a:t>‹Nº›</a:t>
            </a:fld>
            <a:endParaRPr lang="en-US" dirty="0"/>
          </a:p>
        </p:txBody>
      </p:sp>
      <p:sp>
        <p:nvSpPr>
          <p:cNvPr id="3" name="Title 6">
            <a:extLst>
              <a:ext uri="{4D4C0BB6-0F38-4226-AD3B-887E3C6AA0D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C86A20F-44BE-4FE7-943B-3557C3D9AABA}"/>
              </a:ext>
            </a:extLst>
          </p:cNvPr>
          <p:cNvSpPr>
            <a:spLocks noGrp="1"/>
          </p:cNvSpPr>
          <p:nvPr>
            <p:ph type="title" idx="1"/>
          </p:nvPr>
        </p:nvSpPr>
        <p:spPr>
          <a:xfrm>
            <a:off x="428625" y="457200"/>
            <a:ext cx="8286750" cy="899341"/>
          </a:xfrm>
        </p:spPr>
        <p:txBody>
          <a:bodyPr lIns="0" tIns="0" rIns="0" bIns="0" rtlCol="0" anchor="t">
            <a:noAutofit/>
          </a:bodyPr>
          <a:lstStyle>
            <a:lvl1pPr lvl="0" algn="l">
              <a:lnSpc>
                <a:spcPct val="100000"/>
              </a:lnSpc>
              <a:defRPr lang="en-US" sz="3200" dirty="0"/>
            </a:lvl1pPr>
          </a:lstStyle>
          <a:p>
            <a:r>
              <a:rPr lang="en-US" dirty="0">
                <a:solidFill>
                  <a:schemeClr val="tx2"/>
                </a:solidFill>
              </a:rPr>
              <a:t>Timeline</a:t>
            </a:r>
          </a:p>
        </p:txBody>
      </p:sp>
      <p:sp>
        <p:nvSpPr>
          <p:cNvPr id="4" name="Text Placeholder 2">
            <a:extLst>
              <a:ext uri="{A75137CA-5A3A-4C60-838D-A92B2AB29FB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45B3A8B-61AA-4FDB-B539-AD2DA31C62A0}"/>
              </a:ext>
            </a:extLst>
          </p:cNvPr>
          <p:cNvSpPr>
            <a:spLocks noGrp="1"/>
          </p:cNvSpPr>
          <p:nvPr>
            <p:ph type="body" idx="2"/>
          </p:nvPr>
        </p:nvSpPr>
        <p:spPr>
          <a:xfrm>
            <a:off x="552450" y="3448050"/>
            <a:ext cx="1606331" cy="982266"/>
          </a:xfrm>
        </p:spPr>
        <p:txBody>
          <a:bodyPr lIns="0" tIns="0" rIns="0" bIns="0" rtlCol="0">
            <a:noAutofit/>
          </a:bodyPr>
          <a:lstStyle>
            <a:lvl1pPr lvl="0" algn="ctr">
              <a:lnSpc>
                <a:spcPct val="100000"/>
              </a:lnSpc>
              <a:defRPr lang="en-US" sz="1400" dirty="0">
                <a:solidFill>
                  <a:schemeClr val="tx1"/>
                </a:solidFill>
                <a:latin typeface="Lato-light"/>
              </a:defRPr>
            </a:lvl1pPr>
          </a:lstStyle>
          <a:p>
            <a:pPr lvl="0"/>
            <a:r>
              <a:rPr lang="en-US" dirty="0"/>
              <a:t>Click to edit Master text styles</a:t>
            </a:r>
          </a:p>
        </p:txBody>
      </p:sp>
      <p:cxnSp>
        <p:nvCxnSpPr>
          <p:cNvPr id="5" name="Straight Connector 25">
            <a:extLst>
              <a:ext uri="{08F6477F-9968-46A9-8BA4-6827A0D4BE8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7EB9B5F-B090-4FEE-9EE3-FFAC958A5C29}"/>
              </a:ext>
            </a:extLst>
          </p:cNvPr>
          <p:cNvCxnSpPr/>
          <p:nvPr/>
        </p:nvCxnSpPr>
        <p:spPr>
          <a:xfrm>
            <a:off x="1321491" y="3206211"/>
            <a:ext cx="6501018"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30">
            <a:extLst>
              <a:ext uri="{E3DCED24-A507-4837-9A0D-BD48C57D37B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E317D45-99A5-4761-8BAA-03EDAC6FE87C}"/>
              </a:ext>
            </a:extLst>
          </p:cNvPr>
          <p:cNvSpPr/>
          <p:nvPr userDrawn="1"/>
        </p:nvSpPr>
        <p:spPr>
          <a:xfrm>
            <a:off x="1323975" y="3169141"/>
            <a:ext cx="74141" cy="74141"/>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31">
            <a:extLst>
              <a:ext uri="{BD320437-B007-4B53-A4F5-FFD851D4D60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E5CD09B-974E-48F1-81B7-D59C74AC92A9}"/>
              </a:ext>
            </a:extLst>
          </p:cNvPr>
          <p:cNvSpPr/>
          <p:nvPr userDrawn="1"/>
        </p:nvSpPr>
        <p:spPr>
          <a:xfrm>
            <a:off x="7772400" y="3169141"/>
            <a:ext cx="74141" cy="74141"/>
          </a:xfrm>
          <a:prstGeom prst="ellips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32">
            <a:extLst>
              <a:ext uri="{2012156A-F87B-431B-8072-3AACBC74286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ED1F2A9-A0BB-4495-9A72-D67304170CB4}"/>
              </a:ext>
            </a:extLst>
          </p:cNvPr>
          <p:cNvSpPr/>
          <p:nvPr userDrawn="1"/>
        </p:nvSpPr>
        <p:spPr>
          <a:xfrm>
            <a:off x="3467100" y="3169141"/>
            <a:ext cx="74141" cy="74141"/>
          </a:xfrm>
          <a:prstGeom prst="ellips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33">
            <a:extLst>
              <a:ext uri="{C52ED344-7BEB-493C-A60D-BE43E2462C7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2262CBE-AD6A-47B7-AD55-795E0CBBFF72}"/>
              </a:ext>
            </a:extLst>
          </p:cNvPr>
          <p:cNvSpPr/>
          <p:nvPr userDrawn="1"/>
        </p:nvSpPr>
        <p:spPr>
          <a:xfrm>
            <a:off x="5619750" y="3169141"/>
            <a:ext cx="74141" cy="74141"/>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2">
            <a:extLst>
              <a:ext uri="{0B374F91-F69F-4802-AAEE-F441B60B55B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D8D53F5-3BAC-42B2-8398-AADC3BE59E5D}"/>
              </a:ext>
            </a:extLst>
          </p:cNvPr>
          <p:cNvSpPr>
            <a:spLocks noGrp="1"/>
          </p:cNvSpPr>
          <p:nvPr>
            <p:ph type="body" idx="3"/>
          </p:nvPr>
        </p:nvSpPr>
        <p:spPr>
          <a:xfrm>
            <a:off x="2705100" y="3448050"/>
            <a:ext cx="1606331" cy="982266"/>
          </a:xfrm>
        </p:spPr>
        <p:txBody>
          <a:bodyPr lIns="0" tIns="0" rIns="0" bIns="0" rtlCol="0">
            <a:noAutofit/>
          </a:bodyPr>
          <a:lstStyle>
            <a:lvl1pPr lvl="0" algn="ctr">
              <a:lnSpc>
                <a:spcPct val="100000"/>
              </a:lnSpc>
              <a:defRPr lang="en-US" sz="1400" dirty="0">
                <a:solidFill>
                  <a:schemeClr val="tx1"/>
                </a:solidFill>
                <a:latin typeface="Lato-light"/>
              </a:defRPr>
            </a:lvl1pPr>
          </a:lstStyle>
          <a:p>
            <a:pPr lvl="0"/>
            <a:r>
              <a:rPr lang="en-US" dirty="0"/>
              <a:t>Click to edit Master text styles</a:t>
            </a:r>
          </a:p>
        </p:txBody>
      </p:sp>
      <p:sp>
        <p:nvSpPr>
          <p:cNvPr id="11" name="Text Placeholder 2">
            <a:extLst>
              <a:ext uri="{E2417158-2625-45F3-8297-1F80EEA2309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FFA240D-BDFE-4F47-82C0-BD213D21C7BB}"/>
              </a:ext>
            </a:extLst>
          </p:cNvPr>
          <p:cNvSpPr>
            <a:spLocks noGrp="1"/>
          </p:cNvSpPr>
          <p:nvPr>
            <p:ph type="body" idx="4"/>
          </p:nvPr>
        </p:nvSpPr>
        <p:spPr>
          <a:xfrm>
            <a:off x="4857750" y="3448050"/>
            <a:ext cx="1606331" cy="982266"/>
          </a:xfrm>
        </p:spPr>
        <p:txBody>
          <a:bodyPr lIns="0" tIns="0" rIns="0" bIns="0" rtlCol="0">
            <a:noAutofit/>
          </a:bodyPr>
          <a:lstStyle>
            <a:lvl1pPr lvl="0" algn="ctr">
              <a:lnSpc>
                <a:spcPct val="100000"/>
              </a:lnSpc>
              <a:defRPr lang="en-US" sz="1400" dirty="0">
                <a:solidFill>
                  <a:schemeClr val="tx1"/>
                </a:solidFill>
                <a:latin typeface="Lato-light"/>
              </a:defRPr>
            </a:lvl1pPr>
          </a:lstStyle>
          <a:p>
            <a:pPr lvl="0"/>
            <a:r>
              <a:rPr lang="en-US" dirty="0"/>
              <a:t>Click to edit Master text styles</a:t>
            </a:r>
          </a:p>
        </p:txBody>
      </p:sp>
      <p:sp>
        <p:nvSpPr>
          <p:cNvPr id="12" name="Text Placeholder 2">
            <a:extLst>
              <a:ext uri="{8BEA0E18-7330-4007-97F1-5E1907F0DCB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BBACB0A-64FE-4C13-B325-24B248909422}"/>
              </a:ext>
            </a:extLst>
          </p:cNvPr>
          <p:cNvSpPr>
            <a:spLocks noGrp="1"/>
          </p:cNvSpPr>
          <p:nvPr>
            <p:ph type="body" idx="5"/>
          </p:nvPr>
        </p:nvSpPr>
        <p:spPr>
          <a:xfrm>
            <a:off x="7000874" y="3448050"/>
            <a:ext cx="1606331" cy="982266"/>
          </a:xfrm>
        </p:spPr>
        <p:txBody>
          <a:bodyPr lIns="0" tIns="0" rIns="0" bIns="0" rtlCol="0">
            <a:noAutofit/>
          </a:bodyPr>
          <a:lstStyle>
            <a:lvl1pPr lvl="0" algn="ctr">
              <a:lnSpc>
                <a:spcPct val="100000"/>
              </a:lnSpc>
              <a:defRPr lang="en-US" sz="1400" dirty="0">
                <a:solidFill>
                  <a:schemeClr val="tx1"/>
                </a:solidFill>
                <a:latin typeface="Lato-light"/>
              </a:defRPr>
            </a:lvl1pPr>
          </a:lstStyle>
          <a:p>
            <a:pPr lvl="0"/>
            <a:r>
              <a:rPr lang="en-US" dirty="0"/>
              <a:t>Click to edit Master text styles</a:t>
            </a:r>
          </a:p>
        </p:txBody>
      </p:sp>
      <p:sp>
        <p:nvSpPr>
          <p:cNvPr id="13" name="Text Placeholder 2">
            <a:extLst>
              <a:ext uri="{D0D2C6C5-631A-4C8A-8AE1-4DA34D5A1A1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4485448-A45F-4D25-93B5-C5B164F6470D}"/>
              </a:ext>
            </a:extLst>
          </p:cNvPr>
          <p:cNvSpPr>
            <a:spLocks noGrp="1"/>
          </p:cNvSpPr>
          <p:nvPr>
            <p:ph type="body" idx="6"/>
          </p:nvPr>
        </p:nvSpPr>
        <p:spPr>
          <a:xfrm>
            <a:off x="552450" y="2514562"/>
            <a:ext cx="1606331" cy="461177"/>
          </a:xfrm>
        </p:spPr>
        <p:txBody>
          <a:bodyPr lIns="0" tIns="0" rIns="0" bIns="0" rtlCol="0" anchor="ctr">
            <a:noAutofit/>
          </a:bodyPr>
          <a:lstStyle>
            <a:lvl1pPr lvl="0" algn="ctr">
              <a:lnSpc>
                <a:spcPct val="100000"/>
              </a:lnSpc>
              <a:defRPr lang="en-US" sz="1800" dirty="0">
                <a:solidFill>
                  <a:schemeClr val="tx2"/>
                </a:solidFill>
                <a:latin typeface="Playfair Display"/>
              </a:defRPr>
            </a:lvl1pPr>
          </a:lstStyle>
          <a:p>
            <a:pPr lvl="0"/>
            <a:r>
              <a:rPr lang="en-US" dirty="0"/>
              <a:t>Click to add dates or milestone</a:t>
            </a:r>
          </a:p>
        </p:txBody>
      </p:sp>
      <p:sp>
        <p:nvSpPr>
          <p:cNvPr id="14" name="Text Placeholder 2">
            <a:extLst>
              <a:ext uri="{39908F55-3D73-497C-AF37-9D511E84AC8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1D28147-980A-478C-B5A5-E7CE4FB26DA7}"/>
              </a:ext>
            </a:extLst>
          </p:cNvPr>
          <p:cNvSpPr>
            <a:spLocks noGrp="1"/>
          </p:cNvSpPr>
          <p:nvPr>
            <p:ph type="body" idx="7"/>
          </p:nvPr>
        </p:nvSpPr>
        <p:spPr>
          <a:xfrm>
            <a:off x="2705100" y="2514562"/>
            <a:ext cx="1606331" cy="461177"/>
          </a:xfrm>
        </p:spPr>
        <p:txBody>
          <a:bodyPr lIns="0" tIns="0" rIns="0" bIns="0" rtlCol="0" anchor="ctr">
            <a:noAutofit/>
          </a:bodyPr>
          <a:lstStyle>
            <a:lvl1pPr lvl="0" algn="ctr">
              <a:lnSpc>
                <a:spcPct val="100000"/>
              </a:lnSpc>
              <a:defRPr lang="en-US" sz="1800" dirty="0">
                <a:solidFill>
                  <a:schemeClr val="accent1"/>
                </a:solidFill>
                <a:latin typeface="Playfair Display"/>
              </a:defRPr>
            </a:lvl1pPr>
          </a:lstStyle>
          <a:p>
            <a:pPr lvl="0"/>
            <a:r>
              <a:rPr lang="en-US" dirty="0"/>
              <a:t>Click to add dates or milestone</a:t>
            </a:r>
          </a:p>
        </p:txBody>
      </p:sp>
      <p:sp>
        <p:nvSpPr>
          <p:cNvPr id="15" name="Text Placeholder 2">
            <a:extLst>
              <a:ext uri="{4CABF647-7D44-4898-B875-B6A8A358B02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E47B903-E9AF-4725-BD93-DABA8A4A5197}"/>
              </a:ext>
            </a:extLst>
          </p:cNvPr>
          <p:cNvSpPr>
            <a:spLocks noGrp="1"/>
          </p:cNvSpPr>
          <p:nvPr>
            <p:ph type="body" idx="8"/>
          </p:nvPr>
        </p:nvSpPr>
        <p:spPr>
          <a:xfrm>
            <a:off x="4857750" y="2514562"/>
            <a:ext cx="1606331" cy="461177"/>
          </a:xfrm>
        </p:spPr>
        <p:txBody>
          <a:bodyPr lIns="0" tIns="0" rIns="0" bIns="0" rtlCol="0" anchor="ctr">
            <a:noAutofit/>
          </a:bodyPr>
          <a:lstStyle>
            <a:lvl1pPr lvl="0" algn="ctr">
              <a:lnSpc>
                <a:spcPct val="100000"/>
              </a:lnSpc>
              <a:defRPr lang="en-US" sz="1800" dirty="0">
                <a:solidFill>
                  <a:schemeClr val="accent4"/>
                </a:solidFill>
                <a:latin typeface="Playfair Display"/>
              </a:defRPr>
            </a:lvl1pPr>
          </a:lstStyle>
          <a:p>
            <a:pPr lvl="0"/>
            <a:r>
              <a:rPr lang="en-US" dirty="0"/>
              <a:t>Click to add dates or milestone</a:t>
            </a:r>
          </a:p>
        </p:txBody>
      </p:sp>
      <p:sp>
        <p:nvSpPr>
          <p:cNvPr id="16" name="Text Placeholder 2">
            <a:extLst>
              <a:ext uri="{D159003A-F314-48D0-8F5F-12ECB20DF67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76AE1E9-216F-4743-812A-3FE4582C78FA}"/>
              </a:ext>
            </a:extLst>
          </p:cNvPr>
          <p:cNvSpPr>
            <a:spLocks noGrp="1"/>
          </p:cNvSpPr>
          <p:nvPr>
            <p:ph type="body" idx="9"/>
          </p:nvPr>
        </p:nvSpPr>
        <p:spPr>
          <a:xfrm>
            <a:off x="7000874" y="2514562"/>
            <a:ext cx="1606331" cy="461177"/>
          </a:xfrm>
        </p:spPr>
        <p:txBody>
          <a:bodyPr lIns="0" tIns="0" rIns="0" bIns="0" rtlCol="0" anchor="ctr">
            <a:noAutofit/>
          </a:bodyPr>
          <a:lstStyle>
            <a:lvl1pPr lvl="0" algn="ctr">
              <a:lnSpc>
                <a:spcPct val="100000"/>
              </a:lnSpc>
              <a:defRPr lang="en-US" sz="1800" dirty="0">
                <a:solidFill>
                  <a:schemeClr val="accent6"/>
                </a:solidFill>
                <a:latin typeface="Playfair Display"/>
              </a:defRPr>
            </a:lvl1pPr>
          </a:lstStyle>
          <a:p>
            <a:pPr lvl="0"/>
            <a:r>
              <a:rPr lang="en-US" dirty="0"/>
              <a:t>Click to add dates or milestone</a:t>
            </a:r>
          </a:p>
        </p:txBody>
      </p:sp>
      <p:sp>
        <p:nvSpPr>
          <p:cNvPr id="17" name="Marcador de contenido 16">
            <a:extLst>
              <a:ext uri="{FA7F78AC-1A0F-4CE9-97BA-BDB245BF8FB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CB18B7D-2CE9-4E91-A6EC-920F378C47B0}"/>
              </a:ext>
            </a:extLst>
          </p:cNvPr>
          <p:cNvSpPr>
            <a:spLocks noGrp="1"/>
          </p:cNvSpPr>
          <p:nvPr>
            <p:ph idx="10"/>
          </p:nvPr>
        </p:nvSpPr>
        <p:spPr>
          <a:xfrm>
            <a:off x="428625" y="1409700"/>
            <a:ext cx="8286750" cy="1004489"/>
          </a:xfrm>
          <a:prstGeom prst="rect">
            <a:avLst/>
          </a:prstGeom>
        </p:spPr>
        <p:txBody>
          <a:bodyPr lIns="0" tIns="0" rIns="0" bIns="0" rtlCol="0">
            <a:noAutofit/>
          </a:bodyPr>
          <a:lstStyle>
            <a:lvl1pPr lvl="0" algn="ctr">
              <a:lnSpc>
                <a:spcPct val="100000"/>
              </a:lnSpc>
              <a:defRPr lang="en-US" sz="1400" dirty="0">
                <a:latin typeface="Lato-light"/>
              </a:defRPr>
            </a:lvl1pPr>
            <a:lvl2pPr lvl="1" algn="ctr">
              <a:lnSpc>
                <a:spcPct val="100000"/>
              </a:lnSpc>
              <a:defRPr lang="en-US" sz="1400" dirty="0">
                <a:latin typeface="Lato-light"/>
              </a:defRPr>
            </a:lvl2pPr>
            <a:lvl3pPr lvl="2" algn="ctr">
              <a:lnSpc>
                <a:spcPct val="100000"/>
              </a:lnSpc>
              <a:defRPr lang="en-US" sz="1400" dirty="0">
                <a:latin typeface="Lato-light"/>
              </a:defRPr>
            </a:lvl3pPr>
            <a:lvl4pPr lvl="3" algn="ctr">
              <a:lnSpc>
                <a:spcPct val="100000"/>
              </a:lnSpc>
              <a:defRPr lang="en-US" sz="1400" dirty="0">
                <a:latin typeface="Lato-light"/>
              </a:defRPr>
            </a:lvl4pPr>
            <a:lvl5pPr lvl="4" algn="ctr">
              <a:lnSpc>
                <a:spcPct val="100000"/>
              </a:lnSpc>
              <a:defRPr lang="en-US" sz="1400" dirty="0">
                <a:latin typeface="Lato-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Marcador de posición de imagen 17">
            <a:extLst>
              <a:ext uri="{0AD6C9D4-7CEB-43AC-939B-F2DAAF760F9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03600E4-FAE0-47A1-8C52-9A65F04CEF82}"/>
              </a:ext>
            </a:extLst>
          </p:cNvPr>
          <p:cNvSpPr>
            <a:spLocks noGrp="1"/>
          </p:cNvSpPr>
          <p:nvPr>
            <p:ph type="pic" idx="11"/>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19" name="Date Placeholder 1">
            <a:extLst>
              <a:ext uri="{1B3DE0FD-247E-41AD-AA2C-15447A9B4CA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9CF2210-4D4B-49B5-99A6-F4F4C06671E8}"/>
              </a:ext>
            </a:extLst>
          </p:cNvPr>
          <p:cNvSpPr>
            <a:spLocks noGrp="1"/>
          </p:cNvSpPr>
          <p:nvPr>
            <p:ph type="dt" sz="half" idx="12"/>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20" name="Footer Placeholder 1">
            <a:extLst>
              <a:ext uri="{93B6DE08-B161-45D0-B64C-2074734C55F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4D4E3A0-6F1D-4FFC-A9A9-D721DCA27DB5}"/>
              </a:ext>
            </a:extLst>
          </p:cNvPr>
          <p:cNvSpPr>
            <a:spLocks noGrp="1"/>
          </p:cNvSpPr>
          <p:nvPr>
            <p:ph type="ftr" sz="quarter" idx="13"/>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84E21786-AF1B-4BB1-818E-9196CB404427}">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Content Placeholder 2">
            <a:extLst>
              <a:ext uri="{7983EFD5-9922-4537-B7AB-F9D098548B0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9BD54A4-D2A9-4FEB-8029-7D9000050747}"/>
              </a:ext>
            </a:extLst>
          </p:cNvPr>
          <p:cNvSpPr>
            <a:spLocks noGrp="1"/>
          </p:cNvSpPr>
          <p:nvPr>
            <p:ph/>
          </p:nvPr>
        </p:nvSpPr>
        <p:spPr>
          <a:xfrm>
            <a:off x="428625" y="1400175"/>
            <a:ext cx="4114800" cy="2857500"/>
          </a:xfrm>
        </p:spPr>
        <p:txBody>
          <a:bodyPr lIns="0" tIns="0" rIns="0" bIns="0" rtlCol="0">
            <a:noAutofit/>
          </a:bodyPr>
          <a:lstStyle>
            <a:lvl1pPr lvl="0">
              <a:lnSpc>
                <a:spcPct val="100000"/>
              </a:lnSpc>
              <a:defRPr lang="en-US" sz="1200" dirty="0">
                <a:solidFill>
                  <a:schemeClr val="tx1"/>
                </a:solidFill>
                <a:latin typeface="Lato-light"/>
              </a:defRPr>
            </a:lvl1pPr>
            <a:lvl2pPr lvl="1">
              <a:lnSpc>
                <a:spcPct val="100000"/>
              </a:lnSpc>
              <a:defRPr lang="en-US" sz="1200" dirty="0">
                <a:solidFill>
                  <a:schemeClr val="tx1"/>
                </a:solidFill>
                <a:latin typeface="Lato-light"/>
              </a:defRPr>
            </a:lvl2pPr>
            <a:lvl3pPr lvl="2">
              <a:lnSpc>
                <a:spcPct val="100000"/>
              </a:lnSpc>
              <a:defRPr lang="en-US" sz="1200" dirty="0">
                <a:solidFill>
                  <a:schemeClr val="tx1"/>
                </a:solidFill>
                <a:latin typeface="Lato-light"/>
              </a:defRPr>
            </a:lvl3pPr>
            <a:lvl4pPr lvl="3">
              <a:lnSpc>
                <a:spcPct val="100000"/>
              </a:lnSpc>
              <a:defRPr lang="en-US" sz="1200" dirty="0">
                <a:solidFill>
                  <a:schemeClr val="tx1"/>
                </a:solidFill>
                <a:latin typeface="Lato-light"/>
              </a:defRPr>
            </a:lvl4pPr>
            <a:lvl5pPr lvl="4">
              <a:lnSpc>
                <a:spcPct val="100000"/>
              </a:lnSpc>
              <a:defRPr lang="en-US" sz="1200" dirty="0">
                <a:solidFill>
                  <a:schemeClr val="tx1"/>
                </a:solidFill>
                <a:latin typeface="Lato-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35CA1C0D-57DD-4CDC-9480-B0AC3311AEE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68269A9-0B63-48A5-BE4F-3943BBA22943}"/>
              </a:ext>
            </a:extLst>
          </p:cNvPr>
          <p:cNvSpPr>
            <a:spLocks noGrp="1"/>
          </p:cNvSpPr>
          <p:nvPr>
            <p:ph type="sldNum" sz="quarter" idx="1"/>
          </p:nvPr>
        </p:nvSpPr>
        <p:spPr/>
        <p:txBody>
          <a:bodyPr rtlCol="0"/>
          <a:lstStyle/>
          <a:p>
            <a:fld id="{DF48A4FE-83E7-4B6B-86C6-5C9FB89E65DA}" type="slidenum">
              <a:t>‹Nº›</a:t>
            </a:fld>
            <a:endParaRPr lang="en-US" dirty="0"/>
          </a:p>
        </p:txBody>
      </p:sp>
      <p:sp>
        <p:nvSpPr>
          <p:cNvPr id="4" name="Title 6">
            <a:extLst>
              <a:ext uri="{B0E42BB6-6334-4A9F-962C-80CDE6FC16E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696EBFD-E5C5-421B-8EB4-F05D359B45A3}"/>
              </a:ext>
            </a:extLst>
          </p:cNvPr>
          <p:cNvSpPr>
            <a:spLocks noGrp="1"/>
          </p:cNvSpPr>
          <p:nvPr>
            <p:ph type="title" idx="2"/>
          </p:nvPr>
        </p:nvSpPr>
        <p:spPr>
          <a:xfrm>
            <a:off x="428625" y="457200"/>
            <a:ext cx="8286750" cy="895350"/>
          </a:xfrm>
        </p:spPr>
        <p:txBody>
          <a:bodyPr lIns="0" tIns="0" bIns="0" rtlCol="0" anchor="t">
            <a:noAutofit/>
          </a:bodyPr>
          <a:lstStyle>
            <a:lvl1pPr lvl="0">
              <a:lnSpc>
                <a:spcPct val="100000"/>
              </a:lnSpc>
              <a:defRPr lang="en-US" sz="3200" dirty="0">
                <a:solidFill>
                  <a:schemeClr val="tx2"/>
                </a:solidFill>
              </a:defRPr>
            </a:lvl1pPr>
          </a:lstStyle>
          <a:p>
            <a:r>
              <a:rPr lang="en-US" dirty="0"/>
              <a:t>Click to edit Master title style</a:t>
            </a:r>
          </a:p>
        </p:txBody>
      </p:sp>
      <p:sp>
        <p:nvSpPr>
          <p:cNvPr id="5" name="Marcador de contenido 4">
            <a:extLst>
              <a:ext uri="{0C77AFAB-6EF0-4B8E-937C-2B1062FA89B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EB788D1-3A5F-4543-87F3-49D4F55595A3}"/>
              </a:ext>
            </a:extLst>
          </p:cNvPr>
          <p:cNvSpPr>
            <a:spLocks noGrp="1"/>
          </p:cNvSpPr>
          <p:nvPr>
            <p:ph idx="3"/>
          </p:nvPr>
        </p:nvSpPr>
        <p:spPr>
          <a:xfrm>
            <a:off x="4600575" y="1400175"/>
            <a:ext cx="4114800" cy="2856461"/>
          </a:xfrm>
          <a:prstGeom prst="rect">
            <a:avLst/>
          </a:prstGeom>
        </p:spPr>
        <p:txBody>
          <a:bodyPr vert="horz" lIns="0" tIns="0" rIns="0" bIns="0" rtlCol="0">
            <a:noAutofit/>
          </a:bodyPr>
          <a:lstStyle>
            <a:lvl1pPr lvl="0">
              <a:lnSpc>
                <a:spcPct val="100000"/>
              </a:lnSpc>
              <a:defRPr lang="en-US" sz="1200" dirty="0">
                <a:latin typeface="Lato-light"/>
              </a:defRPr>
            </a:lvl1pPr>
            <a:lvl2pPr lvl="1">
              <a:lnSpc>
                <a:spcPct val="100000"/>
              </a:lnSpc>
              <a:defRPr lang="en-US" sz="1200" dirty="0">
                <a:latin typeface="Lato-light"/>
              </a:defRPr>
            </a:lvl2pPr>
            <a:lvl3pPr lvl="2">
              <a:lnSpc>
                <a:spcPct val="100000"/>
              </a:lnSpc>
              <a:defRPr lang="en-US" sz="1200" dirty="0">
                <a:latin typeface="Lato-light"/>
              </a:defRPr>
            </a:lvl3pPr>
            <a:lvl4pPr lvl="3">
              <a:lnSpc>
                <a:spcPct val="100000"/>
              </a:lnSpc>
              <a:defRPr lang="en-US" sz="1200" dirty="0">
                <a:latin typeface="Lato-light"/>
              </a:defRPr>
            </a:lvl4pPr>
            <a:lvl5pPr lvl="4">
              <a:lnSpc>
                <a:spcPct val="100000"/>
              </a:lnSpc>
              <a:defRPr lang="en-US" sz="1200" dirty="0">
                <a:latin typeface="Lato-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Marcador de posición de imagen 5">
            <a:extLst>
              <a:ext uri="{A11A9413-E04A-4FCC-90B4-1BEBB5B54EE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3724B1F-B204-4051-A062-DC6991080257}"/>
              </a:ext>
            </a:extLst>
          </p:cNvPr>
          <p:cNvSpPr>
            <a:spLocks noGrp="1"/>
          </p:cNvSpPr>
          <p:nvPr>
            <p:ph type="pic" idx="4"/>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7" name="Date Placeholder 1">
            <a:extLst>
              <a:ext uri="{087E8F12-EEFA-45A4-A21E-10CA4359804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C6D8A0D-D6A2-4EEF-9CA7-4331881928F7}"/>
              </a:ext>
            </a:extLst>
          </p:cNvPr>
          <p:cNvSpPr>
            <a:spLocks noGrp="1"/>
          </p:cNvSpPr>
          <p:nvPr>
            <p:ph type="dt" sz="half" idx="5"/>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8" name="Footer Placeholder 1">
            <a:extLst>
              <a:ext uri="{2F15B962-1F92-4671-8F7F-F7EB272709A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11C9C20-1363-4C17-8F5F-02F9A0F573A7}"/>
              </a:ext>
            </a:extLst>
          </p:cNvPr>
          <p:cNvSpPr>
            <a:spLocks noGrp="1"/>
          </p:cNvSpPr>
          <p:nvPr>
            <p:ph type="ftr" sz="quarter" idx="6"/>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23D651D6-B98F-4BBD-B9DF-E45550CD24F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ata at a Glance">
    <p:spTree>
      <p:nvGrpSpPr>
        <p:cNvPr id="1" name=""/>
        <p:cNvGrpSpPr/>
        <p:nvPr/>
      </p:nvGrpSpPr>
      <p:grpSpPr>
        <a:xfrm>
          <a:off x="0" y="0"/>
          <a:ext cx="0" cy="0"/>
          <a:chOff x="0" y="0"/>
          <a:chExt cx="0" cy="0"/>
        </a:xfrm>
      </p:grpSpPr>
      <p:sp>
        <p:nvSpPr>
          <p:cNvPr id="2" name="Rectangle 28">
            <a:extLst>
              <a:ext uri="{FD2D3F0C-1E0A-4496-88B9-A8E344E8ED8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AFF71B5-25E5-4081-956B-A61DC0672865}"/>
              </a:ext>
            </a:extLst>
          </p:cNvPr>
          <p:cNvSpPr/>
          <p:nvPr userDrawn="1"/>
        </p:nvSpPr>
        <p:spPr>
          <a:xfrm>
            <a:off x="6505574" y="0"/>
            <a:ext cx="2636965" cy="51435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383CFE8F-D632-4D18-864B-7F55A51268C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DCE1756-0EBD-4DF1-ABD3-AB6B6E40D78A}"/>
              </a:ext>
            </a:extLst>
          </p:cNvPr>
          <p:cNvSpPr>
            <a:spLocks noGrp="1"/>
          </p:cNvSpPr>
          <p:nvPr>
            <p:ph/>
          </p:nvPr>
        </p:nvSpPr>
        <p:spPr>
          <a:xfrm>
            <a:off x="428625" y="1409700"/>
            <a:ext cx="5715000" cy="2857500"/>
          </a:xfrm>
        </p:spPr>
        <p:txBody>
          <a:bodyPr lIns="95250" rtlCol="0">
            <a:normAutofit/>
          </a:bodyPr>
          <a:lstStyle>
            <a:lvl1pPr lvl="0" algn="l">
              <a:lnSpc>
                <a:spcPct val="100000"/>
              </a:lnSpc>
              <a:defRPr lang="en-US" sz="1400" b="0" dirty="0">
                <a:solidFill>
                  <a:schemeClr val="bg2"/>
                </a:solidFill>
                <a:latin typeface="Lato"/>
              </a:defRPr>
            </a:lvl1pPr>
            <a:lvl2pPr lvl="1">
              <a:defRPr lang="en-US" sz="2400" dirty="0">
                <a:solidFill>
                  <a:schemeClr val="bg2"/>
                </a:solidFill>
              </a:defRPr>
            </a:lvl2pPr>
            <a:lvl3pPr lvl="2">
              <a:defRPr lang="en-US" sz="2000" dirty="0">
                <a:solidFill>
                  <a:schemeClr val="bg2"/>
                </a:solidFill>
              </a:defRPr>
            </a:lvl3pPr>
            <a:lvl4pPr lvl="3">
              <a:defRPr lang="en-US" sz="1800" dirty="0">
                <a:solidFill>
                  <a:schemeClr val="bg2"/>
                </a:solidFill>
              </a:defRPr>
            </a:lvl4pPr>
            <a:lvl5pPr lvl="4">
              <a:defRPr lang="en-US" sz="1800" dirty="0">
                <a:solidFill>
                  <a:schemeClr val="bg2"/>
                </a:solidFill>
              </a:defRPr>
            </a:lvl5pPr>
          </a:lstStyle>
          <a:p>
            <a:pPr lvl="0"/>
            <a:endParaRPr/>
          </a:p>
          <a:p>
            <a:pPr lvl="0"/>
            <a:r>
              <a:rPr lang="en-US" dirty="0"/>
              <a:t>CHART</a:t>
            </a:r>
          </a:p>
        </p:txBody>
      </p:sp>
      <p:sp>
        <p:nvSpPr>
          <p:cNvPr id="4" name="Slide Number Placeholder 5">
            <a:extLst>
              <a:ext uri="{C6CE273E-E7E5-40E5-B42B-743FE8E303B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6568309-A751-4507-8687-74EFFD51DF3E}"/>
              </a:ext>
            </a:extLst>
          </p:cNvPr>
          <p:cNvSpPr>
            <a:spLocks noGrp="1"/>
          </p:cNvSpPr>
          <p:nvPr>
            <p:ph type="sldNum" sz="quarter" idx="1"/>
          </p:nvPr>
        </p:nvSpPr>
        <p:spPr/>
        <p:txBody>
          <a:bodyPr rtlCol="0"/>
          <a:lstStyle/>
          <a:p>
            <a:fld id="{7E0CF9E5-2C50-4D10-A1AF-EA4B9890EA61}" type="slidenum">
              <a:t>‹Nº›</a:t>
            </a:fld>
            <a:endParaRPr lang="en-US" dirty="0"/>
          </a:p>
        </p:txBody>
      </p:sp>
      <p:sp>
        <p:nvSpPr>
          <p:cNvPr id="5" name="Title 6">
            <a:extLst>
              <a:ext uri="{1FDA793B-29F7-498B-B222-26CAA299495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35C8855-116E-4FAE-8892-E9B4C86EE692}"/>
              </a:ext>
            </a:extLst>
          </p:cNvPr>
          <p:cNvSpPr>
            <a:spLocks noGrp="1"/>
          </p:cNvSpPr>
          <p:nvPr>
            <p:ph type="title" idx="2"/>
          </p:nvPr>
        </p:nvSpPr>
        <p:spPr>
          <a:xfrm>
            <a:off x="428625" y="457200"/>
            <a:ext cx="5715000" cy="895350"/>
          </a:xfrm>
        </p:spPr>
        <p:txBody>
          <a:bodyPr lIns="0" tIns="0" rIns="0" bIns="0" rtlCol="0" anchor="t">
            <a:noAutofit/>
          </a:bodyPr>
          <a:lstStyle>
            <a:lvl1pPr lvl="0">
              <a:lnSpc>
                <a:spcPct val="100000"/>
              </a:lnSpc>
              <a:defRPr lang="en-US" sz="3200" dirty="0"/>
            </a:lvl1pPr>
          </a:lstStyle>
          <a:p>
            <a:r>
              <a:rPr lang="en-US" dirty="0">
                <a:solidFill>
                  <a:schemeClr val="tx2"/>
                </a:solidFill>
              </a:rPr>
              <a:t>Data at a Glance</a:t>
            </a:r>
          </a:p>
        </p:txBody>
      </p:sp>
      <p:sp>
        <p:nvSpPr>
          <p:cNvPr id="6" name="Content Placeholder 2">
            <a:extLst>
              <a:ext uri="{D384003F-F70F-40E9-A1A5-183E4491D64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5C508F9-7333-48F7-B704-90DF063986B2}"/>
              </a:ext>
            </a:extLst>
          </p:cNvPr>
          <p:cNvSpPr>
            <a:spLocks noGrp="1"/>
          </p:cNvSpPr>
          <p:nvPr>
            <p:ph idx="3"/>
          </p:nvPr>
        </p:nvSpPr>
        <p:spPr>
          <a:xfrm>
            <a:off x="6877050" y="447675"/>
            <a:ext cx="1897094" cy="4240015"/>
          </a:xfrm>
        </p:spPr>
        <p:txBody>
          <a:bodyPr lIns="0" tIns="0" rIns="0" bIns="0" rtlCol="0" anchor="ctr">
            <a:noAutofit/>
          </a:bodyPr>
          <a:lstStyle>
            <a:lvl1pPr marL="0" lvl="0" indent="0">
              <a:lnSpc>
                <a:spcPct val="150000"/>
              </a:lnSpc>
              <a:spcAft>
                <a:spcPts val="1200"/>
              </a:spcAft>
              <a:buFont typeface="Arial"/>
              <a:buNone/>
              <a:defRPr lang="en-US" sz="1200" dirty="0">
                <a:solidFill>
                  <a:schemeClr val="tx1"/>
                </a:solidFill>
                <a:latin typeface="Lato-light"/>
              </a:defRPr>
            </a:lvl1pPr>
            <a:lvl2pPr lvl="1">
              <a:lnSpc>
                <a:spcPct val="160000"/>
              </a:lnSpc>
              <a:spcAft>
                <a:spcPts val="1200"/>
              </a:spcAft>
            </a:lvl2pPr>
            <a:lvl3pPr lvl="2">
              <a:lnSpc>
                <a:spcPct val="160000"/>
              </a:lnSpc>
              <a:spcAft>
                <a:spcPts val="1200"/>
              </a:spcAft>
            </a:lvl3pPr>
            <a:lvl4pPr lvl="3">
              <a:lnSpc>
                <a:spcPct val="160000"/>
              </a:lnSpc>
              <a:spcAft>
                <a:spcPts val="1200"/>
              </a:spcAft>
            </a:lvl4pPr>
            <a:lvl5pPr lvl="4">
              <a:lnSpc>
                <a:spcPct val="160000"/>
              </a:lnSpc>
              <a:spcAft>
                <a:spcPts val="1200"/>
              </a:spcAft>
            </a:lvl5pPr>
          </a:lstStyle>
          <a:p>
            <a:pPr lvl="0"/>
            <a:r>
              <a:rPr lang="en-US" dirty="0"/>
              <a:t>Click to edit Master text styles</a:t>
            </a:r>
          </a:p>
        </p:txBody>
      </p:sp>
      <p:sp>
        <p:nvSpPr>
          <p:cNvPr id="7" name="Marcador de posición de imagen 6">
            <a:extLst>
              <a:ext uri="{4E995423-749F-4F97-B39C-024CCBA5B51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DD90374-6D10-4E9A-ABA5-5227F51C42B4}"/>
              </a:ext>
            </a:extLst>
          </p:cNvPr>
          <p:cNvSpPr>
            <a:spLocks noGrp="1"/>
          </p:cNvSpPr>
          <p:nvPr>
            <p:ph type="pic" idx="4"/>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8" name="Date Placeholder 1">
            <a:extLst>
              <a:ext uri="{29B97F27-AC1E-4DDA-80D6-77574D4F9D3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20962D1-7FF3-4C83-B24C-4E9CF973A8AE}"/>
              </a:ext>
            </a:extLst>
          </p:cNvPr>
          <p:cNvSpPr>
            <a:spLocks noGrp="1"/>
          </p:cNvSpPr>
          <p:nvPr>
            <p:ph type="dt" sz="half" idx="5"/>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9" name="Footer Placeholder 1">
            <a:extLst>
              <a:ext uri="{587D6AF0-1992-4457-A623-ECB025C4993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014E3A9-B6B1-4896-90A8-7947C5D85D55}"/>
              </a:ext>
            </a:extLst>
          </p:cNvPr>
          <p:cNvSpPr>
            <a:spLocks noGrp="1"/>
          </p:cNvSpPr>
          <p:nvPr>
            <p:ph type="ftr" sz="quarter" idx="6"/>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84487F39-455B-48C5-AAEC-25A170A1E3C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2" name="Picture Placeholder 3">
            <a:extLst>
              <a:ext uri="{35E3D3A6-1FBF-48FE-8A64-D05D1588A0D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6E92310-4901-44E4-816B-1B12615D3768}"/>
              </a:ext>
            </a:extLst>
          </p:cNvPr>
          <p:cNvSpPr>
            <a:spLocks noGrp="1"/>
          </p:cNvSpPr>
          <p:nvPr>
            <p:ph type="pic"/>
          </p:nvPr>
        </p:nvSpPr>
        <p:spPr>
          <a:xfrm>
            <a:off x="5307806" y="-9430"/>
            <a:ext cx="3855351" cy="5174361"/>
          </a:xfrm>
          <a:custGeom>
            <a:avLst/>
            <a:gdLst/>
            <a:ahLst/>
            <a:cxnLst/>
            <a:rect l="0" t="0" r="r" b="b"/>
            <a:pathLst>
              <a:path w="3855351" h="5174362">
                <a:moveTo>
                  <a:pt x="0" y="2287"/>
                </a:moveTo>
                <a:lnTo>
                  <a:pt x="3855351" y="0"/>
                </a:lnTo>
                <a:lnTo>
                  <a:pt x="3833758" y="5174362"/>
                </a:lnTo>
                <a:lnTo>
                  <a:pt x="0" y="5160074"/>
                </a:lnTo>
                <a:lnTo>
                  <a:pt x="0" y="4267521"/>
                </a:lnTo>
                <a:lnTo>
                  <a:pt x="626574" y="4267697"/>
                </a:lnTo>
                <a:lnTo>
                  <a:pt x="622416" y="1425589"/>
                </a:lnTo>
                <a:lnTo>
                  <a:pt x="0" y="1423666"/>
                </a:lnTo>
                <a:close/>
              </a:path>
            </a:pathLst>
          </a:custGeom>
          <a:noFill/>
        </p:spPr>
        <p:txBody>
          <a:bodyPr rtlCol="0"/>
          <a:lstStyle>
            <a:lvl1pPr lvl="0" algn="ctr">
              <a:defRPr lang="en-US" dirty="0">
                <a:solidFill>
                  <a:schemeClr val="bg1"/>
                </a:solidFill>
              </a:defRPr>
            </a:lvl1pPr>
          </a:lstStyle>
          <a:p>
            <a:endParaRPr lang="en-US" dirty="0"/>
          </a:p>
        </p:txBody>
      </p:sp>
      <p:sp>
        <p:nvSpPr>
          <p:cNvPr id="3" name="Slide Number Placeholder 5">
            <a:extLst>
              <a:ext uri="{5C350D2D-EAB1-4EF3-BC11-E3AF930EF83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E951171-59C1-4157-951E-C38DAAAF2F53}"/>
              </a:ext>
            </a:extLst>
          </p:cNvPr>
          <p:cNvSpPr>
            <a:spLocks noGrp="1"/>
          </p:cNvSpPr>
          <p:nvPr>
            <p:ph type="sldNum" sz="quarter" idx="1"/>
          </p:nvPr>
        </p:nvSpPr>
        <p:spPr/>
        <p:txBody>
          <a:bodyPr rtlCol="0"/>
          <a:lstStyle/>
          <a:p>
            <a:fld id="{9FF042A7-C77C-4DB7-9312-4F91A13789CB}" type="slidenum">
              <a:t>‹Nº›</a:t>
            </a:fld>
            <a:endParaRPr lang="en-US" dirty="0"/>
          </a:p>
        </p:txBody>
      </p:sp>
      <p:sp>
        <p:nvSpPr>
          <p:cNvPr id="4" name="Title 6">
            <a:extLst>
              <a:ext uri="{C4B9AEDF-DCA7-4599-8E4B-877B4443087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0EF6DC1-C8C4-4CB1-AE81-8FD0E604EB53}"/>
              </a:ext>
            </a:extLst>
          </p:cNvPr>
          <p:cNvSpPr>
            <a:spLocks noGrp="1"/>
          </p:cNvSpPr>
          <p:nvPr>
            <p:ph type="title" idx="2"/>
          </p:nvPr>
        </p:nvSpPr>
        <p:spPr>
          <a:xfrm>
            <a:off x="428625" y="457200"/>
            <a:ext cx="4572000" cy="895350"/>
          </a:xfrm>
        </p:spPr>
        <p:txBody>
          <a:bodyPr lIns="0" tIns="0" rIns="0" bIns="0" rtlCol="0" anchor="t">
            <a:noAutofit/>
          </a:bodyPr>
          <a:lstStyle>
            <a:lvl1pPr lvl="0">
              <a:lnSpc>
                <a:spcPct val="100000"/>
              </a:lnSpc>
              <a:defRPr lang="en-US" sz="3200" dirty="0"/>
            </a:lvl1pPr>
          </a:lstStyle>
          <a:p>
            <a:r>
              <a:rPr lang="en-US" dirty="0">
                <a:solidFill>
                  <a:schemeClr val="tx2"/>
                </a:solidFill>
              </a:rPr>
              <a:t>Storytelling</a:t>
            </a:r>
          </a:p>
        </p:txBody>
      </p:sp>
      <p:sp>
        <p:nvSpPr>
          <p:cNvPr id="5" name="Content Placeholder 2">
            <a:extLst>
              <a:ext uri="{EAC91A25-2FC2-4AD6-A55D-E4B72386F66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13DB8B8-1FEE-4A25-942F-93ADDEF22F6A}"/>
              </a:ext>
            </a:extLst>
          </p:cNvPr>
          <p:cNvSpPr>
            <a:spLocks noGrp="1"/>
          </p:cNvSpPr>
          <p:nvPr>
            <p:ph idx="3"/>
          </p:nvPr>
        </p:nvSpPr>
        <p:spPr>
          <a:xfrm>
            <a:off x="414337" y="1409700"/>
            <a:ext cx="5522075" cy="2857500"/>
          </a:xfrm>
          <a:solidFill>
            <a:srgbClr val="E14D10"/>
          </a:solidFill>
        </p:spPr>
        <p:txBody>
          <a:bodyPr lIns="190500" tIns="190500" rIns="190500" bIns="190500" rtlCol="0">
            <a:noAutofit/>
          </a:bodyPr>
          <a:lstStyle>
            <a:lvl1pPr lvl="0">
              <a:lnSpc>
                <a:spcPct val="100000"/>
              </a:lnSpc>
              <a:spcAft>
                <a:spcPts val="1200"/>
              </a:spcAft>
              <a:defRPr lang="en-US" sz="1400" dirty="0">
                <a:solidFill>
                  <a:schemeClr val="bg1"/>
                </a:solidFill>
                <a:latin typeface="Lato-light"/>
              </a:defRPr>
            </a:lvl1pPr>
            <a:lvl2pPr lvl="1">
              <a:lnSpc>
                <a:spcPct val="160000"/>
              </a:lnSpc>
              <a:spcAft>
                <a:spcPts val="1200"/>
              </a:spcAft>
            </a:lvl2pPr>
            <a:lvl3pPr lvl="2">
              <a:lnSpc>
                <a:spcPct val="160000"/>
              </a:lnSpc>
              <a:spcAft>
                <a:spcPts val="1200"/>
              </a:spcAft>
            </a:lvl3pPr>
            <a:lvl4pPr lvl="3">
              <a:lnSpc>
                <a:spcPct val="160000"/>
              </a:lnSpc>
              <a:spcAft>
                <a:spcPts val="1200"/>
              </a:spcAft>
            </a:lvl4pPr>
            <a:lvl5pPr lvl="4">
              <a:lnSpc>
                <a:spcPct val="160000"/>
              </a:lnSpc>
              <a:spcAft>
                <a:spcPts val="1200"/>
              </a:spcAft>
            </a:lvl5pPr>
          </a:lstStyle>
          <a:p>
            <a:pPr lvl="0"/>
            <a:r>
              <a:rPr lang="en-US" dirty="0"/>
              <a:t>Click to edit Master text styles</a:t>
            </a:r>
          </a:p>
        </p:txBody>
      </p:sp>
      <p:sp>
        <p:nvSpPr>
          <p:cNvPr id="6" name="Marcador de posición de imagen 5">
            <a:extLst>
              <a:ext uri="{DD13CCEE-E7A4-495A-98D2-85CBFD404F2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D0BE306-B194-44AE-A558-DF5299E25796}"/>
              </a:ext>
            </a:extLst>
          </p:cNvPr>
          <p:cNvSpPr>
            <a:spLocks noGrp="1"/>
          </p:cNvSpPr>
          <p:nvPr>
            <p:ph type="pic" idx="4"/>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7" name="Date Placeholder 1">
            <a:extLst>
              <a:ext uri="{9EDE9CAA-B3B0-446F-B7F1-382734DDBA0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7D5E8B5-57E6-4E41-AF42-8D301D82AAB3}"/>
              </a:ext>
            </a:extLst>
          </p:cNvPr>
          <p:cNvSpPr>
            <a:spLocks noGrp="1"/>
          </p:cNvSpPr>
          <p:nvPr>
            <p:ph type="dt" sz="half" idx="5"/>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8" name="Footer Placeholder 1">
            <a:extLst>
              <a:ext uri="{19883D48-E0D6-4A60-83D3-02954D93577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AB311B3-D2DD-4A18-A0AC-2344511B01E6}"/>
              </a:ext>
            </a:extLst>
          </p:cNvPr>
          <p:cNvSpPr>
            <a:spLocks noGrp="1"/>
          </p:cNvSpPr>
          <p:nvPr>
            <p:ph type="ftr" sz="quarter" idx="6"/>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E85FCDB6-60D4-4FEB-89D3-E8C7128329D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roject Team">
    <p:spTree>
      <p:nvGrpSpPr>
        <p:cNvPr id="1" name=""/>
        <p:cNvGrpSpPr/>
        <p:nvPr/>
      </p:nvGrpSpPr>
      <p:grpSpPr>
        <a:xfrm>
          <a:off x="0" y="0"/>
          <a:ext cx="0" cy="0"/>
          <a:chOff x="0" y="0"/>
          <a:chExt cx="0" cy="0"/>
        </a:xfrm>
      </p:grpSpPr>
      <p:sp>
        <p:nvSpPr>
          <p:cNvPr id="2" name="Slide Number Placeholder 5">
            <a:extLst>
              <a:ext uri="{AC993A46-3E02-43D7-A549-44E36E3056F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D39946F-4C96-4D64-A06A-36A440A489E8}"/>
              </a:ext>
            </a:extLst>
          </p:cNvPr>
          <p:cNvSpPr>
            <a:spLocks noGrp="1"/>
          </p:cNvSpPr>
          <p:nvPr>
            <p:ph type="sldNum" sz="quarter"/>
          </p:nvPr>
        </p:nvSpPr>
        <p:spPr/>
        <p:txBody>
          <a:bodyPr rtlCol="0"/>
          <a:lstStyle/>
          <a:p>
            <a:fld id="{E0B50268-B9F9-42A8-8B50-B2B75052B8F8}" type="slidenum">
              <a:t>‹Nº›</a:t>
            </a:fld>
            <a:endParaRPr lang="en-US" dirty="0"/>
          </a:p>
        </p:txBody>
      </p:sp>
      <p:sp>
        <p:nvSpPr>
          <p:cNvPr id="3" name="Title 6">
            <a:extLst>
              <a:ext uri="{396D749A-3BFC-4FC9-ACA1-796E2ECC5F9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22B3F31-D7CA-4E7C-8803-D413AB4065DC}"/>
              </a:ext>
            </a:extLst>
          </p:cNvPr>
          <p:cNvSpPr>
            <a:spLocks noGrp="1"/>
          </p:cNvSpPr>
          <p:nvPr>
            <p:ph type="title" idx="1"/>
          </p:nvPr>
        </p:nvSpPr>
        <p:spPr>
          <a:xfrm>
            <a:off x="428625" y="457200"/>
            <a:ext cx="8286750" cy="895350"/>
          </a:xfrm>
        </p:spPr>
        <p:txBody>
          <a:bodyPr lIns="0" tIns="0" rIns="0" bIns="0" rtlCol="0" anchor="t">
            <a:noAutofit/>
          </a:bodyPr>
          <a:lstStyle>
            <a:lvl1pPr lvl="0" algn="l">
              <a:lnSpc>
                <a:spcPct val="100000"/>
              </a:lnSpc>
              <a:defRPr lang="en-US" sz="3200" dirty="0"/>
            </a:lvl1pPr>
          </a:lstStyle>
          <a:p>
            <a:r>
              <a:rPr lang="en-US" dirty="0"/>
              <a:t>Project Team</a:t>
            </a:r>
          </a:p>
        </p:txBody>
      </p:sp>
      <p:sp>
        <p:nvSpPr>
          <p:cNvPr id="4" name="Picture Placeholder 4">
            <a:extLst>
              <a:ext uri="{4628C78A-C2FD-4B9B-BD09-C24543541AB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96C2DA3-0F03-4060-ABD9-4F98DF52282F}"/>
              </a:ext>
            </a:extLst>
          </p:cNvPr>
          <p:cNvSpPr>
            <a:spLocks noGrp="1"/>
          </p:cNvSpPr>
          <p:nvPr>
            <p:ph type="pic" idx="2"/>
          </p:nvPr>
        </p:nvSpPr>
        <p:spPr>
          <a:xfrm>
            <a:off x="971555" y="1683095"/>
            <a:ext cx="1606331" cy="1180544"/>
          </a:xfrm>
        </p:spPr>
        <p:txBody>
          <a:bodyPr rtlCol="0"/>
          <a:lstStyle>
            <a:lvl1pPr lvl="0" algn="ctr"/>
          </a:lstStyle>
          <a:p>
            <a:endParaRPr lang="en-US" dirty="0"/>
          </a:p>
        </p:txBody>
      </p:sp>
      <p:sp>
        <p:nvSpPr>
          <p:cNvPr id="5" name="Text Placeholder 2">
            <a:extLst>
              <a:ext uri="{D68CB81B-588D-4994-A210-3EEBEB8A1F4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2F4CF8A-247A-4EA7-8596-AD0514B7A5AC}"/>
              </a:ext>
            </a:extLst>
          </p:cNvPr>
          <p:cNvSpPr>
            <a:spLocks noGrp="1"/>
          </p:cNvSpPr>
          <p:nvPr>
            <p:ph type="body" idx="3"/>
          </p:nvPr>
        </p:nvSpPr>
        <p:spPr>
          <a:xfrm>
            <a:off x="971557" y="3293495"/>
            <a:ext cx="1606329" cy="211612"/>
          </a:xfrm>
        </p:spPr>
        <p:txBody>
          <a:bodyPr rtlCol="0" anchor="ctr">
            <a:normAutofit/>
          </a:bodyPr>
          <a:lstStyle>
            <a:lvl1pPr lvl="0" algn="ctr">
              <a:defRPr lang="en-US" sz="1200" dirty="0">
                <a:latin typeface="Lato-light"/>
              </a:defRPr>
            </a:lvl1pPr>
          </a:lstStyle>
          <a:p>
            <a:pPr lvl="0"/>
            <a:r>
              <a:rPr lang="en-US" dirty="0"/>
              <a:t>Add position</a:t>
            </a:r>
          </a:p>
        </p:txBody>
      </p:sp>
      <p:sp>
        <p:nvSpPr>
          <p:cNvPr id="6" name="Text Placeholder 2">
            <a:extLst>
              <a:ext uri="{E9874190-8B7B-45B2-99E3-A07BC7428E8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377D645-1146-4A6C-B33B-CFDE2338F757}"/>
              </a:ext>
            </a:extLst>
          </p:cNvPr>
          <p:cNvSpPr>
            <a:spLocks noGrp="1"/>
          </p:cNvSpPr>
          <p:nvPr>
            <p:ph type="body" idx="4"/>
          </p:nvPr>
        </p:nvSpPr>
        <p:spPr>
          <a:xfrm>
            <a:off x="3689418" y="3293495"/>
            <a:ext cx="1606329" cy="211612"/>
          </a:xfrm>
        </p:spPr>
        <p:txBody>
          <a:bodyPr rtlCol="0" anchor="ctr">
            <a:normAutofit/>
          </a:bodyPr>
          <a:lstStyle>
            <a:lvl1pPr lvl="0" algn="ctr">
              <a:defRPr lang="en-US" sz="1200" dirty="0">
                <a:solidFill>
                  <a:schemeClr val="bg2"/>
                </a:solidFill>
                <a:latin typeface="Lato-light"/>
              </a:defRPr>
            </a:lvl1pPr>
          </a:lstStyle>
          <a:p>
            <a:pPr lvl="0"/>
            <a:r>
              <a:rPr lang="en-US" dirty="0"/>
              <a:t>Add position</a:t>
            </a:r>
          </a:p>
        </p:txBody>
      </p:sp>
      <p:sp>
        <p:nvSpPr>
          <p:cNvPr id="7" name="Text Placeholder 2">
            <a:extLst>
              <a:ext uri="{CB7841B8-58EE-4C30-ACF3-359B52F5539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224DDB4-EA88-4B68-B9DF-D465E7165519}"/>
              </a:ext>
            </a:extLst>
          </p:cNvPr>
          <p:cNvSpPr>
            <a:spLocks noGrp="1"/>
          </p:cNvSpPr>
          <p:nvPr>
            <p:ph type="body" idx="5"/>
          </p:nvPr>
        </p:nvSpPr>
        <p:spPr>
          <a:xfrm>
            <a:off x="6407279" y="3293495"/>
            <a:ext cx="1606329" cy="211612"/>
          </a:xfrm>
        </p:spPr>
        <p:txBody>
          <a:bodyPr rtlCol="0" anchor="ctr">
            <a:normAutofit/>
          </a:bodyPr>
          <a:lstStyle>
            <a:lvl1pPr lvl="0" algn="ctr">
              <a:defRPr lang="en-US" sz="1200" dirty="0">
                <a:solidFill>
                  <a:schemeClr val="bg2"/>
                </a:solidFill>
                <a:latin typeface="Lato-light"/>
              </a:defRPr>
            </a:lvl1pPr>
          </a:lstStyle>
          <a:p>
            <a:pPr lvl="0"/>
            <a:r>
              <a:rPr lang="en-US" dirty="0"/>
              <a:t>Add position</a:t>
            </a:r>
          </a:p>
        </p:txBody>
      </p:sp>
      <p:sp>
        <p:nvSpPr>
          <p:cNvPr id="8" name="Text Placeholder 2">
            <a:extLst>
              <a:ext uri="{28780E42-411F-4F40-B321-D702411F273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5D2C44E-12BC-4283-B512-DE2910BA94D2}"/>
              </a:ext>
            </a:extLst>
          </p:cNvPr>
          <p:cNvSpPr>
            <a:spLocks noGrp="1"/>
          </p:cNvSpPr>
          <p:nvPr>
            <p:ph type="body" idx="6"/>
          </p:nvPr>
        </p:nvSpPr>
        <p:spPr>
          <a:xfrm>
            <a:off x="971559" y="2980363"/>
            <a:ext cx="1606334" cy="281854"/>
          </a:xfrm>
        </p:spPr>
        <p:txBody>
          <a:bodyPr lIns="0" tIns="0" rIns="0" bIns="0" rtlCol="0" anchor="t">
            <a:noAutofit/>
          </a:bodyPr>
          <a:lstStyle>
            <a:lvl1pPr lvl="0" algn="ctr">
              <a:lnSpc>
                <a:spcPct val="100000"/>
              </a:lnSpc>
              <a:defRPr lang="en-US" sz="1800" i="0" dirty="0">
                <a:solidFill>
                  <a:schemeClr val="tx2"/>
                </a:solidFill>
                <a:latin typeface="Lato-light"/>
              </a:defRPr>
            </a:lvl1pPr>
          </a:lstStyle>
          <a:p>
            <a:pPr lvl="0"/>
            <a:r>
              <a:rPr lang="en-US" dirty="0"/>
              <a:t>Add name</a:t>
            </a:r>
          </a:p>
        </p:txBody>
      </p:sp>
      <p:sp>
        <p:nvSpPr>
          <p:cNvPr id="9" name="Text Placeholder 2">
            <a:extLst>
              <a:ext uri="{17256D8A-42F6-4265-B59C-6BC8D1BE429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F2D792C-20D6-450F-B738-6EDE646D3BD8}"/>
              </a:ext>
            </a:extLst>
          </p:cNvPr>
          <p:cNvSpPr>
            <a:spLocks noGrp="1"/>
          </p:cNvSpPr>
          <p:nvPr>
            <p:ph type="body" idx="7"/>
          </p:nvPr>
        </p:nvSpPr>
        <p:spPr>
          <a:xfrm>
            <a:off x="3689413" y="2980363"/>
            <a:ext cx="1606334" cy="281854"/>
          </a:xfrm>
        </p:spPr>
        <p:txBody>
          <a:bodyPr lIns="0" tIns="0" rIns="0" bIns="0" rtlCol="0" anchor="t">
            <a:noAutofit/>
          </a:bodyPr>
          <a:lstStyle>
            <a:lvl1pPr lvl="0" algn="ctr">
              <a:lnSpc>
                <a:spcPct val="100000"/>
              </a:lnSpc>
              <a:defRPr lang="en-US" sz="1800" i="0" dirty="0">
                <a:solidFill>
                  <a:schemeClr val="accent1"/>
                </a:solidFill>
                <a:latin typeface="Lato-light"/>
              </a:defRPr>
            </a:lvl1pPr>
          </a:lstStyle>
          <a:p>
            <a:pPr lvl="0"/>
            <a:r>
              <a:rPr lang="en-US" dirty="0"/>
              <a:t>Add name</a:t>
            </a:r>
          </a:p>
        </p:txBody>
      </p:sp>
      <p:sp>
        <p:nvSpPr>
          <p:cNvPr id="10" name="Text Placeholder 2">
            <a:extLst>
              <a:ext uri="{41FCD59B-F035-4BB5-B5B8-454F20E14E8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8F4E8DB-EC14-4616-982A-7CCA74A20660}"/>
              </a:ext>
            </a:extLst>
          </p:cNvPr>
          <p:cNvSpPr>
            <a:spLocks noGrp="1"/>
          </p:cNvSpPr>
          <p:nvPr>
            <p:ph type="body" idx="8"/>
          </p:nvPr>
        </p:nvSpPr>
        <p:spPr>
          <a:xfrm>
            <a:off x="6407276" y="2980363"/>
            <a:ext cx="1606334" cy="281854"/>
          </a:xfrm>
        </p:spPr>
        <p:txBody>
          <a:bodyPr lIns="0" tIns="0" rIns="0" bIns="0" rtlCol="0" anchor="t">
            <a:noAutofit/>
          </a:bodyPr>
          <a:lstStyle>
            <a:lvl1pPr lvl="0" algn="ctr">
              <a:lnSpc>
                <a:spcPct val="100000"/>
              </a:lnSpc>
              <a:defRPr lang="en-US" sz="1800" i="0" dirty="0">
                <a:solidFill>
                  <a:srgbClr val="891F41"/>
                </a:solidFill>
                <a:latin typeface="Lato-light"/>
              </a:defRPr>
            </a:lvl1pPr>
          </a:lstStyle>
          <a:p>
            <a:pPr lvl="0"/>
            <a:r>
              <a:rPr lang="en-US" dirty="0"/>
              <a:t>Add name</a:t>
            </a:r>
          </a:p>
        </p:txBody>
      </p:sp>
      <p:sp>
        <p:nvSpPr>
          <p:cNvPr id="11" name="Rectangle 31">
            <a:extLst>
              <a:ext uri="{0BD883FC-C3D6-4D78-932F-9FB4B39EA00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5B82A89-8AAD-4A44-9545-341327924688}"/>
              </a:ext>
            </a:extLst>
          </p:cNvPr>
          <p:cNvSpPr/>
          <p:nvPr userDrawn="1"/>
        </p:nvSpPr>
        <p:spPr>
          <a:xfrm>
            <a:off x="699963" y="1521712"/>
            <a:ext cx="2149515" cy="2688812"/>
          </a:xfrm>
          <a:prstGeom prst="rect">
            <a:avLst/>
          </a:prstGeom>
          <a:noFill/>
          <a:ln w="9525">
            <a:solidFill>
              <a:schemeClr val="tx2"/>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32">
            <a:extLst>
              <a:ext uri="{353BBE56-1C1E-40C9-9763-DF48F0DAFAF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B02E1D3-1C99-4E77-9294-C6D8D0E3FEC8}"/>
              </a:ext>
            </a:extLst>
          </p:cNvPr>
          <p:cNvSpPr/>
          <p:nvPr userDrawn="1"/>
        </p:nvSpPr>
        <p:spPr>
          <a:xfrm>
            <a:off x="3417826" y="1521712"/>
            <a:ext cx="2149515" cy="2688812"/>
          </a:xfrm>
          <a:prstGeom prst="rect">
            <a:avLst/>
          </a:prstGeom>
          <a:noFill/>
          <a:ln w="9525">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33">
            <a:extLst>
              <a:ext uri="{C0175B1F-8127-452C-A9F3-05DA1B8C6B2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DB8EAC7-1C54-451B-948A-DA3DC9DA92A1}"/>
              </a:ext>
            </a:extLst>
          </p:cNvPr>
          <p:cNvSpPr/>
          <p:nvPr userDrawn="1"/>
        </p:nvSpPr>
        <p:spPr>
          <a:xfrm>
            <a:off x="6135689" y="1521712"/>
            <a:ext cx="2149515" cy="2688812"/>
          </a:xfrm>
          <a:prstGeom prst="rect">
            <a:avLst/>
          </a:prstGeom>
          <a:noFill/>
          <a:ln w="9525">
            <a:solidFill>
              <a:srgbClr val="891F4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2">
            <a:extLst>
              <a:ext uri="{152FEB7D-B2B6-463B-BE33-54E8F2740DC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1F3F3B1-5AEA-41AE-BD0D-B25FF859AC66}"/>
              </a:ext>
            </a:extLst>
          </p:cNvPr>
          <p:cNvSpPr>
            <a:spLocks noGrp="1"/>
          </p:cNvSpPr>
          <p:nvPr>
            <p:ph type="body" idx="9"/>
          </p:nvPr>
        </p:nvSpPr>
        <p:spPr>
          <a:xfrm>
            <a:off x="971557" y="3640809"/>
            <a:ext cx="1606329" cy="439969"/>
          </a:xfrm>
        </p:spPr>
        <p:txBody>
          <a:bodyPr lIns="0" tIns="0" rIns="0" bIns="0" rtlCol="0">
            <a:noAutofit/>
          </a:bodyPr>
          <a:lstStyle>
            <a:lvl1pPr lvl="0" algn="ctr">
              <a:lnSpc>
                <a:spcPct val="100000"/>
              </a:lnSpc>
              <a:defRPr lang="en-US" sz="1200" dirty="0">
                <a:solidFill>
                  <a:schemeClr val="tx1"/>
                </a:solidFill>
                <a:latin typeface="Lato-light"/>
              </a:defRPr>
            </a:lvl1pPr>
          </a:lstStyle>
          <a:p>
            <a:pPr lvl="0"/>
            <a:r>
              <a:rPr lang="en-US" dirty="0"/>
              <a:t>Add bio</a:t>
            </a:r>
          </a:p>
        </p:txBody>
      </p:sp>
      <p:sp>
        <p:nvSpPr>
          <p:cNvPr id="15" name="Text Placeholder 2">
            <a:extLst>
              <a:ext uri="{23ACEA57-0D53-4B38-972C-6CF5BC2793B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A78D346-883E-41BA-8E57-1C47774B6205}"/>
              </a:ext>
            </a:extLst>
          </p:cNvPr>
          <p:cNvSpPr>
            <a:spLocks noGrp="1"/>
          </p:cNvSpPr>
          <p:nvPr>
            <p:ph type="body" idx="10"/>
          </p:nvPr>
        </p:nvSpPr>
        <p:spPr>
          <a:xfrm>
            <a:off x="3689418" y="3680443"/>
            <a:ext cx="1606329" cy="400335"/>
          </a:xfrm>
        </p:spPr>
        <p:txBody>
          <a:bodyPr lIns="0" tIns="0" rIns="0" bIns="0" rtlCol="0">
            <a:noAutofit/>
          </a:bodyPr>
          <a:lstStyle>
            <a:lvl1pPr lvl="0" algn="ctr">
              <a:lnSpc>
                <a:spcPct val="100000"/>
              </a:lnSpc>
              <a:defRPr lang="en-US" sz="1200" dirty="0">
                <a:solidFill>
                  <a:schemeClr val="tx1"/>
                </a:solidFill>
                <a:latin typeface="Lato-light"/>
              </a:defRPr>
            </a:lvl1pPr>
          </a:lstStyle>
          <a:p>
            <a:pPr lvl="0"/>
            <a:r>
              <a:rPr lang="en-US" dirty="0"/>
              <a:t>Add bio</a:t>
            </a:r>
          </a:p>
        </p:txBody>
      </p:sp>
      <p:sp>
        <p:nvSpPr>
          <p:cNvPr id="16" name="Text Placeholder 2">
            <a:extLst>
              <a:ext uri="{520B7C73-EB87-49C6-B769-11595158F09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1F211A3-74D6-4F95-B55E-E4392BF99DC0}"/>
              </a:ext>
            </a:extLst>
          </p:cNvPr>
          <p:cNvSpPr>
            <a:spLocks noGrp="1"/>
          </p:cNvSpPr>
          <p:nvPr>
            <p:ph type="body" idx="11"/>
          </p:nvPr>
        </p:nvSpPr>
        <p:spPr>
          <a:xfrm>
            <a:off x="6407279" y="3680443"/>
            <a:ext cx="1606329" cy="400335"/>
          </a:xfrm>
        </p:spPr>
        <p:txBody>
          <a:bodyPr lIns="0" tIns="0" rIns="0" bIns="0" rtlCol="0">
            <a:noAutofit/>
          </a:bodyPr>
          <a:lstStyle>
            <a:lvl1pPr lvl="0" algn="ctr">
              <a:lnSpc>
                <a:spcPct val="100000"/>
              </a:lnSpc>
              <a:defRPr lang="en-US" sz="1200" dirty="0">
                <a:solidFill>
                  <a:schemeClr val="tx1"/>
                </a:solidFill>
                <a:latin typeface="Lato-light"/>
              </a:defRPr>
            </a:lvl1pPr>
          </a:lstStyle>
          <a:p>
            <a:pPr lvl="0"/>
            <a:r>
              <a:rPr lang="en-US" dirty="0"/>
              <a:t>Add bio</a:t>
            </a:r>
          </a:p>
        </p:txBody>
      </p:sp>
      <p:sp>
        <p:nvSpPr>
          <p:cNvPr id="17" name="Picture Placeholder 4">
            <a:extLst>
              <a:ext uri="{B204E374-A1C7-481C-B9E0-8F167D6576D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C3F78B2-8776-408C-8ACC-798443817C6C}"/>
              </a:ext>
            </a:extLst>
          </p:cNvPr>
          <p:cNvSpPr>
            <a:spLocks noGrp="1"/>
          </p:cNvSpPr>
          <p:nvPr>
            <p:ph type="pic" idx="12"/>
          </p:nvPr>
        </p:nvSpPr>
        <p:spPr>
          <a:xfrm>
            <a:off x="3689418" y="1683095"/>
            <a:ext cx="1606331" cy="1180544"/>
          </a:xfrm>
        </p:spPr>
        <p:txBody>
          <a:bodyPr rtlCol="0"/>
          <a:lstStyle>
            <a:lvl1pPr lvl="0" algn="ctr"/>
          </a:lstStyle>
          <a:p>
            <a:endParaRPr lang="en-US" dirty="0"/>
          </a:p>
        </p:txBody>
      </p:sp>
      <p:sp>
        <p:nvSpPr>
          <p:cNvPr id="18" name="Picture Placeholder 4">
            <a:extLst>
              <a:ext uri="{758A44D9-2E3E-44DD-A4B2-B298ED99718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AB80AF8-B22C-485E-B99B-E6BB03F09E4D}"/>
              </a:ext>
            </a:extLst>
          </p:cNvPr>
          <p:cNvSpPr>
            <a:spLocks noGrp="1"/>
          </p:cNvSpPr>
          <p:nvPr>
            <p:ph type="pic" idx="13"/>
          </p:nvPr>
        </p:nvSpPr>
        <p:spPr>
          <a:xfrm>
            <a:off x="6407280" y="1683095"/>
            <a:ext cx="1606331" cy="1180544"/>
          </a:xfrm>
        </p:spPr>
        <p:txBody>
          <a:bodyPr rtlCol="0"/>
          <a:lstStyle>
            <a:lvl1pPr lvl="0" algn="ctr"/>
          </a:lstStyle>
          <a:p>
            <a:endParaRPr lang="en-US" dirty="0"/>
          </a:p>
        </p:txBody>
      </p:sp>
      <p:sp>
        <p:nvSpPr>
          <p:cNvPr id="19" name="Marcador de posición de imagen 18">
            <a:extLst>
              <a:ext uri="{62296515-B939-4984-8D83-6431593D16F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0343B26-3A84-43A2-9DCF-DD596CE52B69}"/>
              </a:ext>
            </a:extLst>
          </p:cNvPr>
          <p:cNvSpPr>
            <a:spLocks noGrp="1"/>
          </p:cNvSpPr>
          <p:nvPr>
            <p:ph type="pic" idx="14"/>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20" name="Date Placeholder 1">
            <a:extLst>
              <a:ext uri="{D57033F6-DD30-4FBC-9D0C-3D7EAAF910A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6671AD6-56B1-4BE0-98D4-DF300B0FE1EF}"/>
              </a:ext>
            </a:extLst>
          </p:cNvPr>
          <p:cNvSpPr>
            <a:spLocks noGrp="1"/>
          </p:cNvSpPr>
          <p:nvPr>
            <p:ph type="dt" sz="half" idx="15"/>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21" name="Footer Placeholder 1">
            <a:extLst>
              <a:ext uri="{BFA3D6E9-6836-40C7-A13F-91E4DF24ADB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3669FFE-89DB-45F3-9542-E1111F3D25B8}"/>
              </a:ext>
            </a:extLst>
          </p:cNvPr>
          <p:cNvSpPr>
            <a:spLocks noGrp="1"/>
          </p:cNvSpPr>
          <p:nvPr>
            <p:ph type="ftr" sz="quarter" idx="16"/>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6C09C053-577B-4290-BB14-CDC79628B7F9}">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usiness Overview">
    <p:spTree>
      <p:nvGrpSpPr>
        <p:cNvPr id="1" name=""/>
        <p:cNvGrpSpPr/>
        <p:nvPr/>
      </p:nvGrpSpPr>
      <p:grpSpPr>
        <a:xfrm>
          <a:off x="0" y="0"/>
          <a:ext cx="0" cy="0"/>
          <a:chOff x="0" y="0"/>
          <a:chExt cx="0" cy="0"/>
        </a:xfrm>
      </p:grpSpPr>
      <p:sp>
        <p:nvSpPr>
          <p:cNvPr id="2" name="Content Placeholder 2">
            <a:extLst>
              <a:ext uri="{95F498C7-7A6C-43A7-9ACC-486EE6FA717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2DC9967-98FD-489B-8179-A6BAAEEA9D2E}"/>
              </a:ext>
            </a:extLst>
          </p:cNvPr>
          <p:cNvSpPr>
            <a:spLocks noGrp="1"/>
          </p:cNvSpPr>
          <p:nvPr>
            <p:ph/>
          </p:nvPr>
        </p:nvSpPr>
        <p:spPr>
          <a:xfrm>
            <a:off x="876300" y="1952625"/>
            <a:ext cx="7384542" cy="2079336"/>
          </a:xfrm>
        </p:spPr>
        <p:txBody>
          <a:bodyPr lIns="0" tIns="0" rIns="0" bIns="0" rtlCol="0" anchor="t">
            <a:normAutofit/>
          </a:bodyPr>
          <a:lstStyle>
            <a:lvl1pPr lvl="0" algn="l">
              <a:lnSpc>
                <a:spcPct val="125000"/>
              </a:lnSpc>
              <a:defRPr lang="en-US" sz="1800" dirty="0">
                <a:solidFill>
                  <a:schemeClr val="bg2"/>
                </a:solidFill>
                <a:latin typeface="Lato-light"/>
              </a:defRPr>
            </a:lvl1pPr>
            <a:lvl2pPr lvl="1">
              <a:defRPr lang="en-US" dirty="0">
                <a:solidFill>
                  <a:schemeClr val="bg2"/>
                </a:solidFill>
              </a:defRPr>
            </a:lvl2pPr>
            <a:lvl3pPr lvl="2">
              <a:defRPr lang="en-US" dirty="0">
                <a:solidFill>
                  <a:schemeClr val="bg2"/>
                </a:solidFill>
              </a:defRPr>
            </a:lvl3pPr>
            <a:lvl4pPr lvl="3">
              <a:defRPr lang="en-US" dirty="0">
                <a:solidFill>
                  <a:schemeClr val="bg2"/>
                </a:solidFill>
              </a:defRPr>
            </a:lvl4pPr>
            <a:lvl5pPr lvl="4">
              <a:defRPr lang="en-US" dirty="0">
                <a:solidFill>
                  <a:schemeClr val="bg2"/>
                </a:solidFill>
              </a:defRPr>
            </a:lvl5pPr>
          </a:lstStyle>
          <a:p>
            <a:pPr lvl="0"/>
            <a:r>
              <a:rPr lang="en-US" dirty="0"/>
              <a:t>Click to edit Master text styles</a:t>
            </a:r>
          </a:p>
        </p:txBody>
      </p:sp>
      <p:sp>
        <p:nvSpPr>
          <p:cNvPr id="3" name="Slide Number Placeholder 5">
            <a:extLst>
              <a:ext uri="{B7B496E2-DD3B-4CAD-A3A9-BDC3BB3077A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2524623-3537-42BB-9F09-3A4B0D151E77}"/>
              </a:ext>
            </a:extLst>
          </p:cNvPr>
          <p:cNvSpPr>
            <a:spLocks noGrp="1"/>
          </p:cNvSpPr>
          <p:nvPr>
            <p:ph type="sldNum" sz="quarter" idx="1"/>
          </p:nvPr>
        </p:nvSpPr>
        <p:spPr/>
        <p:txBody>
          <a:bodyPr rtlCol="0"/>
          <a:lstStyle/>
          <a:p>
            <a:fld id="{B5402BDF-C827-43B4-9DD2-0171FC0D51A2}" type="slidenum">
              <a:t>‹Nº›</a:t>
            </a:fld>
            <a:endParaRPr lang="en-US" dirty="0"/>
          </a:p>
        </p:txBody>
      </p:sp>
      <p:sp>
        <p:nvSpPr>
          <p:cNvPr id="4" name="Title 6">
            <a:extLst>
              <a:ext uri="{137F01CE-AB01-4A9A-8AA5-1C101FC5244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4D9D176-7166-4ACB-A038-1DE67CA0DDCC}"/>
              </a:ext>
            </a:extLst>
          </p:cNvPr>
          <p:cNvSpPr>
            <a:spLocks noGrp="1"/>
          </p:cNvSpPr>
          <p:nvPr>
            <p:ph type="title" idx="2"/>
          </p:nvPr>
        </p:nvSpPr>
        <p:spPr>
          <a:xfrm>
            <a:off x="428625" y="465265"/>
            <a:ext cx="8286750" cy="899333"/>
          </a:xfrm>
        </p:spPr>
        <p:txBody>
          <a:bodyPr lIns="0" tIns="0" rIns="0" bIns="0" rtlCol="0" anchor="t">
            <a:noAutofit/>
          </a:bodyPr>
          <a:lstStyle>
            <a:lvl1pPr lvl="0">
              <a:lnSpc>
                <a:spcPct val="100000"/>
              </a:lnSpc>
              <a:defRPr lang="en-US" sz="3200" b="0" dirty="0">
                <a:latin typeface="Playfair Display"/>
              </a:defRPr>
            </a:lvl1pPr>
          </a:lstStyle>
          <a:p>
            <a:r>
              <a:rPr lang="en-US" dirty="0"/>
              <a:t>Click to edit Master title style</a:t>
            </a:r>
          </a:p>
        </p:txBody>
      </p:sp>
      <p:sp>
        <p:nvSpPr>
          <p:cNvPr id="5" name="Rectangle 4">
            <a:extLst>
              <a:ext uri="{32B33DCC-43E6-41F4-92A9-B39D4C1DC7B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08815CC-7F23-4319-92C4-D1FDCA375238}"/>
              </a:ext>
            </a:extLst>
          </p:cNvPr>
          <p:cNvSpPr/>
          <p:nvPr userDrawn="1"/>
        </p:nvSpPr>
        <p:spPr>
          <a:xfrm>
            <a:off x="428625" y="1600200"/>
            <a:ext cx="8286750" cy="2858766"/>
          </a:xfrm>
          <a:prstGeom prst="rect">
            <a:avLst/>
          </a:prstGeom>
          <a:noFill/>
          <a:ln w="9525">
            <a:solidFill>
              <a:schemeClr val="tx2"/>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Marcador de posición de imagen 5">
            <a:extLst>
              <a:ext uri="{5029CC9D-4322-4E9B-A2EF-55B5CB8A393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189ED12-FDAD-4BD6-9489-B217C1300220}"/>
              </a:ext>
            </a:extLst>
          </p:cNvPr>
          <p:cNvSpPr>
            <a:spLocks noGrp="1"/>
          </p:cNvSpPr>
          <p:nvPr>
            <p:ph type="pic" idx="3"/>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7" name="Date Placeholder 1">
            <a:extLst>
              <a:ext uri="{77F65FCC-EB47-4DC3-BEB7-1212D952F77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26B8260-3AF1-4A9B-80D3-D327A2258375}"/>
              </a:ext>
            </a:extLst>
          </p:cNvPr>
          <p:cNvSpPr>
            <a:spLocks noGrp="1"/>
          </p:cNvSpPr>
          <p:nvPr>
            <p:ph type="dt" sz="half" idx="4"/>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8" name="Footer Placeholder 1">
            <a:extLst>
              <a:ext uri="{E3488ADD-472D-4FC0-BB00-D7AE617284A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34DAF9D-2DE5-4667-8D9E-4FE60242A1B5}"/>
              </a:ext>
            </a:extLst>
          </p:cNvPr>
          <p:cNvSpPr>
            <a:spLocks noGrp="1"/>
          </p:cNvSpPr>
          <p:nvPr>
            <p:ph type="ftr" sz="quarter" idx="5"/>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5F711C59-40A0-48C9-8BFD-22CEDEB8E33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toryboard">
    <p:spTree>
      <p:nvGrpSpPr>
        <p:cNvPr id="1" name=""/>
        <p:cNvGrpSpPr/>
        <p:nvPr/>
      </p:nvGrpSpPr>
      <p:grpSpPr>
        <a:xfrm>
          <a:off x="0" y="0"/>
          <a:ext cx="0" cy="0"/>
          <a:chOff x="0" y="0"/>
          <a:chExt cx="0" cy="0"/>
        </a:xfrm>
      </p:grpSpPr>
      <p:sp>
        <p:nvSpPr>
          <p:cNvPr id="2" name="Title 1">
            <a:extLst>
              <a:ext uri="{8530D33F-1CB9-4245-A8B6-9F408E009DA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E405280-BC27-4533-A402-6EBBD19141DB}"/>
              </a:ext>
            </a:extLst>
          </p:cNvPr>
          <p:cNvSpPr>
            <a:spLocks noGrp="1"/>
          </p:cNvSpPr>
          <p:nvPr>
            <p:ph type="title" idx="10"/>
          </p:nvPr>
        </p:nvSpPr>
        <p:spPr>
          <a:xfrm>
            <a:off x="428625" y="457200"/>
            <a:ext cx="8286750" cy="895350"/>
          </a:xfrm>
        </p:spPr>
        <p:txBody>
          <a:bodyPr lIns="0" tIns="0" rIns="0" bIns="0" rtlCol="0" anchor="t">
            <a:noAutofit/>
          </a:bodyPr>
          <a:lstStyle>
            <a:lvl1pPr lvl="0">
              <a:lnSpc>
                <a:spcPct val="100000"/>
              </a:lnSpc>
              <a:defRPr lang="en-US" sz="3200" dirty="0"/>
            </a:lvl1pPr>
          </a:lstStyle>
          <a:p>
            <a:r>
              <a:rPr lang="en-US" dirty="0"/>
              <a:t>Storyboard</a:t>
            </a:r>
          </a:p>
        </p:txBody>
      </p:sp>
      <p:sp>
        <p:nvSpPr>
          <p:cNvPr id="3" name="Slide Number Placeholder 4">
            <a:extLst>
              <a:ext uri="{6925C3E1-44B9-4F9A-8ACE-D73CF195B12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732F8FE-DFDB-4E52-9A52-4969034D2EF0}"/>
              </a:ext>
            </a:extLst>
          </p:cNvPr>
          <p:cNvSpPr>
            <a:spLocks noGrp="1"/>
          </p:cNvSpPr>
          <p:nvPr>
            <p:ph type="sldNum" sz="quarter" idx="11"/>
          </p:nvPr>
        </p:nvSpPr>
        <p:spPr/>
        <p:txBody>
          <a:bodyPr rtlCol="0"/>
          <a:lstStyle/>
          <a:p>
            <a:fld id="{9065AACB-FCA0-4A6D-9940-C07EDA6154BE}" type="slidenum">
              <a:t>‹Nº›</a:t>
            </a:fld>
            <a:endParaRPr lang="en-US" dirty="0"/>
          </a:p>
        </p:txBody>
      </p:sp>
      <p:sp>
        <p:nvSpPr>
          <p:cNvPr id="4" name="Picture Placeholder 3">
            <a:extLst>
              <a:ext uri="{079EF126-B23A-445B-9E02-AA6E915DCC0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D35CE50-6EF2-43F3-93D5-94476F859E5C}"/>
              </a:ext>
            </a:extLst>
          </p:cNvPr>
          <p:cNvSpPr>
            <a:spLocks noGrp="1"/>
          </p:cNvSpPr>
          <p:nvPr>
            <p:ph type="pic" idx="12"/>
          </p:nvPr>
        </p:nvSpPr>
        <p:spPr>
          <a:xfrm>
            <a:off x="418446" y="1444839"/>
            <a:ext cx="4680401" cy="3376483"/>
          </a:xfrm>
          <a:noFill/>
        </p:spPr>
        <p:txBody>
          <a:bodyPr rtlCol="0"/>
          <a:lstStyle>
            <a:lvl1pPr lvl="0" algn="ctr">
              <a:defRPr lang="en-US" dirty="0">
                <a:solidFill>
                  <a:schemeClr val="bg1"/>
                </a:solidFill>
              </a:defRPr>
            </a:lvl1pPr>
          </a:lstStyle>
          <a:p>
            <a:endParaRPr lang="en-US" dirty="0"/>
          </a:p>
        </p:txBody>
      </p:sp>
      <p:sp>
        <p:nvSpPr>
          <p:cNvPr id="5" name="Picture Placeholder 3">
            <a:extLst>
              <a:ext uri="{83725C22-21AF-4CF5-8953-63BEEBA95A8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5DE3C0B-78EF-4DCA-B217-949892B6D1CD}"/>
              </a:ext>
            </a:extLst>
          </p:cNvPr>
          <p:cNvSpPr>
            <a:spLocks noGrp="1"/>
          </p:cNvSpPr>
          <p:nvPr>
            <p:ph type="pic" idx="13"/>
          </p:nvPr>
        </p:nvSpPr>
        <p:spPr>
          <a:xfrm>
            <a:off x="5189838" y="1444839"/>
            <a:ext cx="1726748" cy="1648983"/>
          </a:xfrm>
          <a:noFill/>
        </p:spPr>
        <p:txBody>
          <a:bodyPr rtlCol="0"/>
          <a:lstStyle>
            <a:lvl1pPr lvl="0" algn="ctr">
              <a:defRPr lang="en-US" dirty="0">
                <a:solidFill>
                  <a:schemeClr val="bg1"/>
                </a:solidFill>
              </a:defRPr>
            </a:lvl1pPr>
          </a:lstStyle>
          <a:p>
            <a:endParaRPr lang="en-US" dirty="0"/>
          </a:p>
        </p:txBody>
      </p:sp>
      <p:sp>
        <p:nvSpPr>
          <p:cNvPr id="6" name="Picture Placeholder 3">
            <a:extLst>
              <a:ext uri="{709DF5CB-5626-4980-BFC9-530F27B73BE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24E2F0B-E60F-483E-9EE9-7B1455E63FB5}"/>
              </a:ext>
            </a:extLst>
          </p:cNvPr>
          <p:cNvSpPr>
            <a:spLocks noGrp="1"/>
          </p:cNvSpPr>
          <p:nvPr>
            <p:ph type="pic" idx="14"/>
          </p:nvPr>
        </p:nvSpPr>
        <p:spPr>
          <a:xfrm>
            <a:off x="5189838" y="3172340"/>
            <a:ext cx="1726748" cy="1648983"/>
          </a:xfrm>
          <a:noFill/>
        </p:spPr>
        <p:txBody>
          <a:bodyPr rtlCol="0"/>
          <a:lstStyle>
            <a:lvl1pPr lvl="0" algn="ctr">
              <a:defRPr lang="en-US" dirty="0">
                <a:solidFill>
                  <a:schemeClr val="bg1"/>
                </a:solidFill>
              </a:defRPr>
            </a:lvl1pPr>
          </a:lstStyle>
          <a:p>
            <a:endParaRPr lang="en-US" dirty="0"/>
          </a:p>
        </p:txBody>
      </p:sp>
      <p:sp>
        <p:nvSpPr>
          <p:cNvPr id="7" name="Picture Placeholder 3">
            <a:extLst>
              <a:ext uri="{D4D1CC40-2E4A-4CA1-B2BA-EF4B4C68791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D0A6945-DCBE-4F0C-A768-FE903826EFED}"/>
              </a:ext>
            </a:extLst>
          </p:cNvPr>
          <p:cNvSpPr>
            <a:spLocks noGrp="1"/>
          </p:cNvSpPr>
          <p:nvPr>
            <p:ph type="pic" idx="15"/>
          </p:nvPr>
        </p:nvSpPr>
        <p:spPr>
          <a:xfrm>
            <a:off x="7007578" y="1444839"/>
            <a:ext cx="1726748" cy="1648983"/>
          </a:xfrm>
          <a:noFill/>
        </p:spPr>
        <p:txBody>
          <a:bodyPr rtlCol="0"/>
          <a:lstStyle>
            <a:lvl1pPr lvl="0" algn="ctr">
              <a:defRPr lang="en-US" dirty="0">
                <a:solidFill>
                  <a:schemeClr val="bg1"/>
                </a:solidFill>
              </a:defRPr>
            </a:lvl1pPr>
          </a:lstStyle>
          <a:p>
            <a:endParaRPr lang="en-US" dirty="0"/>
          </a:p>
        </p:txBody>
      </p:sp>
      <p:sp>
        <p:nvSpPr>
          <p:cNvPr id="8" name="Picture Placeholder 3">
            <a:extLst>
              <a:ext uri="{DD3B6FDB-27B1-4889-9E35-92286771DB0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30051A6-F9C0-4D9A-94C0-C9FDC0CDEE86}"/>
              </a:ext>
            </a:extLst>
          </p:cNvPr>
          <p:cNvSpPr>
            <a:spLocks noGrp="1"/>
          </p:cNvSpPr>
          <p:nvPr>
            <p:ph type="pic" idx="16"/>
          </p:nvPr>
        </p:nvSpPr>
        <p:spPr>
          <a:xfrm>
            <a:off x="7007578" y="3172340"/>
            <a:ext cx="1726748" cy="1648983"/>
          </a:xfrm>
          <a:noFill/>
        </p:spPr>
        <p:txBody>
          <a:bodyPr rtlCol="0"/>
          <a:lstStyle>
            <a:lvl1pPr lvl="0" algn="ctr">
              <a:defRPr lang="en-US" dirty="0">
                <a:solidFill>
                  <a:schemeClr val="bg1"/>
                </a:solidFill>
              </a:defRPr>
            </a:lvl1pPr>
          </a:lstStyle>
          <a:p>
            <a:endParaRPr lang="en-US" dirty="0"/>
          </a:p>
        </p:txBody>
      </p:sp>
      <p:sp>
        <p:nvSpPr>
          <p:cNvPr id="9" name="Date Placeholder 1">
            <a:extLst>
              <a:ext uri="{2122060C-0A93-4864-98BD-7042A2419A2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27CB155-E4F8-4C00-9F96-C1680C41F153}"/>
              </a:ext>
            </a:extLst>
          </p:cNvPr>
          <p:cNvSpPr>
            <a:spLocks noGrp="1"/>
          </p:cNvSpPr>
          <p:nvPr>
            <p:ph type="dt" sz="half" idx="17"/>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10" name="Footer Placeholder 1">
            <a:extLst>
              <a:ext uri="{38BF0779-A2BE-4C49-805C-0C38015C686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6C3579D-C4CA-40AB-9E0F-4A80C01282B1}"/>
              </a:ext>
            </a:extLst>
          </p:cNvPr>
          <p:cNvSpPr>
            <a:spLocks noGrp="1"/>
          </p:cNvSpPr>
          <p:nvPr>
            <p:ph type="ftr" sz="quarter" idx="18"/>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extLst>
      <p:ext uri="{60A91FE8-05CB-4378-B4A0-27659F1C628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he Big Picture/Overview">
    <p:spTree>
      <p:nvGrpSpPr>
        <p:cNvPr id="1" name=""/>
        <p:cNvGrpSpPr/>
        <p:nvPr/>
      </p:nvGrpSpPr>
      <p:grpSpPr>
        <a:xfrm>
          <a:off x="0" y="0"/>
          <a:ext cx="0" cy="0"/>
          <a:chOff x="0" y="0"/>
          <a:chExt cx="0" cy="0"/>
        </a:xfrm>
      </p:grpSpPr>
      <p:sp>
        <p:nvSpPr>
          <p:cNvPr id="2" name="Rectangle 25">
            <a:extLst>
              <a:ext uri="{02E1001B-E147-47FC-A0B4-8F533DBB7C3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EBB2ACE-28C3-47E3-98FB-E3D9BD0A08FF}"/>
              </a:ext>
            </a:extLst>
          </p:cNvPr>
          <p:cNvSpPr/>
          <p:nvPr userDrawn="1"/>
        </p:nvSpPr>
        <p:spPr>
          <a:xfrm>
            <a:off x="5553075" y="0"/>
            <a:ext cx="3589638" cy="51435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EE665275-2E00-4EAA-8283-C923F9900CF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1D780CC-BADE-4DDB-AFE2-B8CD43A5BBC7}"/>
              </a:ext>
            </a:extLst>
          </p:cNvPr>
          <p:cNvSpPr>
            <a:spLocks noGrp="1"/>
          </p:cNvSpPr>
          <p:nvPr>
            <p:ph/>
          </p:nvPr>
        </p:nvSpPr>
        <p:spPr>
          <a:xfrm>
            <a:off x="428625" y="1371600"/>
            <a:ext cx="4796104" cy="3048000"/>
          </a:xfrm>
        </p:spPr>
        <p:txBody>
          <a:bodyPr lIns="95250" rtlCol="0" anchor="t">
            <a:noAutofit/>
          </a:bodyPr>
          <a:lstStyle>
            <a:lvl1pPr lvl="0">
              <a:lnSpc>
                <a:spcPct val="125000"/>
              </a:lnSpc>
              <a:defRPr lang="en-US" sz="1800" dirty="0">
                <a:latin typeface="Lato-light"/>
              </a:defRPr>
            </a:lvl1pPr>
            <a:lvl2pPr lvl="1">
              <a:lnSpc>
                <a:spcPct val="125000"/>
              </a:lnSpc>
              <a:defRPr lang="en-US" sz="1800" dirty="0">
                <a:latin typeface="Lato-light"/>
              </a:defRPr>
            </a:lvl2pPr>
            <a:lvl3pPr lvl="2">
              <a:lnSpc>
                <a:spcPct val="125000"/>
              </a:lnSpc>
              <a:defRPr lang="en-US" sz="1800" dirty="0">
                <a:latin typeface="Lato-light"/>
              </a:defRPr>
            </a:lvl3pPr>
            <a:lvl4pPr lvl="3">
              <a:lnSpc>
                <a:spcPct val="125000"/>
              </a:lnSpc>
              <a:defRPr lang="en-US" sz="1800" dirty="0">
                <a:latin typeface="Lato-light"/>
              </a:defRPr>
            </a:lvl4pPr>
            <a:lvl5pPr lvl="4">
              <a:lnSpc>
                <a:spcPct val="125000"/>
              </a:lnSpc>
              <a:defRPr lang="en-US" sz="1800" dirty="0">
                <a:latin typeface="Lato-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FC36D30E-7E0E-4675-BB48-A7A6C20A1A0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4877455-8F5E-4AF3-AAB2-333B8142BF38}"/>
              </a:ext>
            </a:extLst>
          </p:cNvPr>
          <p:cNvSpPr>
            <a:spLocks noGrp="1"/>
          </p:cNvSpPr>
          <p:nvPr>
            <p:ph type="sldNum" sz="quarter" idx="1"/>
          </p:nvPr>
        </p:nvSpPr>
        <p:spPr/>
        <p:txBody>
          <a:bodyPr rtlCol="0"/>
          <a:lstStyle/>
          <a:p>
            <a:fld id="{0C1D079B-5CA5-45DA-8E43-0F3384626A7A}" type="slidenum">
              <a:t>‹Nº›</a:t>
            </a:fld>
            <a:endParaRPr lang="en-US" dirty="0"/>
          </a:p>
        </p:txBody>
      </p:sp>
      <p:sp>
        <p:nvSpPr>
          <p:cNvPr id="5" name="Title 6">
            <a:extLst>
              <a:ext uri="{7350B751-3156-4236-B6DC-957D6C2146D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1B04909-FB75-466E-A66D-07187DBB6992}"/>
              </a:ext>
            </a:extLst>
          </p:cNvPr>
          <p:cNvSpPr>
            <a:spLocks noGrp="1"/>
          </p:cNvSpPr>
          <p:nvPr>
            <p:ph type="title" idx="2"/>
          </p:nvPr>
        </p:nvSpPr>
        <p:spPr>
          <a:xfrm>
            <a:off x="428625" y="457200"/>
            <a:ext cx="8286750" cy="895350"/>
          </a:xfrm>
        </p:spPr>
        <p:txBody>
          <a:bodyPr lIns="0" tIns="0" rIns="0" bIns="0" rtlCol="0" anchor="t">
            <a:noAutofit/>
          </a:bodyPr>
          <a:lstStyle>
            <a:lvl1pPr lvl="0">
              <a:lnSpc>
                <a:spcPct val="100000"/>
              </a:lnSpc>
              <a:defRPr lang="en-US" sz="3200" dirty="0"/>
            </a:lvl1pPr>
          </a:lstStyle>
          <a:p>
            <a:r>
              <a:rPr lang="en-US" dirty="0"/>
              <a:t>The Big Picture/Overview</a:t>
            </a:r>
          </a:p>
        </p:txBody>
      </p:sp>
      <p:sp>
        <p:nvSpPr>
          <p:cNvPr id="6" name="Content Placeholder 2">
            <a:extLst>
              <a:ext uri="{5D449FEE-FBBA-4484-BCBB-CC462F02C61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BDC02FC-08F1-4A9D-BC5C-D1CFBCBF213F}"/>
              </a:ext>
            </a:extLst>
          </p:cNvPr>
          <p:cNvSpPr>
            <a:spLocks noGrp="1"/>
          </p:cNvSpPr>
          <p:nvPr>
            <p:ph idx="3"/>
          </p:nvPr>
        </p:nvSpPr>
        <p:spPr>
          <a:xfrm>
            <a:off x="5924550" y="1371600"/>
            <a:ext cx="2786443" cy="3048000"/>
          </a:xfrm>
        </p:spPr>
        <p:txBody>
          <a:bodyPr lIns="0" tIns="0" rIns="0" bIns="0" rtlCol="0">
            <a:noAutofit/>
          </a:bodyPr>
          <a:lstStyle>
            <a:lvl1pPr marL="0" lvl="0" indent="0">
              <a:lnSpc>
                <a:spcPct val="125000"/>
              </a:lnSpc>
              <a:spcAft>
                <a:spcPts val="1200"/>
              </a:spcAft>
              <a:buFont typeface="Arial"/>
              <a:buNone/>
              <a:defRPr lang="en-US" sz="1600" dirty="0">
                <a:latin typeface="Lato-light"/>
              </a:defRPr>
            </a:lvl1pPr>
            <a:lvl2pPr lvl="1">
              <a:lnSpc>
                <a:spcPct val="160000"/>
              </a:lnSpc>
              <a:spcAft>
                <a:spcPts val="1200"/>
              </a:spcAft>
            </a:lvl2pPr>
            <a:lvl3pPr lvl="2">
              <a:lnSpc>
                <a:spcPct val="160000"/>
              </a:lnSpc>
              <a:spcAft>
                <a:spcPts val="1200"/>
              </a:spcAft>
            </a:lvl3pPr>
            <a:lvl4pPr lvl="3">
              <a:lnSpc>
                <a:spcPct val="160000"/>
              </a:lnSpc>
              <a:spcAft>
                <a:spcPts val="1200"/>
              </a:spcAft>
            </a:lvl4pPr>
            <a:lvl5pPr lvl="4">
              <a:lnSpc>
                <a:spcPct val="160000"/>
              </a:lnSpc>
              <a:spcAft>
                <a:spcPts val="1200"/>
              </a:spcAft>
            </a:lvl5pPr>
          </a:lstStyle>
          <a:p>
            <a:pPr lvl="0"/>
            <a:r>
              <a:rPr lang="en-US" dirty="0"/>
              <a:t>Click to edit Master text styles</a:t>
            </a:r>
          </a:p>
        </p:txBody>
      </p:sp>
      <p:sp>
        <p:nvSpPr>
          <p:cNvPr id="7" name="Marcador de posición de imagen 6">
            <a:extLst>
              <a:ext uri="{74EA9127-3154-4933-ADA0-B0F48F23E92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8250C69-86D2-4915-96FF-8FE4A9ECAAC5}"/>
              </a:ext>
            </a:extLst>
          </p:cNvPr>
          <p:cNvSpPr>
            <a:spLocks noGrp="1"/>
          </p:cNvSpPr>
          <p:nvPr>
            <p:ph type="pic" idx="4"/>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8" name="Date Placeholder 1">
            <a:extLst>
              <a:ext uri="{6B5F2BC2-99C4-4539-AA84-B6B2AD4ABDA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23B2554-CE2B-4D14-A74C-2F42A6B98ADD}"/>
              </a:ext>
            </a:extLst>
          </p:cNvPr>
          <p:cNvSpPr>
            <a:spLocks noGrp="1"/>
          </p:cNvSpPr>
          <p:nvPr>
            <p:ph type="dt" sz="half" idx="5"/>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9" name="Footer Placeholder 1">
            <a:extLst>
              <a:ext uri="{988764DF-7805-4E93-B075-830AC8D42D0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2BE22A0-99CD-470D-8BEF-DC56B0C83430}"/>
              </a:ext>
            </a:extLst>
          </p:cNvPr>
          <p:cNvSpPr>
            <a:spLocks noGrp="1"/>
          </p:cNvSpPr>
          <p:nvPr>
            <p:ph type="ftr" sz="quarter" idx="6"/>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97B61259-19B7-49AE-85BE-082F4FE9D203}">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he Problem">
    <p:spTree>
      <p:nvGrpSpPr>
        <p:cNvPr id="1" name=""/>
        <p:cNvGrpSpPr/>
        <p:nvPr/>
      </p:nvGrpSpPr>
      <p:grpSpPr>
        <a:xfrm>
          <a:off x="0" y="0"/>
          <a:ext cx="0" cy="0"/>
          <a:chOff x="0" y="0"/>
          <a:chExt cx="0" cy="0"/>
        </a:xfrm>
      </p:grpSpPr>
      <p:sp>
        <p:nvSpPr>
          <p:cNvPr id="2" name="Rectangle 25">
            <a:extLst>
              <a:ext uri="{127E869B-3E1D-4A8D-B6FA-92792E670EE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4A2C94F-4E25-43FD-A51E-075B99A45F95}"/>
              </a:ext>
            </a:extLst>
          </p:cNvPr>
          <p:cNvSpPr/>
          <p:nvPr userDrawn="1"/>
        </p:nvSpPr>
        <p:spPr>
          <a:xfrm>
            <a:off x="3712296" y="0"/>
            <a:ext cx="5431704" cy="51435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5268914F-CC77-4C0A-9532-DBDEAB5D5E0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E29AF0C-C3F5-4832-AD80-23334AD51B31}"/>
              </a:ext>
            </a:extLst>
          </p:cNvPr>
          <p:cNvSpPr>
            <a:spLocks noGrp="1"/>
          </p:cNvSpPr>
          <p:nvPr>
            <p:ph/>
          </p:nvPr>
        </p:nvSpPr>
        <p:spPr>
          <a:xfrm>
            <a:off x="428625" y="1409700"/>
            <a:ext cx="2981325" cy="3048000"/>
          </a:xfrm>
          <a:ln w="19050">
            <a:solidFill>
              <a:srgbClr val="E14D10"/>
            </a:solidFill>
            <a:prstDash val="solid"/>
          </a:ln>
        </p:spPr>
        <p:txBody>
          <a:bodyPr lIns="190500" tIns="190500" rIns="190500" bIns="190500" rtlCol="0">
            <a:noAutofit/>
          </a:bodyPr>
          <a:lstStyle>
            <a:lvl1pPr lvl="0">
              <a:lnSpc>
                <a:spcPct val="100000"/>
              </a:lnSpc>
              <a:defRPr lang="en-US" sz="3200" cap="all" dirty="0">
                <a:solidFill>
                  <a:schemeClr val="bg2"/>
                </a:solidFill>
                <a:latin typeface="Lato-light"/>
              </a:defRPr>
            </a:lvl1pPr>
            <a:lvl2pPr lvl="1">
              <a:defRPr lang="en-US" sz="2400" dirty="0">
                <a:solidFill>
                  <a:schemeClr val="bg2"/>
                </a:solidFill>
              </a:defRPr>
            </a:lvl2pPr>
            <a:lvl3pPr lvl="2">
              <a:defRPr lang="en-US" sz="2000" dirty="0">
                <a:solidFill>
                  <a:schemeClr val="bg2"/>
                </a:solidFill>
              </a:defRPr>
            </a:lvl3pPr>
            <a:lvl4pPr lvl="3">
              <a:defRPr lang="en-US" sz="1800" dirty="0">
                <a:solidFill>
                  <a:schemeClr val="bg2"/>
                </a:solidFill>
              </a:defRPr>
            </a:lvl4pPr>
            <a:lvl5pPr lvl="4">
              <a:defRPr lang="en-US" sz="1800" dirty="0">
                <a:solidFill>
                  <a:schemeClr val="bg2"/>
                </a:solidFill>
              </a:defRPr>
            </a:lvl5pPr>
          </a:lstStyle>
          <a:p>
            <a:pPr lvl="0"/>
            <a:r>
              <a:rPr lang="en-US" dirty="0"/>
              <a:t>CLICK TO EDIT MASTER TEXT STYLES</a:t>
            </a:r>
          </a:p>
        </p:txBody>
      </p:sp>
      <p:sp>
        <p:nvSpPr>
          <p:cNvPr id="4" name="Slide Number Placeholder 5">
            <a:extLst>
              <a:ext uri="{A8CB59F3-0520-4259-AEAD-C5A2FA950FD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3994713-F830-4D35-ABCA-DD1EC6E7AA42}"/>
              </a:ext>
            </a:extLst>
          </p:cNvPr>
          <p:cNvSpPr>
            <a:spLocks noGrp="1"/>
          </p:cNvSpPr>
          <p:nvPr>
            <p:ph type="sldNum" sz="quarter" idx="1"/>
          </p:nvPr>
        </p:nvSpPr>
        <p:spPr/>
        <p:txBody>
          <a:bodyPr rtlCol="0"/>
          <a:lstStyle/>
          <a:p>
            <a:fld id="{A1633EB6-FFEC-4D74-96D9-9489C0F41E8F}" type="slidenum">
              <a:t>‹Nº›</a:t>
            </a:fld>
            <a:endParaRPr lang="en-US" dirty="0"/>
          </a:p>
        </p:txBody>
      </p:sp>
      <p:sp>
        <p:nvSpPr>
          <p:cNvPr id="5" name="Title 6">
            <a:extLst>
              <a:ext uri="{755A25F5-2056-4D3B-9061-1781203381C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1AF19B3-62F2-4544-8BA4-0D4673EDD06D}"/>
              </a:ext>
            </a:extLst>
          </p:cNvPr>
          <p:cNvSpPr>
            <a:spLocks noGrp="1"/>
          </p:cNvSpPr>
          <p:nvPr>
            <p:ph type="title" idx="2"/>
          </p:nvPr>
        </p:nvSpPr>
        <p:spPr>
          <a:xfrm>
            <a:off x="428625" y="457200"/>
            <a:ext cx="2986837" cy="895350"/>
          </a:xfrm>
        </p:spPr>
        <p:txBody>
          <a:bodyPr lIns="0" tIns="0" rIns="0" bIns="0" rtlCol="0" anchor="t">
            <a:noAutofit/>
          </a:bodyPr>
          <a:lstStyle>
            <a:lvl1pPr lvl="0">
              <a:lnSpc>
                <a:spcPct val="100000"/>
              </a:lnSpc>
              <a:defRPr lang="en-US" sz="3200" b="0" dirty="0">
                <a:latin typeface="Playfair Display"/>
              </a:defRPr>
            </a:lvl1pPr>
          </a:lstStyle>
          <a:p>
            <a:r>
              <a:rPr lang="en-US" dirty="0"/>
              <a:t>The Problem</a:t>
            </a:r>
          </a:p>
        </p:txBody>
      </p:sp>
      <p:sp>
        <p:nvSpPr>
          <p:cNvPr id="6" name="Content Placeholder 2">
            <a:extLst>
              <a:ext uri="{271431C5-B37F-4B54-A260-B5845DFDCB5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AF387BE-982F-4E21-9D04-162814942DB9}"/>
              </a:ext>
            </a:extLst>
          </p:cNvPr>
          <p:cNvSpPr>
            <a:spLocks noGrp="1"/>
          </p:cNvSpPr>
          <p:nvPr>
            <p:ph idx="3"/>
          </p:nvPr>
        </p:nvSpPr>
        <p:spPr>
          <a:xfrm>
            <a:off x="4182770" y="1600200"/>
            <a:ext cx="4528756" cy="2857500"/>
          </a:xfrm>
        </p:spPr>
        <p:txBody>
          <a:bodyPr lIns="0" tIns="0" rIns="0" bIns="0" rtlCol="0" anchor="t">
            <a:noAutofit/>
          </a:bodyPr>
          <a:lstStyle>
            <a:lvl1pPr lvl="0" algn="l">
              <a:lnSpc>
                <a:spcPct val="100000"/>
              </a:lnSpc>
              <a:spcAft>
                <a:spcPts val="1200"/>
              </a:spcAft>
              <a:defRPr lang="en-US" sz="1400" dirty="0">
                <a:solidFill>
                  <a:schemeClr val="tx1"/>
                </a:solidFill>
                <a:latin typeface="Lato-light"/>
              </a:defRPr>
            </a:lvl1pPr>
            <a:lvl2pPr lvl="1">
              <a:lnSpc>
                <a:spcPct val="160000"/>
              </a:lnSpc>
              <a:spcAft>
                <a:spcPts val="1200"/>
              </a:spcAft>
            </a:lvl2pPr>
            <a:lvl3pPr lvl="2">
              <a:lnSpc>
                <a:spcPct val="160000"/>
              </a:lnSpc>
              <a:spcAft>
                <a:spcPts val="1200"/>
              </a:spcAft>
            </a:lvl3pPr>
            <a:lvl4pPr lvl="3">
              <a:lnSpc>
                <a:spcPct val="160000"/>
              </a:lnSpc>
              <a:spcAft>
                <a:spcPts val="1200"/>
              </a:spcAft>
            </a:lvl4pPr>
            <a:lvl5pPr lvl="4">
              <a:lnSpc>
                <a:spcPct val="160000"/>
              </a:lnSpc>
              <a:spcAft>
                <a:spcPts val="1200"/>
              </a:spcAft>
            </a:lvl5pPr>
          </a:lstStyle>
          <a:p>
            <a:pPr lvl="0"/>
            <a:r>
              <a:rPr lang="en-US" dirty="0"/>
              <a:t>Click to edit Master text styles</a:t>
            </a:r>
          </a:p>
        </p:txBody>
      </p:sp>
      <p:sp>
        <p:nvSpPr>
          <p:cNvPr id="7" name="Marcador de posición de imagen 6">
            <a:extLst>
              <a:ext uri="{90D66595-5C2B-4F75-A8AD-C7A1C00D5B0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5FE8326-35EE-421E-B736-34F9BC685A97}"/>
              </a:ext>
            </a:extLst>
          </p:cNvPr>
          <p:cNvSpPr>
            <a:spLocks noGrp="1"/>
          </p:cNvSpPr>
          <p:nvPr>
            <p:ph type="pic" idx="4"/>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8" name="Date Placeholder 1">
            <a:extLst>
              <a:ext uri="{4BD0ADAD-F764-4710-B0A8-DCDEE7D1279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F964E78-09A8-4613-9A21-386440466B77}"/>
              </a:ext>
            </a:extLst>
          </p:cNvPr>
          <p:cNvSpPr>
            <a:spLocks noGrp="1"/>
          </p:cNvSpPr>
          <p:nvPr>
            <p:ph type="dt" sz="half" idx="5"/>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9" name="Footer Placeholder 1">
            <a:extLst>
              <a:ext uri="{EF682FF8-BD10-4543-9E1E-2BC1CE5B9C5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9C8FACE-B38C-4428-8790-3D85137AE8BE}"/>
              </a:ext>
            </a:extLst>
          </p:cNvPr>
          <p:cNvSpPr>
            <a:spLocks noGrp="1"/>
          </p:cNvSpPr>
          <p:nvPr>
            <p:ph type="ftr" sz="quarter" idx="6"/>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75027732-2C21-4D5D-9BED-48B3E47FF05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ig Fact">
    <p:spTree>
      <p:nvGrpSpPr>
        <p:cNvPr id="1" name=""/>
        <p:cNvGrpSpPr/>
        <p:nvPr/>
      </p:nvGrpSpPr>
      <p:grpSpPr>
        <a:xfrm>
          <a:off x="0" y="0"/>
          <a:ext cx="0" cy="0"/>
          <a:chOff x="0" y="0"/>
          <a:chExt cx="0" cy="0"/>
        </a:xfrm>
      </p:grpSpPr>
      <p:sp>
        <p:nvSpPr>
          <p:cNvPr id="2" name="Rectangle 25">
            <a:extLst>
              <a:ext uri="{0B5DB16A-67BF-4686-9877-4BDA480ADE6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9DAFAF7-339F-4A8E-B06B-AD909114E718}"/>
              </a:ext>
            </a:extLst>
          </p:cNvPr>
          <p:cNvSpPr/>
          <p:nvPr userDrawn="1"/>
        </p:nvSpPr>
        <p:spPr>
          <a:xfrm>
            <a:off x="0" y="1242593"/>
            <a:ext cx="9144000" cy="3900906"/>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5">
            <a:extLst>
              <a:ext uri="{A8662813-A8A3-42B9-AE50-72530342FE7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B9D3A8D-48E3-4211-B712-D773B08AF8AB}"/>
              </a:ext>
            </a:extLst>
          </p:cNvPr>
          <p:cNvSpPr>
            <a:spLocks noGrp="1"/>
          </p:cNvSpPr>
          <p:nvPr>
            <p:ph type="sldNum" sz="quarter"/>
          </p:nvPr>
        </p:nvSpPr>
        <p:spPr/>
        <p:txBody>
          <a:bodyPr rtlCol="0"/>
          <a:lstStyle/>
          <a:p>
            <a:fld id="{BCC8D341-1C41-400D-AB20-2EC0185A9E1E}" type="slidenum">
              <a:t>‹Nº›</a:t>
            </a:fld>
            <a:endParaRPr lang="en-US" dirty="0"/>
          </a:p>
        </p:txBody>
      </p:sp>
      <p:sp>
        <p:nvSpPr>
          <p:cNvPr id="4" name="Title 6">
            <a:extLst>
              <a:ext uri="{761C02F5-C6B2-419A-B435-E53FF2AF81C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9A8A5F7-AFCC-4992-95F8-65B03BDD37B1}"/>
              </a:ext>
            </a:extLst>
          </p:cNvPr>
          <p:cNvSpPr>
            <a:spLocks noGrp="1"/>
          </p:cNvSpPr>
          <p:nvPr>
            <p:ph type="title" idx="1"/>
          </p:nvPr>
        </p:nvSpPr>
        <p:spPr>
          <a:xfrm>
            <a:off x="428625" y="457200"/>
            <a:ext cx="8286750" cy="895350"/>
          </a:xfrm>
        </p:spPr>
        <p:txBody>
          <a:bodyPr lIns="0" tIns="0" rIns="0" bIns="0" rtlCol="0" anchor="t">
            <a:noAutofit/>
          </a:bodyPr>
          <a:lstStyle>
            <a:lvl1pPr lvl="0">
              <a:lnSpc>
                <a:spcPct val="100000"/>
              </a:lnSpc>
              <a:defRPr lang="en-US" sz="3200" b="0" dirty="0">
                <a:solidFill>
                  <a:schemeClr val="tx2"/>
                </a:solidFill>
                <a:latin typeface="Playfair Display"/>
              </a:defRPr>
            </a:lvl1pPr>
          </a:lstStyle>
          <a:p>
            <a:r>
              <a:rPr lang="en-US" dirty="0"/>
              <a:t>Big Fact</a:t>
            </a:r>
          </a:p>
        </p:txBody>
      </p:sp>
      <p:sp>
        <p:nvSpPr>
          <p:cNvPr id="5" name="Content Placeholder 2">
            <a:extLst>
              <a:ext uri="{67F0FBD4-2EDF-48FD-870A-1CDFF7FE896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6BF8382-8C20-4AA3-A647-8762C13443A7}"/>
              </a:ext>
            </a:extLst>
          </p:cNvPr>
          <p:cNvSpPr>
            <a:spLocks noGrp="1"/>
          </p:cNvSpPr>
          <p:nvPr>
            <p:ph idx="2"/>
          </p:nvPr>
        </p:nvSpPr>
        <p:spPr>
          <a:xfrm>
            <a:off x="5679646" y="1600200"/>
            <a:ext cx="3031872" cy="2857500"/>
          </a:xfrm>
        </p:spPr>
        <p:txBody>
          <a:bodyPr lIns="0" tIns="0" rIns="0" bIns="0" rtlCol="0">
            <a:noAutofit/>
          </a:bodyPr>
          <a:lstStyle>
            <a:lvl1pPr marL="0" lvl="0" indent="0" algn="l">
              <a:lnSpc>
                <a:spcPct val="100000"/>
              </a:lnSpc>
              <a:spcAft>
                <a:spcPts val="1200"/>
              </a:spcAft>
              <a:buFont typeface="Arial"/>
              <a:buNone/>
              <a:defRPr lang="en-US" sz="1400" dirty="0">
                <a:solidFill>
                  <a:schemeClr val="tx1"/>
                </a:solidFill>
                <a:latin typeface="Lato-light"/>
              </a:defRPr>
            </a:lvl1pPr>
            <a:lvl2pPr lvl="1">
              <a:lnSpc>
                <a:spcPct val="160000"/>
              </a:lnSpc>
              <a:spcAft>
                <a:spcPts val="1200"/>
              </a:spcAft>
            </a:lvl2pPr>
            <a:lvl3pPr lvl="2">
              <a:lnSpc>
                <a:spcPct val="160000"/>
              </a:lnSpc>
              <a:spcAft>
                <a:spcPts val="1200"/>
              </a:spcAft>
            </a:lvl3pPr>
            <a:lvl4pPr lvl="3">
              <a:lnSpc>
                <a:spcPct val="160000"/>
              </a:lnSpc>
              <a:spcAft>
                <a:spcPts val="1200"/>
              </a:spcAft>
            </a:lvl4pPr>
            <a:lvl5pPr lvl="4">
              <a:lnSpc>
                <a:spcPct val="160000"/>
              </a:lnSpc>
              <a:spcAft>
                <a:spcPts val="1200"/>
              </a:spcAft>
            </a:lvl5pPr>
          </a:lstStyle>
          <a:p>
            <a:pPr lvl="0"/>
            <a:r>
              <a:rPr lang="en-US" dirty="0"/>
              <a:t>Click to edit Master text styles</a:t>
            </a:r>
          </a:p>
        </p:txBody>
      </p:sp>
      <p:sp>
        <p:nvSpPr>
          <p:cNvPr id="6" name="Content Placeholder 2">
            <a:extLst>
              <a:ext uri="{7C305DEB-DE27-41E9-9DFC-E316AD8C79B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BE23D92-4BC8-45DC-A3E0-2A336C5FE801}"/>
              </a:ext>
            </a:extLst>
          </p:cNvPr>
          <p:cNvSpPr>
            <a:spLocks noGrp="1"/>
          </p:cNvSpPr>
          <p:nvPr>
            <p:ph idx="3"/>
          </p:nvPr>
        </p:nvSpPr>
        <p:spPr>
          <a:xfrm>
            <a:off x="428625" y="1600200"/>
            <a:ext cx="4997760" cy="2857500"/>
          </a:xfrm>
          <a:solidFill>
            <a:srgbClr val="E14D10"/>
          </a:solidFill>
        </p:spPr>
        <p:txBody>
          <a:bodyPr lIns="190500" tIns="190500" rIns="190500" bIns="190500" rtlCol="0">
            <a:normAutofit/>
          </a:bodyPr>
          <a:lstStyle>
            <a:lvl1pPr lvl="0" algn="l">
              <a:lnSpc>
                <a:spcPct val="100000"/>
              </a:lnSpc>
              <a:spcAft>
                <a:spcPts val="1200"/>
              </a:spcAft>
              <a:defRPr lang="en-US" sz="3200" cap="all" dirty="0">
                <a:solidFill>
                  <a:schemeClr val="bg1"/>
                </a:solidFill>
                <a:latin typeface="Lato-light"/>
              </a:defRPr>
            </a:lvl1pPr>
            <a:lvl2pPr lvl="1">
              <a:lnSpc>
                <a:spcPct val="160000"/>
              </a:lnSpc>
              <a:spcAft>
                <a:spcPts val="1200"/>
              </a:spcAft>
            </a:lvl2pPr>
            <a:lvl3pPr lvl="2">
              <a:lnSpc>
                <a:spcPct val="160000"/>
              </a:lnSpc>
              <a:spcAft>
                <a:spcPts val="1200"/>
              </a:spcAft>
            </a:lvl3pPr>
            <a:lvl4pPr lvl="3">
              <a:lnSpc>
                <a:spcPct val="160000"/>
              </a:lnSpc>
              <a:spcAft>
                <a:spcPts val="1200"/>
              </a:spcAft>
            </a:lvl4pPr>
            <a:lvl5pPr lvl="4">
              <a:lnSpc>
                <a:spcPct val="160000"/>
              </a:lnSpc>
              <a:spcAft>
                <a:spcPts val="1200"/>
              </a:spcAft>
            </a:lvl5pPr>
          </a:lstStyle>
          <a:p>
            <a:pPr lvl="0"/>
            <a:r>
              <a:rPr lang="en-US" dirty="0"/>
              <a:t>Click to edit Master text styles</a:t>
            </a:r>
          </a:p>
        </p:txBody>
      </p:sp>
      <p:sp>
        <p:nvSpPr>
          <p:cNvPr id="7" name="Marcador de posición de imagen 6">
            <a:extLst>
              <a:ext uri="{26839BC0-3AE0-4449-993C-63E15F52415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024CB19-BEBF-412E-9FFC-AFECAA32C723}"/>
              </a:ext>
            </a:extLst>
          </p:cNvPr>
          <p:cNvSpPr>
            <a:spLocks noGrp="1"/>
          </p:cNvSpPr>
          <p:nvPr>
            <p:ph type="pic" idx="4"/>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8" name="Date Placeholder 1">
            <a:extLst>
              <a:ext uri="{B3857672-6CD2-4A31-8112-E617599B494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E704A5B-8C86-413A-B0E2-F12ACBCAB7C7}"/>
              </a:ext>
            </a:extLst>
          </p:cNvPr>
          <p:cNvSpPr>
            <a:spLocks noGrp="1"/>
          </p:cNvSpPr>
          <p:nvPr>
            <p:ph type="dt" sz="half" idx="5"/>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9" name="Footer Placeholder 1">
            <a:extLst>
              <a:ext uri="{117E9B86-75F9-4C61-AE60-29EF3BD3CB7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B89B6EA-3B73-42FB-8F67-381363B5A8C2}"/>
              </a:ext>
            </a:extLst>
          </p:cNvPr>
          <p:cNvSpPr>
            <a:spLocks noGrp="1"/>
          </p:cNvSpPr>
          <p:nvPr>
            <p:ph type="ftr" sz="quarter" idx="6"/>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12E2C21E-106A-4EEF-8BF6-4AD2B758205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e Solution">
    <p:spTree>
      <p:nvGrpSpPr>
        <p:cNvPr id="1" name=""/>
        <p:cNvGrpSpPr/>
        <p:nvPr/>
      </p:nvGrpSpPr>
      <p:grpSpPr>
        <a:xfrm>
          <a:off x="0" y="0"/>
          <a:ext cx="0" cy="0"/>
          <a:chOff x="0" y="0"/>
          <a:chExt cx="0" cy="0"/>
        </a:xfrm>
      </p:grpSpPr>
      <p:sp>
        <p:nvSpPr>
          <p:cNvPr id="2" name="Rectangle 25">
            <a:extLst>
              <a:ext uri="{5A45737C-9F9D-4C6D-B3A3-38E050D4460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CA90D67-3F15-4461-9E39-941C90D5DACE}"/>
              </a:ext>
            </a:extLst>
          </p:cNvPr>
          <p:cNvSpPr/>
          <p:nvPr userDrawn="1"/>
        </p:nvSpPr>
        <p:spPr>
          <a:xfrm>
            <a:off x="3712296" y="0"/>
            <a:ext cx="5431704" cy="51435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4FDFE8BD-6069-48CB-8156-682F0059C2C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F4901B5-3266-414E-9BFF-30B112BD8D77}"/>
              </a:ext>
            </a:extLst>
          </p:cNvPr>
          <p:cNvSpPr>
            <a:spLocks noGrp="1"/>
          </p:cNvSpPr>
          <p:nvPr>
            <p:ph/>
          </p:nvPr>
        </p:nvSpPr>
        <p:spPr>
          <a:xfrm>
            <a:off x="428625" y="1409700"/>
            <a:ext cx="2986087" cy="3048000"/>
          </a:xfrm>
          <a:ln w="19050">
            <a:solidFill>
              <a:srgbClr val="53BDC1"/>
            </a:solidFill>
            <a:prstDash val="solid"/>
          </a:ln>
        </p:spPr>
        <p:txBody>
          <a:bodyPr lIns="190500" tIns="190500" rIns="190500" bIns="190500" rtlCol="0">
            <a:noAutofit/>
          </a:bodyPr>
          <a:lstStyle>
            <a:lvl1pPr lvl="0">
              <a:lnSpc>
                <a:spcPct val="100000"/>
              </a:lnSpc>
              <a:defRPr lang="en-US" sz="3200" cap="all" dirty="0">
                <a:solidFill>
                  <a:schemeClr val="bg2"/>
                </a:solidFill>
                <a:latin typeface="Lato-light"/>
              </a:defRPr>
            </a:lvl1pPr>
            <a:lvl2pPr lvl="1">
              <a:defRPr lang="en-US" sz="2400" dirty="0">
                <a:solidFill>
                  <a:schemeClr val="bg2"/>
                </a:solidFill>
              </a:defRPr>
            </a:lvl2pPr>
            <a:lvl3pPr lvl="2">
              <a:defRPr lang="en-US" sz="2000" dirty="0">
                <a:solidFill>
                  <a:schemeClr val="bg2"/>
                </a:solidFill>
              </a:defRPr>
            </a:lvl3pPr>
            <a:lvl4pPr lvl="3">
              <a:defRPr lang="en-US" sz="1800" dirty="0">
                <a:solidFill>
                  <a:schemeClr val="bg2"/>
                </a:solidFill>
              </a:defRPr>
            </a:lvl4pPr>
            <a:lvl5pPr lvl="4">
              <a:defRPr lang="en-US" sz="1800" dirty="0">
                <a:solidFill>
                  <a:schemeClr val="bg2"/>
                </a:solidFill>
              </a:defRPr>
            </a:lvl5pPr>
          </a:lstStyle>
          <a:p>
            <a:pPr lvl="0"/>
            <a:r>
              <a:rPr lang="en-US" dirty="0"/>
              <a:t>CLICK TO EDIT MASTER TEXT STYLES</a:t>
            </a:r>
          </a:p>
        </p:txBody>
      </p:sp>
      <p:sp>
        <p:nvSpPr>
          <p:cNvPr id="4" name="Slide Number Placeholder 5">
            <a:extLst>
              <a:ext uri="{2C786BF9-1FD8-4ED1-9DE4-F19CA337326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67A54F2-B477-48A2-9727-3F5B7393DE5E}"/>
              </a:ext>
            </a:extLst>
          </p:cNvPr>
          <p:cNvSpPr>
            <a:spLocks noGrp="1"/>
          </p:cNvSpPr>
          <p:nvPr>
            <p:ph type="sldNum" sz="quarter" idx="1"/>
          </p:nvPr>
        </p:nvSpPr>
        <p:spPr/>
        <p:txBody>
          <a:bodyPr rtlCol="0"/>
          <a:lstStyle/>
          <a:p>
            <a:fld id="{16DAA8BF-F9B3-4551-BA68-A3520C8C4D45}" type="slidenum">
              <a:t>‹Nº›</a:t>
            </a:fld>
            <a:endParaRPr lang="en-US" dirty="0"/>
          </a:p>
        </p:txBody>
      </p:sp>
      <p:sp>
        <p:nvSpPr>
          <p:cNvPr id="5" name="Title 6">
            <a:extLst>
              <a:ext uri="{84263DAE-6CEA-4A01-A9AE-89154272203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0E31323-728B-4757-A527-35094450270F}"/>
              </a:ext>
            </a:extLst>
          </p:cNvPr>
          <p:cNvSpPr>
            <a:spLocks noGrp="1"/>
          </p:cNvSpPr>
          <p:nvPr>
            <p:ph type="title" idx="2"/>
          </p:nvPr>
        </p:nvSpPr>
        <p:spPr>
          <a:xfrm>
            <a:off x="428625" y="457200"/>
            <a:ext cx="2986087" cy="895350"/>
          </a:xfrm>
        </p:spPr>
        <p:txBody>
          <a:bodyPr lIns="0" tIns="0" rIns="0" bIns="0" rtlCol="0" anchor="t">
            <a:normAutofit lnSpcReduction="10000"/>
          </a:bodyPr>
          <a:lstStyle>
            <a:lvl1pPr lvl="0">
              <a:lnSpc>
                <a:spcPct val="100000"/>
              </a:lnSpc>
              <a:defRPr lang="en-US" sz="3200" dirty="0">
                <a:solidFill>
                  <a:schemeClr val="tx2"/>
                </a:solidFill>
              </a:defRPr>
            </a:lvl1pPr>
          </a:lstStyle>
          <a:p>
            <a:r>
              <a:rPr lang="en-US" dirty="0"/>
              <a:t>The Solution</a:t>
            </a:r>
          </a:p>
        </p:txBody>
      </p:sp>
      <p:sp>
        <p:nvSpPr>
          <p:cNvPr id="6" name="Content Placeholder 2">
            <a:extLst>
              <a:ext uri="{252A12E8-3979-4367-95F4-EBC69D27494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69D1B0E-8455-436D-B86A-0917E0426F27}"/>
              </a:ext>
            </a:extLst>
          </p:cNvPr>
          <p:cNvSpPr>
            <a:spLocks noGrp="1"/>
          </p:cNvSpPr>
          <p:nvPr>
            <p:ph idx="3"/>
          </p:nvPr>
        </p:nvSpPr>
        <p:spPr>
          <a:xfrm>
            <a:off x="4182770" y="1600200"/>
            <a:ext cx="4528756" cy="2857500"/>
          </a:xfrm>
        </p:spPr>
        <p:txBody>
          <a:bodyPr lIns="0" tIns="0" rIns="0" bIns="0" rtlCol="0" anchor="t">
            <a:noAutofit/>
          </a:bodyPr>
          <a:lstStyle>
            <a:lvl1pPr lvl="0">
              <a:lnSpc>
                <a:spcPct val="100000"/>
              </a:lnSpc>
              <a:spcAft>
                <a:spcPts val="1200"/>
              </a:spcAft>
              <a:defRPr lang="en-US" sz="1400" dirty="0">
                <a:solidFill>
                  <a:schemeClr val="tx1"/>
                </a:solidFill>
                <a:latin typeface="Lato-light"/>
              </a:defRPr>
            </a:lvl1pPr>
            <a:lvl2pPr lvl="1">
              <a:lnSpc>
                <a:spcPct val="160000"/>
              </a:lnSpc>
              <a:spcAft>
                <a:spcPts val="1200"/>
              </a:spcAft>
            </a:lvl2pPr>
            <a:lvl3pPr lvl="2">
              <a:lnSpc>
                <a:spcPct val="160000"/>
              </a:lnSpc>
              <a:spcAft>
                <a:spcPts val="1200"/>
              </a:spcAft>
            </a:lvl3pPr>
            <a:lvl4pPr lvl="3">
              <a:lnSpc>
                <a:spcPct val="160000"/>
              </a:lnSpc>
              <a:spcAft>
                <a:spcPts val="1200"/>
              </a:spcAft>
            </a:lvl4pPr>
            <a:lvl5pPr lvl="4">
              <a:lnSpc>
                <a:spcPct val="160000"/>
              </a:lnSpc>
              <a:spcAft>
                <a:spcPts val="1200"/>
              </a:spcAft>
            </a:lvl5pPr>
          </a:lstStyle>
          <a:p>
            <a:pPr lvl="0"/>
            <a:r>
              <a:rPr lang="en-US" dirty="0"/>
              <a:t>Click to edit Master text styles</a:t>
            </a:r>
          </a:p>
        </p:txBody>
      </p:sp>
      <p:sp>
        <p:nvSpPr>
          <p:cNvPr id="7" name="Marcador de posición de imagen 6">
            <a:extLst>
              <a:ext uri="{3C8C0834-0F54-4A3A-8380-08651AD0BEA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82221CF-AEFA-47D9-AE20-CC4B60301C34}"/>
              </a:ext>
            </a:extLst>
          </p:cNvPr>
          <p:cNvSpPr>
            <a:spLocks noGrp="1"/>
          </p:cNvSpPr>
          <p:nvPr>
            <p:ph type="pic" idx="4"/>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8" name="Date Placeholder 1">
            <a:extLst>
              <a:ext uri="{FFC8A9F6-7197-4B26-B8A2-34FB0E10CE5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29FE363-F7C5-40D2-9C10-F2A3227EFBBE}"/>
              </a:ext>
            </a:extLst>
          </p:cNvPr>
          <p:cNvSpPr>
            <a:spLocks noGrp="1"/>
          </p:cNvSpPr>
          <p:nvPr>
            <p:ph type="dt" sz="half" idx="5"/>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9" name="Footer Placeholder 1">
            <a:extLst>
              <a:ext uri="{C8487DE8-63CF-4EE2-95D0-9949837AB8C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5509B7F-4546-4EE0-BEBF-39C62634F4A2}"/>
              </a:ext>
            </a:extLst>
          </p:cNvPr>
          <p:cNvSpPr>
            <a:spLocks noGrp="1"/>
          </p:cNvSpPr>
          <p:nvPr>
            <p:ph type="ftr" sz="quarter" idx="6"/>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D17E5CE6-DF75-4571-8794-168BCCA99151}">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oals">
    <p:spTree>
      <p:nvGrpSpPr>
        <p:cNvPr id="1" name=""/>
        <p:cNvGrpSpPr/>
        <p:nvPr/>
      </p:nvGrpSpPr>
      <p:grpSpPr>
        <a:xfrm>
          <a:off x="0" y="0"/>
          <a:ext cx="0" cy="0"/>
          <a:chOff x="0" y="0"/>
          <a:chExt cx="0" cy="0"/>
        </a:xfrm>
      </p:grpSpPr>
      <p:sp>
        <p:nvSpPr>
          <p:cNvPr id="2" name="Slide Number Placeholder 5">
            <a:extLst>
              <a:ext uri="{370277FF-3919-4DEE-A826-D7167028402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5AF91B3-BA8D-4306-A203-90709E9DD2F9}"/>
              </a:ext>
            </a:extLst>
          </p:cNvPr>
          <p:cNvSpPr>
            <a:spLocks noGrp="1"/>
          </p:cNvSpPr>
          <p:nvPr>
            <p:ph type="sldNum" sz="quarter"/>
          </p:nvPr>
        </p:nvSpPr>
        <p:spPr/>
        <p:txBody>
          <a:bodyPr rtlCol="0"/>
          <a:lstStyle/>
          <a:p>
            <a:fld id="{6745C0BE-67AB-4CB7-89B4-FAC583591845}" type="slidenum">
              <a:t>‹Nº›</a:t>
            </a:fld>
            <a:endParaRPr lang="en-US" dirty="0"/>
          </a:p>
        </p:txBody>
      </p:sp>
      <p:sp>
        <p:nvSpPr>
          <p:cNvPr id="3" name="Title 6">
            <a:extLst>
              <a:ext uri="{80DDFDFD-6C70-4F21-ADAC-5D4097BB71B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BF75A01-315F-47E9-AAFF-68B4562F19D4}"/>
              </a:ext>
            </a:extLst>
          </p:cNvPr>
          <p:cNvSpPr>
            <a:spLocks noGrp="1"/>
          </p:cNvSpPr>
          <p:nvPr>
            <p:ph type="title" idx="1"/>
          </p:nvPr>
        </p:nvSpPr>
        <p:spPr>
          <a:xfrm>
            <a:off x="428625" y="457200"/>
            <a:ext cx="8286750" cy="895350"/>
          </a:xfrm>
        </p:spPr>
        <p:txBody>
          <a:bodyPr lIns="0" tIns="0" rIns="0" bIns="0" rtlCol="0" anchor="t">
            <a:noAutofit/>
          </a:bodyPr>
          <a:lstStyle>
            <a:lvl1pPr lvl="0" algn="l">
              <a:lnSpc>
                <a:spcPct val="100000"/>
              </a:lnSpc>
              <a:defRPr lang="en-US" sz="3200" dirty="0"/>
            </a:lvl1pPr>
          </a:lstStyle>
          <a:p>
            <a:r>
              <a:rPr lang="en-US" dirty="0">
                <a:solidFill>
                  <a:schemeClr val="tx2"/>
                </a:solidFill>
              </a:rPr>
              <a:t>Goals</a:t>
            </a:r>
          </a:p>
        </p:txBody>
      </p:sp>
      <p:sp>
        <p:nvSpPr>
          <p:cNvPr id="4" name="Text Placeholder 2">
            <a:extLst>
              <a:ext uri="{89E33095-DDDB-414E-9A18-F9832D1ED9C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CE5BAE2-9BA3-48D3-A23C-E2D263E7BEAF}"/>
              </a:ext>
            </a:extLst>
          </p:cNvPr>
          <p:cNvSpPr>
            <a:spLocks noGrp="1"/>
          </p:cNvSpPr>
          <p:nvPr>
            <p:ph type="body" idx="2"/>
          </p:nvPr>
        </p:nvSpPr>
        <p:spPr>
          <a:xfrm>
            <a:off x="581025" y="3528593"/>
            <a:ext cx="1601285" cy="766467"/>
          </a:xfrm>
        </p:spPr>
        <p:txBody>
          <a:bodyPr lIns="0" tIns="0" rIns="0" bIns="0" rtlCol="0">
            <a:noAutofit/>
          </a:bodyPr>
          <a:lstStyle>
            <a:lvl1pPr lvl="0" algn="ctr">
              <a:lnSpc>
                <a:spcPct val="100000"/>
              </a:lnSpc>
              <a:defRPr lang="en-US" sz="1400" dirty="0">
                <a:solidFill>
                  <a:schemeClr val="tx1"/>
                </a:solidFill>
                <a:latin typeface="Lato-light"/>
              </a:defRPr>
            </a:lvl1pPr>
          </a:lstStyle>
          <a:p>
            <a:pPr lvl="0"/>
            <a:r>
              <a:rPr lang="en-US" dirty="0"/>
              <a:t>Click to edit Master text styles</a:t>
            </a:r>
          </a:p>
        </p:txBody>
      </p:sp>
      <p:sp>
        <p:nvSpPr>
          <p:cNvPr id="5" name="Text Placeholder 2">
            <a:extLst>
              <a:ext uri="{90134AF9-94DA-482C-A407-FD0CDE69DB8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5CA692E-5F03-4DE6-A04B-43CC2FF0B2CE}"/>
              </a:ext>
            </a:extLst>
          </p:cNvPr>
          <p:cNvSpPr>
            <a:spLocks noGrp="1"/>
          </p:cNvSpPr>
          <p:nvPr>
            <p:ph type="body" idx="3"/>
          </p:nvPr>
        </p:nvSpPr>
        <p:spPr>
          <a:xfrm>
            <a:off x="2705100" y="3529565"/>
            <a:ext cx="1601285" cy="773915"/>
          </a:xfrm>
        </p:spPr>
        <p:txBody>
          <a:bodyPr lIns="0" tIns="0" rIns="0" bIns="0" rtlCol="0">
            <a:noAutofit/>
          </a:bodyPr>
          <a:lstStyle>
            <a:lvl1pPr lvl="0" algn="ctr">
              <a:lnSpc>
                <a:spcPct val="100000"/>
              </a:lnSpc>
              <a:defRPr lang="en-US" sz="1400" dirty="0">
                <a:solidFill>
                  <a:schemeClr val="tx1"/>
                </a:solidFill>
                <a:latin typeface="Lato-light"/>
              </a:defRPr>
            </a:lvl1pPr>
          </a:lstStyle>
          <a:p>
            <a:pPr lvl="0"/>
            <a:r>
              <a:rPr lang="en-US" dirty="0"/>
              <a:t>Click to edit Master text styles</a:t>
            </a:r>
          </a:p>
        </p:txBody>
      </p:sp>
      <p:sp>
        <p:nvSpPr>
          <p:cNvPr id="6" name="Text Placeholder 2">
            <a:extLst>
              <a:ext uri="{69E6DDE3-1981-4541-92BB-CE22B071D07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5B1BEE8-7211-4007-8F3C-A53857624BEA}"/>
              </a:ext>
            </a:extLst>
          </p:cNvPr>
          <p:cNvSpPr>
            <a:spLocks noGrp="1"/>
          </p:cNvSpPr>
          <p:nvPr>
            <p:ph type="body" idx="4"/>
          </p:nvPr>
        </p:nvSpPr>
        <p:spPr>
          <a:xfrm>
            <a:off x="4829175" y="3529565"/>
            <a:ext cx="1601285" cy="773915"/>
          </a:xfrm>
        </p:spPr>
        <p:txBody>
          <a:bodyPr lIns="0" tIns="0" rIns="0" bIns="0" rtlCol="0">
            <a:noAutofit/>
          </a:bodyPr>
          <a:lstStyle>
            <a:lvl1pPr lvl="0" algn="ctr">
              <a:lnSpc>
                <a:spcPct val="100000"/>
              </a:lnSpc>
              <a:defRPr lang="en-US" sz="1400" dirty="0">
                <a:solidFill>
                  <a:schemeClr val="tx1"/>
                </a:solidFill>
                <a:latin typeface="Lato-light"/>
              </a:defRPr>
            </a:lvl1pPr>
          </a:lstStyle>
          <a:p>
            <a:pPr lvl="0"/>
            <a:r>
              <a:rPr lang="en-US" dirty="0"/>
              <a:t>Click to edit Master text styles</a:t>
            </a:r>
          </a:p>
        </p:txBody>
      </p:sp>
      <p:sp>
        <p:nvSpPr>
          <p:cNvPr id="7" name="Text Placeholder 2">
            <a:extLst>
              <a:ext uri="{26AD0563-B4BC-4FBA-B495-74985D13A04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9AE4F72-AC62-4F2F-9AA1-5AC1361C6CBD}"/>
              </a:ext>
            </a:extLst>
          </p:cNvPr>
          <p:cNvSpPr>
            <a:spLocks noGrp="1"/>
          </p:cNvSpPr>
          <p:nvPr>
            <p:ph type="body" idx="5"/>
          </p:nvPr>
        </p:nvSpPr>
        <p:spPr>
          <a:xfrm>
            <a:off x="6953250" y="3529565"/>
            <a:ext cx="1601285" cy="773915"/>
          </a:xfrm>
        </p:spPr>
        <p:txBody>
          <a:bodyPr lIns="0" tIns="0" rIns="0" bIns="0" rtlCol="0">
            <a:noAutofit/>
          </a:bodyPr>
          <a:lstStyle>
            <a:lvl1pPr lvl="0" algn="ctr">
              <a:lnSpc>
                <a:spcPct val="100000"/>
              </a:lnSpc>
              <a:defRPr lang="en-US" sz="1400" dirty="0">
                <a:solidFill>
                  <a:schemeClr val="tx1"/>
                </a:solidFill>
                <a:latin typeface="Lato-light"/>
              </a:defRPr>
            </a:lvl1pPr>
          </a:lstStyle>
          <a:p>
            <a:pPr lvl="0"/>
            <a:r>
              <a:rPr lang="en-US" dirty="0"/>
              <a:t>Click to edit Master text styles</a:t>
            </a:r>
          </a:p>
        </p:txBody>
      </p:sp>
      <p:sp>
        <p:nvSpPr>
          <p:cNvPr id="8" name="Text Placeholder 2">
            <a:extLst>
              <a:ext uri="{968F8A48-45C5-415F-8C85-DC8253948E1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98D03B8-4665-4562-AB5F-A4CCA0707165}"/>
              </a:ext>
            </a:extLst>
          </p:cNvPr>
          <p:cNvSpPr>
            <a:spLocks noGrp="1"/>
          </p:cNvSpPr>
          <p:nvPr>
            <p:ph type="body" idx="6"/>
          </p:nvPr>
        </p:nvSpPr>
        <p:spPr>
          <a:xfrm>
            <a:off x="581025" y="2686050"/>
            <a:ext cx="1606329" cy="796778"/>
          </a:xfrm>
        </p:spPr>
        <p:txBody>
          <a:bodyPr lIns="0" tIns="0" rIns="0" bIns="0" rtlCol="0" anchor="t">
            <a:noAutofit/>
          </a:bodyPr>
          <a:lstStyle>
            <a:lvl1pPr lvl="0" algn="ctr">
              <a:lnSpc>
                <a:spcPct val="100000"/>
              </a:lnSpc>
              <a:defRPr lang="en-US" sz="2000" i="0" cap="all" dirty="0">
                <a:solidFill>
                  <a:schemeClr val="tx2"/>
                </a:solidFill>
                <a:latin typeface="Lato-light"/>
              </a:defRPr>
            </a:lvl1pPr>
          </a:lstStyle>
          <a:p>
            <a:pPr lvl="0"/>
            <a:r>
              <a:rPr lang="en-US" dirty="0"/>
              <a:t>Add goal</a:t>
            </a:r>
          </a:p>
        </p:txBody>
      </p:sp>
      <p:sp>
        <p:nvSpPr>
          <p:cNvPr id="9" name="Text Placeholder 2">
            <a:extLst>
              <a:ext uri="{F533C5C0-397A-416F-A717-16DE9D3A76B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6FAE759-33B7-4944-B011-B582510B7AB9}"/>
              </a:ext>
            </a:extLst>
          </p:cNvPr>
          <p:cNvSpPr>
            <a:spLocks noGrp="1"/>
          </p:cNvSpPr>
          <p:nvPr>
            <p:ph type="body" idx="7"/>
          </p:nvPr>
        </p:nvSpPr>
        <p:spPr>
          <a:xfrm>
            <a:off x="2695575" y="2686050"/>
            <a:ext cx="1606329" cy="796778"/>
          </a:xfrm>
        </p:spPr>
        <p:txBody>
          <a:bodyPr lIns="0" tIns="0" rIns="0" bIns="0" rtlCol="0" anchor="t">
            <a:noAutofit/>
          </a:bodyPr>
          <a:lstStyle>
            <a:lvl1pPr lvl="0" algn="ctr">
              <a:lnSpc>
                <a:spcPct val="100000"/>
              </a:lnSpc>
              <a:defRPr lang="en-US" sz="2000" i="0" cap="all" dirty="0">
                <a:solidFill>
                  <a:schemeClr val="accent1"/>
                </a:solidFill>
                <a:latin typeface="Lato-light"/>
              </a:defRPr>
            </a:lvl1pPr>
          </a:lstStyle>
          <a:p>
            <a:pPr lvl="0"/>
            <a:r>
              <a:rPr lang="en-US" dirty="0"/>
              <a:t>Add goal</a:t>
            </a:r>
          </a:p>
        </p:txBody>
      </p:sp>
      <p:sp>
        <p:nvSpPr>
          <p:cNvPr id="10" name="Text Placeholder 2">
            <a:extLst>
              <a:ext uri="{5A58CEF6-2156-4419-9882-2A4946658BC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3F9B64A-4766-47D2-AB5F-546A1AAD0ED1}"/>
              </a:ext>
            </a:extLst>
          </p:cNvPr>
          <p:cNvSpPr>
            <a:spLocks noGrp="1"/>
          </p:cNvSpPr>
          <p:nvPr>
            <p:ph type="body" idx="8"/>
          </p:nvPr>
        </p:nvSpPr>
        <p:spPr>
          <a:xfrm>
            <a:off x="4819650" y="2686050"/>
            <a:ext cx="1606329" cy="796778"/>
          </a:xfrm>
        </p:spPr>
        <p:txBody>
          <a:bodyPr lIns="0" tIns="0" rIns="0" bIns="0" rtlCol="0" anchor="t">
            <a:noAutofit/>
          </a:bodyPr>
          <a:lstStyle>
            <a:lvl1pPr marL="0" marR="0" lvl="0" indent="0" algn="ctr" rtl="0">
              <a:lnSpc>
                <a:spcPct val="100000"/>
              </a:lnSpc>
              <a:spcBef>
                <a:spcPts val="1000"/>
              </a:spcBef>
              <a:spcAft>
                <a:spcPts val="0"/>
              </a:spcAft>
              <a:buFont typeface="Arial"/>
              <a:buNone/>
              <a:defRPr lang="en-US" sz="2000" i="0" cap="all" dirty="0">
                <a:solidFill>
                  <a:srgbClr val="891F41"/>
                </a:solidFill>
                <a:latin typeface="Lato-light"/>
              </a:defRPr>
            </a:lvl1pPr>
          </a:lstStyle>
          <a:p>
            <a:pPr lvl="0"/>
            <a:r>
              <a:rPr lang="en-US" dirty="0"/>
              <a:t>Add goal</a:t>
            </a:r>
          </a:p>
        </p:txBody>
      </p:sp>
      <p:sp>
        <p:nvSpPr>
          <p:cNvPr id="11" name="Text Placeholder 2">
            <a:extLst>
              <a:ext uri="{A31E1A02-9D5E-40FB-90E8-CF8EBA2B68A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0D621A1-DBED-4A7A-B90A-29957E2ED946}"/>
              </a:ext>
            </a:extLst>
          </p:cNvPr>
          <p:cNvSpPr>
            <a:spLocks noGrp="1"/>
          </p:cNvSpPr>
          <p:nvPr>
            <p:ph type="body" idx="9"/>
          </p:nvPr>
        </p:nvSpPr>
        <p:spPr>
          <a:xfrm>
            <a:off x="6943725" y="2686050"/>
            <a:ext cx="1606329" cy="796778"/>
          </a:xfrm>
        </p:spPr>
        <p:txBody>
          <a:bodyPr lIns="0" tIns="0" rIns="0" bIns="0" rtlCol="0" anchor="t">
            <a:noAutofit/>
          </a:bodyPr>
          <a:lstStyle>
            <a:lvl1pPr lvl="0" algn="ctr">
              <a:lnSpc>
                <a:spcPct val="100000"/>
              </a:lnSpc>
              <a:defRPr lang="en-US" sz="2000" i="0" cap="all" dirty="0">
                <a:solidFill>
                  <a:schemeClr val="accent6"/>
                </a:solidFill>
                <a:latin typeface="Lato-light"/>
              </a:defRPr>
            </a:lvl1pPr>
          </a:lstStyle>
          <a:p>
            <a:pPr lvl="0"/>
            <a:r>
              <a:rPr lang="en-US" dirty="0"/>
              <a:t>Add goal</a:t>
            </a:r>
          </a:p>
        </p:txBody>
      </p:sp>
      <p:sp>
        <p:nvSpPr>
          <p:cNvPr id="12" name="Rectangle 45">
            <a:extLst>
              <a:ext uri="{350DED45-7381-4018-B7D7-84E18FD1643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4617A87-3A20-45B3-9A17-FF0122FC89EC}"/>
              </a:ext>
            </a:extLst>
          </p:cNvPr>
          <p:cNvSpPr/>
          <p:nvPr userDrawn="1"/>
        </p:nvSpPr>
        <p:spPr>
          <a:xfrm>
            <a:off x="419100" y="2343150"/>
            <a:ext cx="1923160" cy="2111329"/>
          </a:xfrm>
          <a:prstGeom prst="rect">
            <a:avLst/>
          </a:prstGeom>
          <a:noFill/>
          <a:ln w="9525">
            <a:solidFill>
              <a:schemeClr val="tx2"/>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46">
            <a:extLst>
              <a:ext uri="{6526DBDC-0E8B-452B-8A51-CD4CB32353F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BA7F240-BC00-42FB-95A4-D8AB16C3C49E}"/>
              </a:ext>
            </a:extLst>
          </p:cNvPr>
          <p:cNvSpPr/>
          <p:nvPr userDrawn="1"/>
        </p:nvSpPr>
        <p:spPr>
          <a:xfrm>
            <a:off x="2543175" y="2343150"/>
            <a:ext cx="1923160" cy="2111329"/>
          </a:xfrm>
          <a:prstGeom prst="rect">
            <a:avLst/>
          </a:prstGeom>
          <a:noFill/>
          <a:ln w="9525">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47">
            <a:extLst>
              <a:ext uri="{A3BC552A-0EC2-4504-963A-73257BF93D3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8DF24BC-B35D-4023-BCC2-5C6080DF4F49}"/>
              </a:ext>
            </a:extLst>
          </p:cNvPr>
          <p:cNvSpPr/>
          <p:nvPr userDrawn="1"/>
        </p:nvSpPr>
        <p:spPr>
          <a:xfrm>
            <a:off x="4667250" y="2343150"/>
            <a:ext cx="1923160" cy="2111329"/>
          </a:xfrm>
          <a:prstGeom prst="rect">
            <a:avLst/>
          </a:prstGeom>
          <a:noFill/>
          <a:ln w="9525">
            <a:solidFill>
              <a:srgbClr val="891F4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48">
            <a:extLst>
              <a:ext uri="{FD4A8B5C-A5F2-4318-BDEA-2129DCC1B98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2B431F2-558E-41CB-8C54-E7BD322DC88A}"/>
              </a:ext>
            </a:extLst>
          </p:cNvPr>
          <p:cNvSpPr/>
          <p:nvPr userDrawn="1"/>
        </p:nvSpPr>
        <p:spPr>
          <a:xfrm>
            <a:off x="6791325" y="2343150"/>
            <a:ext cx="1923160" cy="2111329"/>
          </a:xfrm>
          <a:prstGeom prst="rect">
            <a:avLst/>
          </a:prstGeom>
          <a:noFill/>
          <a:ln w="9525">
            <a:solidFill>
              <a:schemeClr val="accent6"/>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Marcador de contenido 15">
            <a:extLst>
              <a:ext uri="{02266E3C-F006-45AE-A1E6-86621ED2FDF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9CC9D52-AB76-428F-B078-15F3B81EBEF4}"/>
              </a:ext>
            </a:extLst>
          </p:cNvPr>
          <p:cNvSpPr>
            <a:spLocks noGrp="1"/>
          </p:cNvSpPr>
          <p:nvPr>
            <p:ph idx="10"/>
          </p:nvPr>
        </p:nvSpPr>
        <p:spPr>
          <a:xfrm>
            <a:off x="428625" y="1409700"/>
            <a:ext cx="8286750" cy="838361"/>
          </a:xfrm>
          <a:prstGeom prst="rect">
            <a:avLst/>
          </a:prstGeom>
        </p:spPr>
        <p:txBody>
          <a:bodyPr lIns="0" tIns="0" rIns="0" bIns="0" rtlCol="0" anchor="t">
            <a:noAutofit/>
          </a:bodyPr>
          <a:lstStyle>
            <a:lvl1pPr lvl="0" algn="ctr">
              <a:lnSpc>
                <a:spcPct val="100000"/>
              </a:lnSpc>
              <a:defRPr lang="en-US" sz="1400" dirty="0">
                <a:solidFill>
                  <a:schemeClr val="tx1"/>
                </a:solidFill>
                <a:latin typeface="Lato-light"/>
              </a:defRPr>
            </a:lvl1pPr>
            <a:lvl2pPr lvl="1" algn="ctr">
              <a:lnSpc>
                <a:spcPct val="100000"/>
              </a:lnSpc>
              <a:defRPr lang="en-US" sz="1400" dirty="0">
                <a:solidFill>
                  <a:schemeClr val="tx1"/>
                </a:solidFill>
                <a:latin typeface="Lato-light"/>
              </a:defRPr>
            </a:lvl2pPr>
            <a:lvl3pPr lvl="2" algn="ctr">
              <a:lnSpc>
                <a:spcPct val="100000"/>
              </a:lnSpc>
              <a:defRPr lang="en-US" sz="1400" dirty="0">
                <a:solidFill>
                  <a:schemeClr val="tx1"/>
                </a:solidFill>
                <a:latin typeface="Lato-light"/>
              </a:defRPr>
            </a:lvl3pPr>
            <a:lvl4pPr lvl="3" algn="ctr">
              <a:lnSpc>
                <a:spcPct val="100000"/>
              </a:lnSpc>
              <a:defRPr lang="en-US" sz="1400" dirty="0">
                <a:solidFill>
                  <a:schemeClr val="tx1"/>
                </a:solidFill>
                <a:latin typeface="Lato-light"/>
              </a:defRPr>
            </a:lvl4pPr>
            <a:lvl5pPr lvl="4" algn="ctr">
              <a:lnSpc>
                <a:spcPct val="100000"/>
              </a:lnSpc>
              <a:defRPr lang="en-US" sz="1400" dirty="0">
                <a:solidFill>
                  <a:schemeClr val="tx1"/>
                </a:solidFill>
                <a:latin typeface="Lato-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Marcador de posición de imagen 16">
            <a:extLst>
              <a:ext uri="{181B1793-EC6D-4E10-B39D-451F0513CA4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02A998A-6617-48A1-ADAE-6ED491F2EC8C}"/>
              </a:ext>
            </a:extLst>
          </p:cNvPr>
          <p:cNvSpPr>
            <a:spLocks noGrp="1"/>
          </p:cNvSpPr>
          <p:nvPr>
            <p:ph type="pic" idx="11"/>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18" name="Date Placeholder 1">
            <a:extLst>
              <a:ext uri="{36CFD6E7-76BA-4A00-BFAD-7742B145E7D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EDB3020-066D-45E6-BD52-9B5F4478463A}"/>
              </a:ext>
            </a:extLst>
          </p:cNvPr>
          <p:cNvSpPr>
            <a:spLocks noGrp="1"/>
          </p:cNvSpPr>
          <p:nvPr>
            <p:ph type="dt" sz="half" idx="12"/>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19" name="Footer Placeholder 1">
            <a:extLst>
              <a:ext uri="{B452EC7A-585E-4AE7-8BA5-72F9C8B66C4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935B5EC-41D9-4F62-A762-30936421BD1A}"/>
              </a:ext>
            </a:extLst>
          </p:cNvPr>
          <p:cNvSpPr>
            <a:spLocks noGrp="1"/>
          </p:cNvSpPr>
          <p:nvPr>
            <p:ph type="ftr" sz="quarter" idx="13"/>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BCA4CAD2-5E9B-45EA-B0AA-B325AC179EC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Slide Number Placeholder 4">
            <a:extLst>
              <a:ext uri="{6E37C44B-2AB8-4BC2-9EB7-9E62EE9C2A7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C16072C-A75F-4941-93D3-1AE2CE76678C}"/>
              </a:ext>
            </a:extLst>
          </p:cNvPr>
          <p:cNvSpPr>
            <a:spLocks noGrp="1"/>
          </p:cNvSpPr>
          <p:nvPr>
            <p:ph type="sldNum" sz="quarter"/>
          </p:nvPr>
        </p:nvSpPr>
        <p:spPr/>
        <p:txBody>
          <a:bodyPr rtlCol="0"/>
          <a:lstStyle/>
          <a:p>
            <a:fld id="{FFC94295-4C06-44F3-A509-08290B5AB0E9}" type="slidenum">
              <a:t>‹Nº›</a:t>
            </a:fld>
            <a:endParaRPr lang="en-US" dirty="0"/>
          </a:p>
        </p:txBody>
      </p:sp>
      <p:sp>
        <p:nvSpPr>
          <p:cNvPr id="3" name="Footer Placeholder 3">
            <a:extLst>
              <a:ext uri="{ECFC257C-00FD-4580-B86B-57C800E4A04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B015A98-C463-4F52-8400-871DEC0831EC}"/>
              </a:ext>
            </a:extLst>
          </p:cNvPr>
          <p:cNvSpPr>
            <a:spLocks noGrp="1"/>
          </p:cNvSpPr>
          <p:nvPr>
            <p:ph type="ftr" sz="quarter" idx="1"/>
          </p:nvPr>
        </p:nvSpPr>
        <p:spPr/>
        <p:txBody>
          <a:bodyPr rtlCol="0"/>
          <a:lstStyle/>
          <a:p>
            <a:r>
              <a:rPr lang="en-US" dirty="0"/>
              <a:t>Footer</a:t>
            </a:r>
          </a:p>
        </p:txBody>
      </p:sp>
      <p:sp>
        <p:nvSpPr>
          <p:cNvPr id="4" name="Date Placeholder 1">
            <a:extLst>
              <a:ext uri="{279F68A2-18AF-43C7-86C8-A416BEE49DA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0AEA296-8A8F-43EB-9FE8-611E3D7A7035}"/>
              </a:ext>
            </a:extLst>
          </p:cNvPr>
          <p:cNvSpPr>
            <a:spLocks noGrp="1"/>
          </p:cNvSpPr>
          <p:nvPr>
            <p:ph type="dt" sz="half" idx="2"/>
          </p:nvPr>
        </p:nvSpPr>
        <p:spPr/>
        <p:txBody>
          <a:bodyPr rtlCol="0"/>
          <a:lstStyle/>
          <a:p>
            <a:r>
              <a:rPr lang="en-US" dirty="0"/>
              <a:t>Date</a:t>
            </a:r>
          </a:p>
        </p:txBody>
      </p:sp>
      <p:sp>
        <p:nvSpPr>
          <p:cNvPr id="5" name="Title 7">
            <a:extLst>
              <a:ext uri="{548C64CE-2251-4085-8435-FC17AE65F9A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65D4BC1-AABB-4945-AB85-BACC4D194F3E}"/>
              </a:ext>
            </a:extLst>
          </p:cNvPr>
          <p:cNvSpPr>
            <a:spLocks noGrp="1"/>
          </p:cNvSpPr>
          <p:nvPr>
            <p:ph type="title" idx="3"/>
          </p:nvPr>
        </p:nvSpPr>
        <p:spPr>
          <a:xfrm>
            <a:off x="428625" y="457200"/>
            <a:ext cx="3431962" cy="895350"/>
          </a:xfrm>
        </p:spPr>
        <p:txBody>
          <a:bodyPr lIns="0" tIns="0" rIns="0" bIns="0" rtlCol="0" anchor="b">
            <a:noAutofit/>
          </a:bodyPr>
          <a:lstStyle>
            <a:lvl1pPr lvl="0">
              <a:lnSpc>
                <a:spcPct val="100000"/>
              </a:lnSpc>
              <a:defRPr lang="en-US" sz="3200" dirty="0">
                <a:solidFill>
                  <a:schemeClr val="tx2"/>
                </a:solidFill>
              </a:defRPr>
            </a:lvl1pPr>
          </a:lstStyle>
          <a:p>
            <a:r>
              <a:rPr lang="en-US" dirty="0"/>
              <a:t>Click to edit Master title style</a:t>
            </a:r>
          </a:p>
        </p:txBody>
      </p:sp>
      <p:sp>
        <p:nvSpPr>
          <p:cNvPr id="6" name="Content Placeholder 2">
            <a:extLst>
              <a:ext uri="{4DCA7119-BC1C-4449-BF60-35F18A872EF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9C81A1B-D941-42DF-B27D-ADCE94B04621}"/>
              </a:ext>
            </a:extLst>
          </p:cNvPr>
          <p:cNvSpPr>
            <a:spLocks noGrp="1"/>
          </p:cNvSpPr>
          <p:nvPr>
            <p:ph idx="4"/>
          </p:nvPr>
        </p:nvSpPr>
        <p:spPr>
          <a:xfrm>
            <a:off x="428625" y="1600200"/>
            <a:ext cx="3431962" cy="2857500"/>
          </a:xfrm>
        </p:spPr>
        <p:txBody>
          <a:bodyPr lIns="0" tIns="0" rIns="0" bIns="0" rtlCol="0">
            <a:noAutofit/>
          </a:bodyPr>
          <a:lstStyle>
            <a:lvl1pPr marL="0" lvl="0" indent="0" algn="l">
              <a:lnSpc>
                <a:spcPct val="100000"/>
              </a:lnSpc>
              <a:buNone/>
              <a:defRPr lang="en-US" sz="1400" dirty="0">
                <a:solidFill>
                  <a:schemeClr val="bg2"/>
                </a:solidFill>
                <a:latin typeface="Lato-light"/>
              </a:defRPr>
            </a:lvl1pPr>
            <a:lvl2pPr marL="457200" lvl="1" indent="0" algn="l">
              <a:lnSpc>
                <a:spcPct val="100000"/>
              </a:lnSpc>
              <a:buNone/>
              <a:defRPr lang="en-US" sz="1400" dirty="0">
                <a:solidFill>
                  <a:schemeClr val="bg2"/>
                </a:solidFill>
                <a:latin typeface="Lato-light"/>
              </a:defRPr>
            </a:lvl2pPr>
            <a:lvl3pPr marL="914400" lvl="2" indent="0" algn="l">
              <a:lnSpc>
                <a:spcPct val="100000"/>
              </a:lnSpc>
              <a:buNone/>
              <a:defRPr lang="en-US" sz="1400" dirty="0">
                <a:solidFill>
                  <a:schemeClr val="bg2"/>
                </a:solidFill>
                <a:latin typeface="Lato-light"/>
              </a:defRPr>
            </a:lvl3pPr>
            <a:lvl4pPr marL="1371600" lvl="3" indent="0" algn="l">
              <a:lnSpc>
                <a:spcPct val="100000"/>
              </a:lnSpc>
              <a:buNone/>
              <a:defRPr lang="en-US" sz="1400" dirty="0">
                <a:solidFill>
                  <a:schemeClr val="bg2"/>
                </a:solidFill>
                <a:latin typeface="Lato-light"/>
              </a:defRPr>
            </a:lvl4pPr>
            <a:lvl5pPr marL="1828800" lvl="4" indent="0" algn="l">
              <a:lnSpc>
                <a:spcPct val="100000"/>
              </a:lnSpc>
              <a:buNone/>
              <a:defRPr lang="en-US" sz="1400" dirty="0">
                <a:solidFill>
                  <a:schemeClr val="bg2"/>
                </a:solidFill>
                <a:latin typeface="Lato-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Marcador de contenido 6">
            <a:extLst>
              <a:ext uri="{C92F4A51-68F4-4E31-A9AF-D03D222848E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5089070-48CC-45B4-BD6A-A5D42CE39E1B}"/>
              </a:ext>
            </a:extLst>
          </p:cNvPr>
          <p:cNvSpPr>
            <a:spLocks noGrp="1"/>
          </p:cNvSpPr>
          <p:nvPr>
            <p:ph idx="5"/>
          </p:nvPr>
        </p:nvSpPr>
        <p:spPr>
          <a:xfrm>
            <a:off x="4102074" y="457200"/>
            <a:ext cx="4434859" cy="4002395"/>
          </a:xfrm>
          <a:prstGeom prst="rect">
            <a:avLst/>
          </a:prstGeom>
        </p:spPr>
        <p:txBody>
          <a:bodyPr lIns="0" tIns="0" rIns="0" bIns="0" rtlCol="0">
            <a:normAutofit/>
          </a:bodyPr>
          <a:lstStyle>
            <a:lvl1pPr lvl="0">
              <a:lnSpc>
                <a:spcPct val="100000"/>
              </a:lnSpc>
              <a:defRPr lang="en-US" b="0" dirty="0">
                <a:latin typeface="Lato"/>
              </a:defRPr>
            </a:lvl1pPr>
            <a:lvl2pPr lvl="1">
              <a:lnSpc>
                <a:spcPct val="100000"/>
              </a:lnSpc>
              <a:defRPr lang="en-US" b="0" dirty="0">
                <a:latin typeface="Lato"/>
              </a:defRPr>
            </a:lvl2pPr>
            <a:lvl3pPr lvl="2">
              <a:lnSpc>
                <a:spcPct val="100000"/>
              </a:lnSpc>
              <a:defRPr lang="en-US" b="0" dirty="0">
                <a:latin typeface="Lato"/>
              </a:defRPr>
            </a:lvl3pPr>
            <a:lvl4pPr lvl="3">
              <a:lnSpc>
                <a:spcPct val="100000"/>
              </a:lnSpc>
              <a:defRPr lang="en-US" b="0" dirty="0">
                <a:latin typeface="Lato"/>
              </a:defRPr>
            </a:lvl4pPr>
            <a:lvl5pPr lvl="4">
              <a:lnSpc>
                <a:spcPct val="100000"/>
              </a:lnSpc>
              <a:defRPr lang="en-US" b="0" dirty="0">
                <a:latin typeface="Lato"/>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Marcador de posición de imagen 7">
            <a:extLst>
              <a:ext uri="{1BD2C58B-C25E-4146-9FD0-8D7D9CEDDAC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2EDF44E-5BC6-4BA4-A783-26353C733B2D}"/>
              </a:ext>
            </a:extLst>
          </p:cNvPr>
          <p:cNvSpPr>
            <a:spLocks noGrp="1"/>
          </p:cNvSpPr>
          <p:nvPr>
            <p:ph type="pic" idx="6"/>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Tree>
    <p:custDataLst>
      <p:tags r:id="rId1"/>
    </p:custDataLst>
    <p:extLst>
      <p:ext uri="{5F01EA95-37AD-44F9-B064-CFD38BC9AD99}">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EST Analysis">
    <p:spTree>
      <p:nvGrpSpPr>
        <p:cNvPr id="1" name=""/>
        <p:cNvGrpSpPr/>
        <p:nvPr/>
      </p:nvGrpSpPr>
      <p:grpSpPr>
        <a:xfrm>
          <a:off x="0" y="0"/>
          <a:ext cx="0" cy="0"/>
          <a:chOff x="0" y="0"/>
          <a:chExt cx="0" cy="0"/>
        </a:xfrm>
      </p:grpSpPr>
      <p:sp>
        <p:nvSpPr>
          <p:cNvPr id="2" name="Slide Number Placeholder 5">
            <a:extLst>
              <a:ext uri="{CE21390E-E1AB-4561-B2A0-D3E6E5FB806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5CA912D-4D16-4406-BAB0-360C3459B342}"/>
              </a:ext>
            </a:extLst>
          </p:cNvPr>
          <p:cNvSpPr>
            <a:spLocks noGrp="1"/>
          </p:cNvSpPr>
          <p:nvPr>
            <p:ph type="sldNum" sz="quarter"/>
          </p:nvPr>
        </p:nvSpPr>
        <p:spPr/>
        <p:txBody>
          <a:bodyPr rtlCol="0"/>
          <a:lstStyle/>
          <a:p>
            <a:fld id="{FE4ED9D3-139C-4A70-9B48-33952A910F8F}" type="slidenum">
              <a:t>‹Nº›</a:t>
            </a:fld>
            <a:endParaRPr lang="en-US" dirty="0"/>
          </a:p>
        </p:txBody>
      </p:sp>
      <p:sp>
        <p:nvSpPr>
          <p:cNvPr id="3" name="Title 6">
            <a:extLst>
              <a:ext uri="{36F3BEA1-889E-4A6C-BE7C-A4C5C19368E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F6DE466-4523-48DC-A0F7-FE34444BB4A9}"/>
              </a:ext>
            </a:extLst>
          </p:cNvPr>
          <p:cNvSpPr>
            <a:spLocks noGrp="1"/>
          </p:cNvSpPr>
          <p:nvPr>
            <p:ph type="title" idx="1"/>
          </p:nvPr>
        </p:nvSpPr>
        <p:spPr>
          <a:xfrm>
            <a:off x="428625" y="457200"/>
            <a:ext cx="8286750" cy="900098"/>
          </a:xfrm>
        </p:spPr>
        <p:txBody>
          <a:bodyPr lIns="0" tIns="0" rIns="0" bIns="0" rtlCol="0" anchor="t">
            <a:noAutofit/>
          </a:bodyPr>
          <a:lstStyle>
            <a:lvl1pPr lvl="0">
              <a:lnSpc>
                <a:spcPct val="100000"/>
              </a:lnSpc>
              <a:defRPr lang="en-US" sz="3200" dirty="0"/>
            </a:lvl1pPr>
          </a:lstStyle>
          <a:p>
            <a:r>
              <a:rPr lang="en-US" dirty="0"/>
              <a:t>PEST Analysis</a:t>
            </a:r>
          </a:p>
        </p:txBody>
      </p:sp>
      <p:sp>
        <p:nvSpPr>
          <p:cNvPr id="4" name="Text Placeholder 2">
            <a:extLst>
              <a:ext uri="{0C6389F4-D548-4012-9A73-5C8AB464E25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EF77B9B-DBFF-404F-8CAE-5B07332F0BEE}"/>
              </a:ext>
            </a:extLst>
          </p:cNvPr>
          <p:cNvSpPr>
            <a:spLocks noGrp="1"/>
          </p:cNvSpPr>
          <p:nvPr>
            <p:ph type="body" idx="2"/>
          </p:nvPr>
        </p:nvSpPr>
        <p:spPr>
          <a:xfrm>
            <a:off x="2323070" y="1457325"/>
            <a:ext cx="6388441" cy="461178"/>
          </a:xfrm>
        </p:spPr>
        <p:txBody>
          <a:bodyPr lIns="0" tIns="0" rIns="0" bIns="0" rtlCol="0">
            <a:noAutofit/>
          </a:bodyPr>
          <a:lstStyle>
            <a:lvl1pPr lvl="0" algn="l">
              <a:lnSpc>
                <a:spcPct val="100000"/>
              </a:lnSpc>
              <a:defRPr lang="en-US" sz="1400" dirty="0">
                <a:solidFill>
                  <a:schemeClr val="tx1"/>
                </a:solidFill>
                <a:latin typeface="Lato-light"/>
              </a:defRPr>
            </a:lvl1pPr>
          </a:lstStyle>
          <a:p>
            <a:pPr lvl="0"/>
            <a:r>
              <a:rPr lang="en-US" dirty="0"/>
              <a:t>Click to edit Master text styles</a:t>
            </a:r>
          </a:p>
        </p:txBody>
      </p:sp>
      <p:sp>
        <p:nvSpPr>
          <p:cNvPr id="5" name="Text Placeholder 2">
            <a:extLst>
              <a:ext uri="{AF74A633-6CE5-48DC-A481-F80E0081F00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54DFBDA-3098-4F4B-9DF8-1E571448E990}"/>
              </a:ext>
            </a:extLst>
          </p:cNvPr>
          <p:cNvSpPr>
            <a:spLocks noGrp="1"/>
          </p:cNvSpPr>
          <p:nvPr>
            <p:ph type="body" idx="3"/>
          </p:nvPr>
        </p:nvSpPr>
        <p:spPr>
          <a:xfrm>
            <a:off x="2323070" y="2238375"/>
            <a:ext cx="6388441" cy="461178"/>
          </a:xfrm>
        </p:spPr>
        <p:txBody>
          <a:bodyPr lIns="0" tIns="0" rIns="0" bIns="0" rtlCol="0">
            <a:noAutofit/>
          </a:bodyPr>
          <a:lstStyle>
            <a:lvl1pPr lvl="0" algn="l">
              <a:lnSpc>
                <a:spcPct val="100000"/>
              </a:lnSpc>
              <a:defRPr lang="en-US" sz="1400" dirty="0">
                <a:solidFill>
                  <a:schemeClr val="tx1"/>
                </a:solidFill>
                <a:latin typeface="Lato-light"/>
              </a:defRPr>
            </a:lvl1pPr>
          </a:lstStyle>
          <a:p>
            <a:pPr lvl="0"/>
            <a:r>
              <a:rPr lang="en-US" dirty="0"/>
              <a:t>Click to edit Master text styles</a:t>
            </a:r>
          </a:p>
        </p:txBody>
      </p:sp>
      <p:sp>
        <p:nvSpPr>
          <p:cNvPr id="6" name="Text Placeholder 2">
            <a:extLst>
              <a:ext uri="{4BD7A9AA-4819-49DB-8D9F-4E8F013FFA0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1D5FF98-30A2-4B45-A1F0-8CD7FF7E1F21}"/>
              </a:ext>
            </a:extLst>
          </p:cNvPr>
          <p:cNvSpPr>
            <a:spLocks noGrp="1"/>
          </p:cNvSpPr>
          <p:nvPr>
            <p:ph type="body" idx="4"/>
          </p:nvPr>
        </p:nvSpPr>
        <p:spPr>
          <a:xfrm>
            <a:off x="2323070" y="2990850"/>
            <a:ext cx="6388441" cy="461178"/>
          </a:xfrm>
        </p:spPr>
        <p:txBody>
          <a:bodyPr lIns="0" tIns="0" rIns="0" bIns="0" rtlCol="0">
            <a:noAutofit/>
          </a:bodyPr>
          <a:lstStyle>
            <a:lvl1pPr lvl="0" algn="l">
              <a:lnSpc>
                <a:spcPct val="100000"/>
              </a:lnSpc>
              <a:defRPr lang="en-US" sz="1400" dirty="0">
                <a:solidFill>
                  <a:schemeClr val="tx1"/>
                </a:solidFill>
                <a:latin typeface="Lato-light"/>
              </a:defRPr>
            </a:lvl1pPr>
          </a:lstStyle>
          <a:p>
            <a:pPr lvl="0"/>
            <a:r>
              <a:rPr lang="en-US" dirty="0"/>
              <a:t>Click to edit Master text styles</a:t>
            </a:r>
          </a:p>
        </p:txBody>
      </p:sp>
      <p:sp>
        <p:nvSpPr>
          <p:cNvPr id="7" name="Text Placeholder 2">
            <a:extLst>
              <a:ext uri="{049A4D01-6707-425A-AB20-C2A7B2F823A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CF93514-2101-44BC-8A3F-7F51474A7066}"/>
              </a:ext>
            </a:extLst>
          </p:cNvPr>
          <p:cNvSpPr>
            <a:spLocks noGrp="1"/>
          </p:cNvSpPr>
          <p:nvPr>
            <p:ph type="body" idx="5"/>
          </p:nvPr>
        </p:nvSpPr>
        <p:spPr>
          <a:xfrm>
            <a:off x="2323070" y="3762375"/>
            <a:ext cx="6388441" cy="461178"/>
          </a:xfrm>
        </p:spPr>
        <p:txBody>
          <a:bodyPr lIns="0" tIns="0" rIns="0" bIns="0" rtlCol="0">
            <a:noAutofit/>
          </a:bodyPr>
          <a:lstStyle>
            <a:lvl1pPr lvl="0" algn="l">
              <a:lnSpc>
                <a:spcPct val="100000"/>
              </a:lnSpc>
              <a:defRPr lang="en-US" sz="1400" dirty="0">
                <a:solidFill>
                  <a:schemeClr val="tx1"/>
                </a:solidFill>
                <a:latin typeface="Lato-light"/>
              </a:defRPr>
            </a:lvl1pPr>
          </a:lstStyle>
          <a:p>
            <a:pPr lvl="0"/>
            <a:r>
              <a:rPr lang="en-US" dirty="0"/>
              <a:t>Click to edit Master text styles</a:t>
            </a:r>
          </a:p>
        </p:txBody>
      </p:sp>
      <p:sp>
        <p:nvSpPr>
          <p:cNvPr id="8" name="Text Placeholder 2">
            <a:extLst>
              <a:ext uri="{9F47CF8C-E2D8-4A21-8D5D-6FE95B5F90D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F37C302-78A4-47FB-8E3C-F640846276C1}"/>
              </a:ext>
            </a:extLst>
          </p:cNvPr>
          <p:cNvSpPr>
            <a:spLocks noGrp="1"/>
          </p:cNvSpPr>
          <p:nvPr>
            <p:ph type="body" idx="6"/>
          </p:nvPr>
        </p:nvSpPr>
        <p:spPr>
          <a:xfrm>
            <a:off x="418445" y="1457325"/>
            <a:ext cx="1768701" cy="461178"/>
          </a:xfrm>
        </p:spPr>
        <p:txBody>
          <a:bodyPr lIns="0" tIns="0" rIns="0" bIns="0" rtlCol="0">
            <a:noAutofit/>
          </a:bodyPr>
          <a:lstStyle>
            <a:lvl1pPr lvl="0" algn="l">
              <a:lnSpc>
                <a:spcPct val="100000"/>
              </a:lnSpc>
              <a:defRPr lang="en-US" sz="1800" b="0" i="0" dirty="0">
                <a:solidFill>
                  <a:schemeClr val="tx2"/>
                </a:solidFill>
                <a:latin typeface="Playfair Display"/>
              </a:defRPr>
            </a:lvl1pPr>
          </a:lstStyle>
          <a:p>
            <a:pPr lvl="0"/>
            <a:r>
              <a:rPr lang="en-US" dirty="0"/>
              <a:t>Political</a:t>
            </a:r>
          </a:p>
        </p:txBody>
      </p:sp>
      <p:sp>
        <p:nvSpPr>
          <p:cNvPr id="9" name="Text Placeholder 2">
            <a:extLst>
              <a:ext uri="{5F39F54C-00CB-4C60-B4DA-A8377C3CB31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677B201-46FF-4EDD-9186-FDB538494C48}"/>
              </a:ext>
            </a:extLst>
          </p:cNvPr>
          <p:cNvSpPr>
            <a:spLocks noGrp="1"/>
          </p:cNvSpPr>
          <p:nvPr>
            <p:ph type="body" idx="7"/>
          </p:nvPr>
        </p:nvSpPr>
        <p:spPr>
          <a:xfrm>
            <a:off x="418445" y="2238375"/>
            <a:ext cx="1768701" cy="461178"/>
          </a:xfrm>
        </p:spPr>
        <p:txBody>
          <a:bodyPr lIns="0" tIns="0" rIns="0" bIns="0" rtlCol="0">
            <a:noAutofit/>
          </a:bodyPr>
          <a:lstStyle>
            <a:lvl1pPr lvl="0" algn="l">
              <a:lnSpc>
                <a:spcPct val="100000"/>
              </a:lnSpc>
              <a:defRPr lang="en-US" sz="1800" b="0" i="0" dirty="0">
                <a:solidFill>
                  <a:schemeClr val="accent1"/>
                </a:solidFill>
                <a:latin typeface="Playfair Display"/>
              </a:defRPr>
            </a:lvl1pPr>
          </a:lstStyle>
          <a:p>
            <a:r>
              <a:rPr lang="en-US" dirty="0"/>
              <a:t>Economical</a:t>
            </a:r>
          </a:p>
        </p:txBody>
      </p:sp>
      <p:sp>
        <p:nvSpPr>
          <p:cNvPr id="10" name="Text Placeholder 2">
            <a:extLst>
              <a:ext uri="{1E31DE31-5A4C-482A-9CAC-987491323B0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BF84E82-829B-4AED-86D2-9C7C0D83002C}"/>
              </a:ext>
            </a:extLst>
          </p:cNvPr>
          <p:cNvSpPr>
            <a:spLocks noGrp="1"/>
          </p:cNvSpPr>
          <p:nvPr>
            <p:ph type="body" idx="8"/>
          </p:nvPr>
        </p:nvSpPr>
        <p:spPr>
          <a:xfrm>
            <a:off x="418445" y="2990850"/>
            <a:ext cx="1768701" cy="461178"/>
          </a:xfrm>
        </p:spPr>
        <p:txBody>
          <a:bodyPr lIns="0" tIns="0" rIns="0" bIns="0" rtlCol="0">
            <a:noAutofit/>
          </a:bodyPr>
          <a:lstStyle>
            <a:lvl1pPr lvl="0" algn="l">
              <a:lnSpc>
                <a:spcPct val="100000"/>
              </a:lnSpc>
              <a:defRPr lang="en-US" sz="1800" b="0" i="0" dirty="0">
                <a:solidFill>
                  <a:schemeClr val="accent4"/>
                </a:solidFill>
                <a:latin typeface="Playfair Display"/>
              </a:defRPr>
            </a:lvl1pPr>
          </a:lstStyle>
          <a:p>
            <a:pPr lvl="0"/>
            <a:r>
              <a:rPr lang="en-US" dirty="0"/>
              <a:t>Social</a:t>
            </a:r>
          </a:p>
        </p:txBody>
      </p:sp>
      <p:sp>
        <p:nvSpPr>
          <p:cNvPr id="11" name="Text Placeholder 2">
            <a:extLst>
              <a:ext uri="{E6B2F9EE-4FF4-48D3-B053-D4244D8F5D0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AC37392-F920-48DE-B2D0-0FABC0309C16}"/>
              </a:ext>
            </a:extLst>
          </p:cNvPr>
          <p:cNvSpPr>
            <a:spLocks noGrp="1"/>
          </p:cNvSpPr>
          <p:nvPr>
            <p:ph type="body" idx="9"/>
          </p:nvPr>
        </p:nvSpPr>
        <p:spPr>
          <a:xfrm>
            <a:off x="418445" y="3762375"/>
            <a:ext cx="1768701" cy="461178"/>
          </a:xfrm>
        </p:spPr>
        <p:txBody>
          <a:bodyPr lIns="0" tIns="0" rIns="0" bIns="0" rtlCol="0">
            <a:noAutofit/>
          </a:bodyPr>
          <a:lstStyle>
            <a:lvl1pPr lvl="0" algn="l">
              <a:lnSpc>
                <a:spcPct val="100000"/>
              </a:lnSpc>
              <a:defRPr lang="en-US" sz="1800" b="0" i="0" dirty="0">
                <a:solidFill>
                  <a:schemeClr val="accent6"/>
                </a:solidFill>
                <a:latin typeface="Playfair Display"/>
              </a:defRPr>
            </a:lvl1pPr>
          </a:lstStyle>
          <a:p>
            <a:pPr lvl="0"/>
            <a:r>
              <a:rPr lang="en-US" dirty="0"/>
              <a:t>Technological</a:t>
            </a:r>
          </a:p>
        </p:txBody>
      </p:sp>
      <p:cxnSp>
        <p:nvCxnSpPr>
          <p:cNvPr id="12" name="Straight Connector 33">
            <a:extLst>
              <a:ext uri="{8258D554-70E9-4F05-8DEE-9BCFDD181C6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7AACD17-EF93-428A-B3EA-D1D36A1AFE2F}"/>
              </a:ext>
            </a:extLst>
          </p:cNvPr>
          <p:cNvCxnSpPr/>
          <p:nvPr/>
        </p:nvCxnSpPr>
        <p:spPr>
          <a:xfrm>
            <a:off x="418445" y="2063982"/>
            <a:ext cx="6501018"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34">
            <a:extLst>
              <a:ext uri="{5B740227-40EB-4373-9E3B-B91620CEF00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D3DBB0B-96EB-4A18-B308-D8700B6D0589}"/>
              </a:ext>
            </a:extLst>
          </p:cNvPr>
          <p:cNvCxnSpPr/>
          <p:nvPr/>
        </p:nvCxnSpPr>
        <p:spPr>
          <a:xfrm>
            <a:off x="418445" y="2842458"/>
            <a:ext cx="6501018"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42">
            <a:extLst>
              <a:ext uri="{5BEB0BEF-E9A4-458B-BC40-523D6986D32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E81A288-1D08-4C5D-B433-CC7CA4D9F957}"/>
              </a:ext>
            </a:extLst>
          </p:cNvPr>
          <p:cNvCxnSpPr/>
          <p:nvPr/>
        </p:nvCxnSpPr>
        <p:spPr>
          <a:xfrm>
            <a:off x="418445" y="3620934"/>
            <a:ext cx="6501018"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Marcador de posición de imagen 14">
            <a:extLst>
              <a:ext uri="{E360778D-9E17-4F71-B12D-2F70913D780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D6F1B0A-12AE-481C-A9A3-3CAF8A892EFA}"/>
              </a:ext>
            </a:extLst>
          </p:cNvPr>
          <p:cNvSpPr>
            <a:spLocks noGrp="1"/>
          </p:cNvSpPr>
          <p:nvPr>
            <p:ph type="pic" idx="10"/>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16" name="Date Placeholder 1">
            <a:extLst>
              <a:ext uri="{8246AA2A-948A-48F8-BAFB-7F5EDD8FCC1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F30AD02-A074-43D7-9293-49E34DFDA387}"/>
              </a:ext>
            </a:extLst>
          </p:cNvPr>
          <p:cNvSpPr>
            <a:spLocks noGrp="1"/>
          </p:cNvSpPr>
          <p:nvPr>
            <p:ph type="dt" sz="half" idx="11"/>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17" name="Footer Placeholder 1">
            <a:extLst>
              <a:ext uri="{EFACF450-2B3A-4533-B741-F92B749C4CF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7CDF6EA-C91F-468A-9A0B-56D7BE2FD99D}"/>
              </a:ext>
            </a:extLst>
          </p:cNvPr>
          <p:cNvSpPr>
            <a:spLocks noGrp="1"/>
          </p:cNvSpPr>
          <p:nvPr>
            <p:ph type="ftr" sz="quarter" idx="12"/>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690BC267-35B3-4806-8A46-A0C0B052098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Ref idx="1003">
        <a:schemeClr val="bg1"/>
      </p:bgRef>
    </p:bg>
    <p:spTree>
      <p:nvGrpSpPr>
        <p:cNvPr id="1" name=""/>
        <p:cNvGrpSpPr/>
        <p:nvPr/>
      </p:nvGrpSpPr>
      <p:grpSpPr>
        <a:xfrm>
          <a:off x="0" y="0"/>
          <a:ext cx="0" cy="0"/>
          <a:chOff x="0" y="0"/>
          <a:chExt cx="0" cy="0"/>
        </a:xfrm>
      </p:grpSpPr>
      <p:sp>
        <p:nvSpPr>
          <p:cNvPr id="2" name="Title Placeholder 1">
            <a:extLst>
              <a:ext uri="{9B602029-3750-46C7-8DF0-65B910431DC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6176C51-4230-47D3-9BF4-3E97E743B018}"/>
              </a:ext>
            </a:extLst>
          </p:cNvPr>
          <p:cNvSpPr>
            <a:spLocks noGrp="1"/>
          </p:cNvSpPr>
          <p:nvPr>
            <p:ph type="title"/>
          </p:nvPr>
        </p:nvSpPr>
        <p:spPr>
          <a:xfrm>
            <a:off x="418446" y="590694"/>
            <a:ext cx="8293066" cy="659606"/>
          </a:xfrm>
          <a:prstGeom prst="rect">
            <a:avLst/>
          </a:prstGeom>
        </p:spPr>
        <p:txBody>
          <a:bodyPr vert="horz" lIns="0" tIns="0" rIns="0" bIns="0" rtlCol="0" anchor="t">
            <a:normAutofit/>
          </a:bodyPr>
          <a:lstStyle/>
          <a:p>
            <a:r>
              <a:rPr lang="en-US" dirty="0"/>
              <a:t>Click to edit Master title style</a:t>
            </a:r>
          </a:p>
        </p:txBody>
      </p:sp>
      <p:sp>
        <p:nvSpPr>
          <p:cNvPr id="3" name="Text Placeholder 2">
            <a:extLst>
              <a:ext uri="{A680E759-EE70-4FFE-8F06-19AA4E15961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4D3B0BE-BD55-4C56-9D28-8E552EC9BDBF}"/>
              </a:ext>
            </a:extLst>
          </p:cNvPr>
          <p:cNvSpPr>
            <a:spLocks noGrp="1"/>
          </p:cNvSpPr>
          <p:nvPr>
            <p:ph type="body" idx="1"/>
          </p:nvPr>
        </p:nvSpPr>
        <p:spPr>
          <a:xfrm>
            <a:off x="418445" y="1369218"/>
            <a:ext cx="8293067" cy="326350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A05776C2-0091-4796-8449-800029AD4DA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39DD144-6E8B-4F77-A259-E2D45C288C2B}"/>
              </a:ext>
            </a:extLst>
          </p:cNvPr>
          <p:cNvSpPr>
            <a:spLocks noGrp="1"/>
          </p:cNvSpPr>
          <p:nvPr>
            <p:ph type="sldNum" sz="quarter" idx="4"/>
          </p:nvPr>
        </p:nvSpPr>
        <p:spPr>
          <a:xfrm>
            <a:off x="6654113" y="4767262"/>
            <a:ext cx="2057400" cy="273843"/>
          </a:xfrm>
          <a:prstGeom prst="rect">
            <a:avLst/>
          </a:prstGeom>
        </p:spPr>
        <p:txBody>
          <a:bodyPr vert="horz" lIns="91440" tIns="45720" rIns="91440" bIns="45720" rtlCol="0" anchor="ctr"/>
          <a:lstStyle>
            <a:lvl1pPr lvl="0" algn="r">
              <a:defRPr lang="en-US" sz="900" b="0" i="0" dirty="0">
                <a:solidFill>
                  <a:schemeClr val="bg2"/>
                </a:solidFill>
                <a:latin typeface="Lato Light"/>
              </a:defRPr>
            </a:lvl1pPr>
          </a:lstStyle>
          <a:p>
            <a:fld id="{18C8EEBA-DD89-47C5-9C00-98A147F872A5}" type="slidenum">
              <a:t>‹Nº›</a:t>
            </a:fld>
            <a:endParaRPr lang="en-US" dirty="0"/>
          </a:p>
        </p:txBody>
      </p:sp>
      <p:sp>
        <p:nvSpPr>
          <p:cNvPr id="5" name="Footer Placeholder 1">
            <a:extLst>
              <a:ext uri="{00514F7E-8BC8-4041-8D7B-BC0ACF7AAB2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38D72DD-2579-4030-831F-C7A275ACE2C1}"/>
              </a:ext>
            </a:extLst>
          </p:cNvPr>
          <p:cNvSpPr>
            <a:spLocks noGrp="1"/>
          </p:cNvSpPr>
          <p:nvPr>
            <p:ph type="ftr" sz="quarter" idx="3"/>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 Message</a:t>
            </a:r>
          </a:p>
        </p:txBody>
      </p:sp>
      <p:sp>
        <p:nvSpPr>
          <p:cNvPr id="6" name="Date Placeholder 1">
            <a:extLst>
              <a:ext uri="{CB9E4A10-526C-4A19-BAB3-A5C113E3C39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7F2CF9C-4F54-44AC-BCB3-DA66E1E5AA4D}"/>
              </a:ext>
            </a:extLst>
          </p:cNvPr>
          <p:cNvSpPr>
            <a:spLocks noGrp="1"/>
          </p:cNvSpPr>
          <p:nvPr>
            <p:ph type="dt" sz="half" idx="2"/>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fld id="{E78F07A3-03C1-4E8B-9256-9B62BEA05AB0}" type="datetime4">
              <a:t>16 de septiembre de 2024</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p:txStyles>
    <p:titleStyle>
      <a:lvl1pPr lvl="0" algn="l" rtl="0">
        <a:lnSpc>
          <a:spcPct val="90000"/>
        </a:lnSpc>
        <a:spcBef>
          <a:spcPct val="0"/>
        </a:spcBef>
        <a:buNone/>
        <a:defRPr lang="en-US" sz="4400" dirty="0">
          <a:solidFill>
            <a:schemeClr val="tx2"/>
          </a:solidFill>
          <a:latin typeface="Playfair Display"/>
        </a:defRPr>
      </a:lvl1pPr>
    </p:titleStyle>
    <p:bodyStyle>
      <a:lvl1pPr marL="0" lvl="0" indent="0" algn="l" rtl="0">
        <a:lnSpc>
          <a:spcPct val="90000"/>
        </a:lnSpc>
        <a:spcBef>
          <a:spcPts val="1000"/>
        </a:spcBef>
        <a:buFont typeface="Arial"/>
        <a:buNone/>
        <a:defRPr lang="en-US" sz="2000" b="0" i="0" dirty="0">
          <a:solidFill>
            <a:schemeClr val="bg2"/>
          </a:solidFill>
          <a:latin typeface="Lato Light"/>
        </a:defRPr>
      </a:lvl1pPr>
      <a:lvl2pPr marL="457200" lvl="1" indent="0" algn="l" rtl="0">
        <a:lnSpc>
          <a:spcPct val="90000"/>
        </a:lnSpc>
        <a:spcBef>
          <a:spcPts val="500"/>
        </a:spcBef>
        <a:buFont typeface="Arial"/>
        <a:buNone/>
        <a:defRPr lang="en-US" sz="1800" b="0" i="0" dirty="0">
          <a:solidFill>
            <a:schemeClr val="bg2"/>
          </a:solidFill>
          <a:latin typeface="Lato Light"/>
        </a:defRPr>
      </a:lvl2pPr>
      <a:lvl3pPr marL="914400" lvl="2" indent="0" algn="l" rtl="0">
        <a:lnSpc>
          <a:spcPct val="90000"/>
        </a:lnSpc>
        <a:spcBef>
          <a:spcPts val="500"/>
        </a:spcBef>
        <a:buFont typeface="Arial"/>
        <a:buNone/>
        <a:defRPr lang="en-US" sz="1600" b="0" i="0" dirty="0">
          <a:solidFill>
            <a:schemeClr val="bg2"/>
          </a:solidFill>
          <a:latin typeface="Lato Light"/>
        </a:defRPr>
      </a:lvl3pPr>
      <a:lvl4pPr marL="1371600" lvl="3" indent="0" algn="l" rtl="0">
        <a:lnSpc>
          <a:spcPct val="90000"/>
        </a:lnSpc>
        <a:spcBef>
          <a:spcPts val="500"/>
        </a:spcBef>
        <a:buFont typeface="Arial"/>
        <a:buNone/>
        <a:defRPr lang="en-US" sz="1400" b="0" i="0" dirty="0">
          <a:solidFill>
            <a:schemeClr val="bg2"/>
          </a:solidFill>
          <a:latin typeface="Lato Light"/>
        </a:defRPr>
      </a:lvl4pPr>
      <a:lvl5pPr marL="1828800" lvl="4" indent="0" algn="l" rtl="0">
        <a:lnSpc>
          <a:spcPct val="90000"/>
        </a:lnSpc>
        <a:spcBef>
          <a:spcPts val="500"/>
        </a:spcBef>
        <a:buFont typeface="Arial"/>
        <a:buNone/>
        <a:defRPr lang="en-US" sz="1400" b="0" i="0" dirty="0">
          <a:solidFill>
            <a:schemeClr val="bg2"/>
          </a:solidFill>
          <a:latin typeface="Lato Light"/>
        </a:defRPr>
      </a:lvl5pPr>
      <a:lvl6pPr marL="2514600" lvl="5" indent="-228600" algn="l" rtl="0">
        <a:lnSpc>
          <a:spcPct val="90000"/>
        </a:lnSpc>
        <a:spcBef>
          <a:spcPts val="500"/>
        </a:spcBef>
        <a:buFont typeface="Arial"/>
        <a:buChar char="•"/>
        <a:defRPr lang="en-US" sz="1800" dirty="0">
          <a:solidFill>
            <a:schemeClr val="tx1"/>
          </a:solidFill>
          <a:latin typeface="+mn-lt"/>
        </a:defRPr>
      </a:lvl6pPr>
      <a:lvl7pPr marL="2971800" lvl="6" indent="-228600" algn="l" rtl="0">
        <a:lnSpc>
          <a:spcPct val="90000"/>
        </a:lnSpc>
        <a:spcBef>
          <a:spcPts val="500"/>
        </a:spcBef>
        <a:buFont typeface="Arial"/>
        <a:buChar char="•"/>
        <a:defRPr lang="en-US" sz="1800" dirty="0">
          <a:solidFill>
            <a:schemeClr val="tx1"/>
          </a:solidFill>
          <a:latin typeface="+mn-lt"/>
        </a:defRPr>
      </a:lvl7pPr>
      <a:lvl8pPr marL="3429000" lvl="7" indent="-228600" algn="l" rtl="0">
        <a:lnSpc>
          <a:spcPct val="90000"/>
        </a:lnSpc>
        <a:spcBef>
          <a:spcPts val="500"/>
        </a:spcBef>
        <a:buFont typeface="Arial"/>
        <a:buChar char="•"/>
        <a:defRPr lang="en-US" sz="1800" dirty="0">
          <a:solidFill>
            <a:schemeClr val="tx1"/>
          </a:solidFill>
          <a:latin typeface="+mn-lt"/>
        </a:defRPr>
      </a:lvl8pPr>
      <a:lvl9pPr marL="3886200" lvl="8" indent="-228600" algn="l" rtl="0">
        <a:lnSpc>
          <a:spcPct val="90000"/>
        </a:lnSpc>
        <a:spcBef>
          <a:spcPts val="500"/>
        </a:spcBef>
        <a:buFont typeface="Arial"/>
        <a:buChar char="•"/>
        <a:defRPr lang="en-US" sz="1800" dirty="0">
          <a:solidFill>
            <a:schemeClr val="tx1"/>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pic>
        <p:nvPicPr>
          <p:cNvPr id="2" name="Imagen 1">
            <a:extLst>
              <a:ext uri="{BBB18C47-BF81-49CD-BC28-94AF5C105B9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9E35CBD-7E96-46AF-90B0-9158C763A40E}"/>
              </a:ext>
            </a:extLst>
          </p:cNvPr>
          <p:cNvPicPr>
            <a:picLocks noChangeAspect="1"/>
          </p:cNvPicPr>
          <p:nvPr/>
        </p:nvPicPr>
        <p:blipFill>
          <a:blip r:embed="rId2">
            <a:duotone>
              <a:srgbClr val="000000"/>
              <a:srgbClr val="D9C3A5">
                <a:tint val="50000"/>
                <a:satMod val="180000"/>
              </a:srgbClr>
            </a:duotone>
          </a:blip>
          <a:stretch>
            <a:fillRect/>
          </a:stretch>
        </p:blipFill>
        <p:spPr>
          <a:xfrm>
            <a:off x="1676400" y="95893"/>
            <a:ext cx="5530996" cy="4113514"/>
          </a:xfrm>
          <a:prstGeom prst="rect">
            <a:avLst/>
          </a:prstGeom>
          <a:noFill/>
        </p:spPr>
      </p:pic>
      <p:sp>
        <p:nvSpPr>
          <p:cNvPr id="3" name="Subtitle 2">
            <a:extLst>
              <a:ext uri="{488D4393-08F2-4518-BA96-CFE0F19282F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B1891D9-5DBD-403B-9CB6-E7398D0ACE1C}"/>
              </a:ext>
            </a:extLst>
          </p:cNvPr>
          <p:cNvSpPr>
            <a:spLocks noGrp="1"/>
          </p:cNvSpPr>
          <p:nvPr>
            <p:ph type="subTitle"/>
          </p:nvPr>
        </p:nvSpPr>
        <p:spPr>
          <a:xfrm>
            <a:off x="76200" y="4514269"/>
            <a:ext cx="8814453" cy="344376"/>
          </a:xfrm>
        </p:spPr>
        <p:txBody>
          <a:bodyPr rtlCol="0">
            <a:normAutofit fontScale="77500" lnSpcReduction="20000"/>
          </a:bodyPr>
          <a:lstStyle/>
          <a:p>
            <a:r>
              <a:rPr lang="es-ES" dirty="0"/>
              <a:t>carla </a:t>
            </a:r>
            <a:r>
              <a:rPr lang="es-ES" dirty="0" err="1"/>
              <a:t>salamone</a:t>
            </a:r>
            <a:r>
              <a:rPr lang="en-US" dirty="0"/>
              <a:t>                            setiembre2024                                                                                     </a:t>
            </a:r>
          </a:p>
        </p:txBody>
      </p:sp>
      <p:sp>
        <p:nvSpPr>
          <p:cNvPr id="4" name="Title 1">
            <a:extLst>
              <a:ext uri="{F42EE826-FCF7-4903-B264-60C4946EA91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5ECF7EA-505E-417C-936B-FB6BFCBD8643}"/>
              </a:ext>
            </a:extLst>
          </p:cNvPr>
          <p:cNvSpPr>
            <a:spLocks noGrp="1"/>
          </p:cNvSpPr>
          <p:nvPr>
            <p:ph type="title" idx="1"/>
          </p:nvPr>
        </p:nvSpPr>
        <p:spPr>
          <a:xfrm>
            <a:off x="229554" y="438150"/>
            <a:ext cx="8684891" cy="2667000"/>
          </a:xfrm>
        </p:spPr>
        <p:txBody>
          <a:bodyPr rtlCol="0">
            <a:noAutofit/>
          </a:bodyPr>
          <a:lstStyle/>
          <a:p>
            <a:pPr algn="ctr"/>
            <a:r>
              <a:rPr lang="es-ES" sz="4000" dirty="0">
                <a:latin typeface="Lato"/>
              </a:rPr>
              <a:t>"Análisis y Predicción del Rendimiento Global de Jugadores de Fútbol: Un Estudio Basado en Habilidades Técnicas, Mentales y Físicas“</a:t>
            </a:r>
            <a:endParaRPr lang="en-US" sz="4000" dirty="0">
              <a:latin typeface="Lato"/>
            </a:endParaRPr>
          </a:p>
        </p:txBody>
      </p:sp>
      <p:sp>
        <p:nvSpPr>
          <p:cNvPr id="5" name="Slide Number Placeholder 5">
            <a:extLst>
              <a:ext uri="{18BFC257-15B0-4547-957A-C9EE9F24229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8A0A8B5-7CD6-44ED-BFB5-459A06B11135}"/>
              </a:ext>
            </a:extLst>
          </p:cNvPr>
          <p:cNvSpPr>
            <a:spLocks noGrp="1"/>
          </p:cNvSpPr>
          <p:nvPr>
            <p:ph type="sldNum" sz="quarter"/>
          </p:nvPr>
        </p:nvSpPr>
        <p:spPr>
          <a:xfrm>
            <a:off x="6654113" y="4767262"/>
            <a:ext cx="2057400" cy="273843"/>
          </a:xfrm>
          <a:prstGeom prst="rect">
            <a:avLst/>
          </a:prstGeom>
        </p:spPr>
        <p:txBody>
          <a:bodyPr vert="horz" lIns="91440" tIns="45720" rIns="91440" bIns="45720" rtlCol="0" anchor="ctr"/>
          <a:lstStyle>
            <a:lvl1pPr lvl="0" algn="r">
              <a:defRPr lang="en-US" sz="900" b="0" i="0" dirty="0">
                <a:solidFill>
                  <a:schemeClr val="bg2"/>
                </a:solidFill>
                <a:latin typeface="Lato Light"/>
              </a:defRPr>
            </a:lvl1pPr>
          </a:lstStyle>
          <a:p>
            <a:fld id="{1DEF660E-F30C-4D3B-AEFF-A0E2D8A9A0DB}" type="slidenum">
              <a:t>1</a:t>
            </a:fld>
            <a:endParaRPr lang="en-US" dirty="0"/>
          </a:p>
        </p:txBody>
      </p:sp>
    </p:spTree>
    <p:extLst>
      <p:ext uri="{8EBA07F0-DBE5-42B0-A5BB-1A47A430E16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B8C683FB-1646-4D25-8269-60B89EFED35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9F05ACE-80E5-4482-99AB-DA7C1297AC98}"/>
              </a:ext>
            </a:extLst>
          </p:cNvPr>
          <p:cNvSpPr>
            <a:spLocks noGrp="1"/>
          </p:cNvSpPr>
          <p:nvPr>
            <p:ph type="title" idx="1"/>
          </p:nvPr>
        </p:nvSpPr>
        <p:spPr>
          <a:xfrm>
            <a:off x="72337" y="946186"/>
            <a:ext cx="8944895" cy="527544"/>
          </a:xfrm>
        </p:spPr>
        <p:txBody>
          <a:bodyPr rtlCol="0"/>
          <a:lstStyle/>
          <a:p>
            <a:r>
              <a:rPr lang="es-ES" sz="2000" dirty="0"/>
              <a:t>Análisis </a:t>
            </a:r>
            <a:r>
              <a:rPr lang="es-ES" sz="2000" dirty="0" err="1"/>
              <a:t>Univariado</a:t>
            </a:r>
            <a:r>
              <a:rPr lang="es-ES" sz="2000" dirty="0"/>
              <a:t>: Distribución de Regate, Pases Cortos y Control del balón</a:t>
            </a:r>
            <a:br>
              <a:rPr lang="en-US" dirty="0"/>
            </a:br>
            <a:endParaRPr lang="en-US" sz="2000" dirty="0"/>
          </a:p>
        </p:txBody>
      </p:sp>
      <p:sp>
        <p:nvSpPr>
          <p:cNvPr id="3" name="Text Placeholder 2">
            <a:extLst>
              <a:ext uri="{0D97ECA2-4D98-4E8C-B417-2A8B54516D0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F89D813-8F25-4B98-B184-92D3F3B6CB8C}"/>
              </a:ext>
            </a:extLst>
          </p:cNvPr>
          <p:cNvSpPr>
            <a:spLocks noGrp="1"/>
          </p:cNvSpPr>
          <p:nvPr>
            <p:ph idx="2"/>
          </p:nvPr>
        </p:nvSpPr>
        <p:spPr>
          <a:xfrm>
            <a:off x="228600" y="3409950"/>
            <a:ext cx="8482918" cy="1524000"/>
          </a:xfrm>
        </p:spPr>
        <p:txBody>
          <a:bodyPr rtlCol="0">
            <a:normAutofit/>
          </a:bodyPr>
          <a:lstStyle/>
          <a:p>
            <a:endParaRPr lang="en-US" dirty="0"/>
          </a:p>
          <a:p>
            <a:endParaRPr lang="en-US" dirty="0"/>
          </a:p>
        </p:txBody>
      </p:sp>
      <p:sp>
        <p:nvSpPr>
          <p:cNvPr id="6" name="Slide Number Placeholder 5">
            <a:extLst>
              <a:ext uri="{A05CA9C2-78DA-4E0B-AD1B-A8AE46C3D1E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22CD9F5-7D8A-43E1-AACF-2286818D9D51}"/>
              </a:ext>
            </a:extLst>
          </p:cNvPr>
          <p:cNvSpPr>
            <a:spLocks noGrp="1"/>
          </p:cNvSpPr>
          <p:nvPr>
            <p:ph type="sldNum" sz="quarter"/>
          </p:nvPr>
        </p:nvSpPr>
        <p:spPr/>
        <p:txBody>
          <a:bodyPr rtlCol="0"/>
          <a:lstStyle/>
          <a:p>
            <a:fld id="{DB94628D-D9AE-4A14-BE4D-723C996C6A93}" type="slidenum">
              <a:t>10</a:t>
            </a:fld>
            <a:endParaRPr lang="en-US" dirty="0"/>
          </a:p>
        </p:txBody>
      </p:sp>
      <p:sp>
        <p:nvSpPr>
          <p:cNvPr id="13" name="CuadroTexto 12">
            <a:extLst>
              <a:ext uri="{FF2B5EF4-FFF2-40B4-BE49-F238E27FC236}">
                <a16:creationId xmlns:a16="http://schemas.microsoft.com/office/drawing/2014/main" id="{3EBB85FA-5751-D8D6-2CDE-9843E54824F5}"/>
              </a:ext>
            </a:extLst>
          </p:cNvPr>
          <p:cNvSpPr txBox="1"/>
          <p:nvPr/>
        </p:nvSpPr>
        <p:spPr>
          <a:xfrm>
            <a:off x="58890" y="3770015"/>
            <a:ext cx="8972611" cy="738664"/>
          </a:xfrm>
          <a:prstGeom prst="rect">
            <a:avLst/>
          </a:prstGeom>
          <a:noFill/>
        </p:spPr>
        <p:txBody>
          <a:bodyPr wrap="square">
            <a:spAutoFit/>
          </a:bodyPr>
          <a:lstStyle/>
          <a:p>
            <a:pPr algn="just"/>
            <a:r>
              <a:rPr lang="es-ES" sz="1400" dirty="0">
                <a:latin typeface="Lato Light" panose="020F0302020204030203" pitchFamily="34" charset="0"/>
                <a:ea typeface="Lato Light" panose="020F0302020204030203" pitchFamily="34" charset="0"/>
                <a:cs typeface="Lato Light" panose="020F0302020204030203" pitchFamily="34" charset="0"/>
              </a:rPr>
              <a:t>La distribución de los pases cortos en ataque y del control del balón muestra una tendencia sesgada a la derecha, con la mayoría de los jugadores en el rango de 60 a 80. En ambas habilidades, la cola a la derecha indica la presencia de algunos jugadores con habilidades excepcionales.</a:t>
            </a:r>
          </a:p>
        </p:txBody>
      </p:sp>
      <p:sp>
        <p:nvSpPr>
          <p:cNvPr id="9" name="CuadroTexto 8">
            <a:extLst>
              <a:ext uri="{FF2B5EF4-FFF2-40B4-BE49-F238E27FC236}">
                <a16:creationId xmlns:a16="http://schemas.microsoft.com/office/drawing/2014/main" id="{33EC64C2-74B1-4409-0CD4-536A43D97204}"/>
              </a:ext>
            </a:extLst>
          </p:cNvPr>
          <p:cNvSpPr txBox="1"/>
          <p:nvPr/>
        </p:nvSpPr>
        <p:spPr>
          <a:xfrm>
            <a:off x="6803716" y="1351830"/>
            <a:ext cx="2340284" cy="2246769"/>
          </a:xfrm>
          <a:prstGeom prst="rect">
            <a:avLst/>
          </a:prstGeom>
          <a:noFill/>
        </p:spPr>
        <p:txBody>
          <a:bodyPr wrap="square" rtlCol="0">
            <a:spAutoFit/>
          </a:bodyPr>
          <a:lstStyle/>
          <a:p>
            <a:pPr algn="just"/>
            <a:r>
              <a:rPr lang="es-ES" sz="1400" dirty="0">
                <a:latin typeface="Lato Light" panose="020F0302020204030203" pitchFamily="34" charset="0"/>
                <a:ea typeface="Lato Light" panose="020F0302020204030203" pitchFamily="34" charset="0"/>
                <a:cs typeface="Lato Light" panose="020F0302020204030203" pitchFamily="34" charset="0"/>
              </a:rPr>
              <a:t>La habilidad de regate en el </a:t>
            </a:r>
            <a:r>
              <a:rPr lang="es-ES" sz="1400" dirty="0" err="1">
                <a:latin typeface="Lato Light" panose="020F0302020204030203" pitchFamily="34" charset="0"/>
                <a:ea typeface="Lato Light" panose="020F0302020204030203" pitchFamily="34" charset="0"/>
                <a:cs typeface="Lato Light" panose="020F0302020204030203" pitchFamily="34" charset="0"/>
              </a:rPr>
              <a:t>dataset</a:t>
            </a:r>
            <a:r>
              <a:rPr lang="es-ES" sz="1400" dirty="0">
                <a:latin typeface="Lato Light" panose="020F0302020204030203" pitchFamily="34" charset="0"/>
                <a:ea typeface="Lato Light" panose="020F0302020204030203" pitchFamily="34" charset="0"/>
                <a:cs typeface="Lato Light" panose="020F0302020204030203" pitchFamily="34" charset="0"/>
              </a:rPr>
              <a:t> muestra una distribución sesgada a la derecha, con la mayoría de los jugadores situados en el rango de 60 a 80. La cola a la derecha indica la presencia de algunos jugadores con habilidades excepcionales en regate.</a:t>
            </a:r>
          </a:p>
        </p:txBody>
      </p:sp>
      <p:sp>
        <p:nvSpPr>
          <p:cNvPr id="5" name="CuadroTexto 4">
            <a:extLst>
              <a:ext uri="{FF2B5EF4-FFF2-40B4-BE49-F238E27FC236}">
                <a16:creationId xmlns:a16="http://schemas.microsoft.com/office/drawing/2014/main" id="{5B9E8961-553E-3DC6-0D29-79F59D646CF6}"/>
              </a:ext>
            </a:extLst>
          </p:cNvPr>
          <p:cNvSpPr txBox="1"/>
          <p:nvPr/>
        </p:nvSpPr>
        <p:spPr>
          <a:xfrm>
            <a:off x="338973" y="143957"/>
            <a:ext cx="8286750" cy="446594"/>
          </a:xfrm>
          <a:prstGeom prst="rect">
            <a:avLst/>
          </a:prstGeom>
        </p:spPr>
        <p:txBody>
          <a:bodyPr vert="horz" lIns="0" tIns="0" rIns="0" bIns="0" rtlCol="0" anchor="t">
            <a:noAutofit/>
          </a:bodyPr>
          <a:lstStyle>
            <a:lvl1pPr>
              <a:lnSpc>
                <a:spcPct val="100000"/>
              </a:lnSpc>
              <a:spcBef>
                <a:spcPct val="0"/>
              </a:spcBef>
              <a:buNone/>
              <a:defRPr sz="2000" b="0">
                <a:solidFill>
                  <a:schemeClr val="tx2"/>
                </a:solidFill>
                <a:latin typeface="Playfair Display"/>
              </a:defRPr>
            </a:lvl1pPr>
          </a:lstStyle>
          <a:p>
            <a:pPr algn="ctr"/>
            <a:r>
              <a:rPr lang="es-AR" sz="3600" dirty="0"/>
              <a:t>Análisis Exploratorio de Datos (EDA) </a:t>
            </a:r>
          </a:p>
        </p:txBody>
      </p:sp>
      <p:pic>
        <p:nvPicPr>
          <p:cNvPr id="8" name="Marcador de contenido 7">
            <a:extLst>
              <a:ext uri="{FF2B5EF4-FFF2-40B4-BE49-F238E27FC236}">
                <a16:creationId xmlns:a16="http://schemas.microsoft.com/office/drawing/2014/main" id="{672C9CA7-103D-B4E2-EC57-0F208BC55335}"/>
              </a:ext>
            </a:extLst>
          </p:cNvPr>
          <p:cNvPicPr>
            <a:picLocks noGrp="1" noChangeAspect="1"/>
          </p:cNvPicPr>
          <p:nvPr>
            <p:ph idx="3"/>
          </p:nvPr>
        </p:nvPicPr>
        <p:blipFill>
          <a:blip r:embed="rId3"/>
          <a:stretch>
            <a:fillRect/>
          </a:stretch>
        </p:blipFill>
        <p:spPr>
          <a:xfrm>
            <a:off x="62756" y="1366057"/>
            <a:ext cx="6740960" cy="2218314"/>
          </a:xfrm>
          <a:prstGeom prst="rect">
            <a:avLst/>
          </a:prstGeom>
        </p:spPr>
      </p:pic>
    </p:spTree>
    <p:extLst>
      <p:ext uri="{BB962C8B-B14F-4D97-AF65-F5344CB8AC3E}">
        <p14:creationId xmlns:p14="http://schemas.microsoft.com/office/powerpoint/2010/main" val="2645013313"/>
      </p:ext>
      <p:ext uri="{F883F0EF-F562-456C-BB06-C1177ECC336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B8C683FB-1646-4D25-8269-60B89EFED35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9F05ACE-80E5-4482-99AB-DA7C1297AC98}"/>
              </a:ext>
            </a:extLst>
          </p:cNvPr>
          <p:cNvSpPr>
            <a:spLocks noGrp="1"/>
          </p:cNvSpPr>
          <p:nvPr>
            <p:ph type="title" idx="1"/>
          </p:nvPr>
        </p:nvSpPr>
        <p:spPr>
          <a:xfrm>
            <a:off x="99552" y="681539"/>
            <a:ext cx="8944895" cy="527544"/>
          </a:xfrm>
        </p:spPr>
        <p:txBody>
          <a:bodyPr rtlCol="0"/>
          <a:lstStyle/>
          <a:p>
            <a:r>
              <a:rPr lang="es-ES" sz="2000" dirty="0"/>
              <a:t>Análisis </a:t>
            </a:r>
            <a:r>
              <a:rPr lang="es-ES" sz="2000" dirty="0" err="1"/>
              <a:t>Univariado</a:t>
            </a:r>
            <a:r>
              <a:rPr lang="es-ES" sz="2000" dirty="0"/>
              <a:t>: </a:t>
            </a:r>
            <a:r>
              <a:rPr lang="es-ES" sz="1800" dirty="0"/>
              <a:t>Distribución de Valor de Mercado, Salario, Mentalidad de Visión y Compostura</a:t>
            </a:r>
            <a:br>
              <a:rPr lang="en-US" dirty="0"/>
            </a:br>
            <a:endParaRPr lang="en-US" sz="2000" dirty="0"/>
          </a:p>
        </p:txBody>
      </p:sp>
      <p:sp>
        <p:nvSpPr>
          <p:cNvPr id="3" name="Text Placeholder 2">
            <a:extLst>
              <a:ext uri="{0D97ECA2-4D98-4E8C-B417-2A8B54516D0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F89D813-8F25-4B98-B184-92D3F3B6CB8C}"/>
              </a:ext>
            </a:extLst>
          </p:cNvPr>
          <p:cNvSpPr>
            <a:spLocks noGrp="1"/>
          </p:cNvSpPr>
          <p:nvPr>
            <p:ph idx="2"/>
          </p:nvPr>
        </p:nvSpPr>
        <p:spPr>
          <a:xfrm>
            <a:off x="228600" y="3409950"/>
            <a:ext cx="8482918" cy="1524000"/>
          </a:xfrm>
        </p:spPr>
        <p:txBody>
          <a:bodyPr rtlCol="0">
            <a:normAutofit/>
          </a:bodyPr>
          <a:lstStyle/>
          <a:p>
            <a:endParaRPr lang="en-US" dirty="0"/>
          </a:p>
          <a:p>
            <a:endParaRPr lang="en-US" dirty="0"/>
          </a:p>
        </p:txBody>
      </p:sp>
      <p:sp>
        <p:nvSpPr>
          <p:cNvPr id="6" name="Slide Number Placeholder 5">
            <a:extLst>
              <a:ext uri="{A05CA9C2-78DA-4E0B-AD1B-A8AE46C3D1E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22CD9F5-7D8A-43E1-AACF-2286818D9D51}"/>
              </a:ext>
            </a:extLst>
          </p:cNvPr>
          <p:cNvSpPr>
            <a:spLocks noGrp="1"/>
          </p:cNvSpPr>
          <p:nvPr>
            <p:ph type="sldNum" sz="quarter"/>
          </p:nvPr>
        </p:nvSpPr>
        <p:spPr/>
        <p:txBody>
          <a:bodyPr rtlCol="0"/>
          <a:lstStyle/>
          <a:p>
            <a:fld id="{DB94628D-D9AE-4A14-BE4D-723C996C6A93}" type="slidenum">
              <a:t>11</a:t>
            </a:fld>
            <a:endParaRPr lang="en-US" dirty="0"/>
          </a:p>
        </p:txBody>
      </p:sp>
      <p:sp>
        <p:nvSpPr>
          <p:cNvPr id="9" name="CuadroTexto 8">
            <a:extLst>
              <a:ext uri="{FF2B5EF4-FFF2-40B4-BE49-F238E27FC236}">
                <a16:creationId xmlns:a16="http://schemas.microsoft.com/office/drawing/2014/main" id="{33EC64C2-74B1-4409-0CD4-536A43D97204}"/>
              </a:ext>
            </a:extLst>
          </p:cNvPr>
          <p:cNvSpPr txBox="1"/>
          <p:nvPr/>
        </p:nvSpPr>
        <p:spPr>
          <a:xfrm>
            <a:off x="6172200" y="1305994"/>
            <a:ext cx="2595334" cy="3539430"/>
          </a:xfrm>
          <a:prstGeom prst="rect">
            <a:avLst/>
          </a:prstGeom>
          <a:noFill/>
        </p:spPr>
        <p:txBody>
          <a:bodyPr wrap="square" rtlCol="0">
            <a:spAutoFit/>
          </a:bodyPr>
          <a:lstStyle/>
          <a:p>
            <a:pPr algn="just"/>
            <a:r>
              <a:rPr lang="es-ES" sz="1400" dirty="0">
                <a:latin typeface="Lato Light" panose="020F0302020204030203" pitchFamily="34" charset="0"/>
                <a:ea typeface="Lato Light" panose="020F0302020204030203" pitchFamily="34" charset="0"/>
                <a:cs typeface="Lato Light" panose="020F0302020204030203" pitchFamily="34" charset="0"/>
              </a:rPr>
              <a:t>La distribución del valor de mercado y del salario muestra una inclinación a la derecha, con la mayoría de los jugadores en los rangos más bajos y unos pocos con valores o salarios extremadamente altos. La mentalidad de visión y la compostura mental también presentan una inclinación hacia la derecha, con la mayoría de los jugadores concentrados en rangos más bajos, pero con algunos jugadores destacándose por su visión y compostura excepcionales.</a:t>
            </a:r>
          </a:p>
        </p:txBody>
      </p:sp>
      <p:sp>
        <p:nvSpPr>
          <p:cNvPr id="5" name="CuadroTexto 4">
            <a:extLst>
              <a:ext uri="{FF2B5EF4-FFF2-40B4-BE49-F238E27FC236}">
                <a16:creationId xmlns:a16="http://schemas.microsoft.com/office/drawing/2014/main" id="{5B9E8961-553E-3DC6-0D29-79F59D646CF6}"/>
              </a:ext>
            </a:extLst>
          </p:cNvPr>
          <p:cNvSpPr txBox="1"/>
          <p:nvPr/>
        </p:nvSpPr>
        <p:spPr>
          <a:xfrm>
            <a:off x="338973" y="143957"/>
            <a:ext cx="8286750" cy="446594"/>
          </a:xfrm>
          <a:prstGeom prst="rect">
            <a:avLst/>
          </a:prstGeom>
        </p:spPr>
        <p:txBody>
          <a:bodyPr vert="horz" lIns="0" tIns="0" rIns="0" bIns="0" rtlCol="0" anchor="t">
            <a:noAutofit/>
          </a:bodyPr>
          <a:lstStyle>
            <a:lvl1pPr>
              <a:lnSpc>
                <a:spcPct val="100000"/>
              </a:lnSpc>
              <a:spcBef>
                <a:spcPct val="0"/>
              </a:spcBef>
              <a:buNone/>
              <a:defRPr sz="2000" b="0">
                <a:solidFill>
                  <a:schemeClr val="tx2"/>
                </a:solidFill>
                <a:latin typeface="Playfair Display"/>
              </a:defRPr>
            </a:lvl1pPr>
          </a:lstStyle>
          <a:p>
            <a:pPr algn="ctr"/>
            <a:r>
              <a:rPr lang="es-AR" sz="3600" dirty="0"/>
              <a:t>Análisis Exploratorio de Datos (EDA) </a:t>
            </a:r>
          </a:p>
        </p:txBody>
      </p:sp>
      <p:pic>
        <p:nvPicPr>
          <p:cNvPr id="10" name="Marcador de contenido 9">
            <a:extLst>
              <a:ext uri="{FF2B5EF4-FFF2-40B4-BE49-F238E27FC236}">
                <a16:creationId xmlns:a16="http://schemas.microsoft.com/office/drawing/2014/main" id="{4F2A5C06-DEE0-9FAF-64AD-D29E85183819}"/>
              </a:ext>
            </a:extLst>
          </p:cNvPr>
          <p:cNvPicPr>
            <a:picLocks noGrp="1" noChangeAspect="1"/>
          </p:cNvPicPr>
          <p:nvPr>
            <p:ph idx="3"/>
          </p:nvPr>
        </p:nvPicPr>
        <p:blipFill>
          <a:blip r:embed="rId3"/>
          <a:stretch>
            <a:fillRect/>
          </a:stretch>
        </p:blipFill>
        <p:spPr>
          <a:xfrm>
            <a:off x="427289" y="1254758"/>
            <a:ext cx="5539248" cy="3679192"/>
          </a:xfrm>
          <a:prstGeom prst="rect">
            <a:avLst/>
          </a:prstGeom>
        </p:spPr>
      </p:pic>
    </p:spTree>
    <p:extLst>
      <p:ext uri="{BB962C8B-B14F-4D97-AF65-F5344CB8AC3E}">
        <p14:creationId xmlns:p14="http://schemas.microsoft.com/office/powerpoint/2010/main" val="2658093819"/>
      </p:ext>
      <p:ext uri="{F883F0EF-F562-456C-BB06-C1177ECC3360}">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4933507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3" name="Title 1">
            <a:extLst>
              <a:ext uri="{028E651A-5CEF-48AD-8B3E-25D252406B1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5321466-CE2C-4CAF-A05C-70FC84F858BB}"/>
              </a:ext>
            </a:extLst>
          </p:cNvPr>
          <p:cNvSpPr>
            <a:spLocks noGrp="1"/>
          </p:cNvSpPr>
          <p:nvPr>
            <p:ph type="title" idx="2"/>
          </p:nvPr>
        </p:nvSpPr>
        <p:spPr>
          <a:xfrm>
            <a:off x="1143329" y="85432"/>
            <a:ext cx="5486400" cy="590429"/>
          </a:xfrm>
        </p:spPr>
        <p:txBody>
          <a:bodyPr rtlCol="0">
            <a:normAutofit fontScale="90000"/>
          </a:bodyPr>
          <a:lstStyle/>
          <a:p>
            <a:pPr algn="ctr"/>
            <a:r>
              <a:rPr lang="en-US" sz="2400" dirty="0" err="1"/>
              <a:t>Análisis</a:t>
            </a:r>
            <a:r>
              <a:rPr lang="en-US" sz="2400" dirty="0"/>
              <a:t> de </a:t>
            </a:r>
            <a:r>
              <a:rPr lang="en-US" sz="2400" dirty="0" err="1"/>
              <a:t>Correlación</a:t>
            </a:r>
            <a:r>
              <a:rPr lang="en-US" sz="2400" dirty="0"/>
              <a:t> entre las variables</a:t>
            </a:r>
          </a:p>
        </p:txBody>
      </p:sp>
      <p:sp>
        <p:nvSpPr>
          <p:cNvPr id="4" name="Content Placeholder 2">
            <a:extLst>
              <a:ext uri="{C8AE3131-CC9C-4EED-8DC6-D6684484C5A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64E5DD7-C340-4FC5-B025-7722D65CB220}"/>
              </a:ext>
            </a:extLst>
          </p:cNvPr>
          <p:cNvSpPr>
            <a:spLocks noGrp="1"/>
          </p:cNvSpPr>
          <p:nvPr>
            <p:ph idx="3"/>
          </p:nvPr>
        </p:nvSpPr>
        <p:spPr>
          <a:xfrm>
            <a:off x="5562600" y="484742"/>
            <a:ext cx="3505200" cy="4573327"/>
          </a:xfrm>
        </p:spPr>
        <p:txBody>
          <a:bodyPr rtlCol="0"/>
          <a:lstStyle/>
          <a:p>
            <a:pPr algn="just">
              <a:spcBef>
                <a:spcPts val="0"/>
              </a:spcBef>
              <a:spcAft>
                <a:spcPts val="0"/>
              </a:spcAft>
            </a:pPr>
            <a:r>
              <a:rPr lang="es-ES" dirty="0"/>
              <a:t>Las habilidades técnicas y mentales, como el regate, el pase corto, la compostura y la visión de juego, son las que más contribuyen a la calificación general de los jugadores.</a:t>
            </a:r>
          </a:p>
          <a:p>
            <a:pPr algn="just">
              <a:spcBef>
                <a:spcPts val="0"/>
              </a:spcBef>
              <a:spcAft>
                <a:spcPts val="0"/>
              </a:spcAft>
            </a:pPr>
            <a:endParaRPr lang="es-ES" dirty="0"/>
          </a:p>
          <a:p>
            <a:pPr algn="just">
              <a:spcBef>
                <a:spcPts val="0"/>
              </a:spcBef>
              <a:spcAft>
                <a:spcPts val="0"/>
              </a:spcAft>
            </a:pPr>
            <a:r>
              <a:rPr lang="es-ES" dirty="0"/>
              <a:t>Las características físicas como la altura y el peso tienen una relación muy débil con la calificación general, lo que sugiere que el rendimiento de un jugador no depende principalmente de su tamaño físico, sino de su habilidad técnica y mental.</a:t>
            </a:r>
          </a:p>
          <a:p>
            <a:pPr algn="just">
              <a:spcBef>
                <a:spcPts val="0"/>
              </a:spcBef>
              <a:spcAft>
                <a:spcPts val="0"/>
              </a:spcAft>
            </a:pPr>
            <a:endParaRPr lang="es-ES" dirty="0"/>
          </a:p>
          <a:p>
            <a:pPr algn="just">
              <a:spcBef>
                <a:spcPts val="0"/>
              </a:spcBef>
              <a:spcAft>
                <a:spcPts val="0"/>
              </a:spcAft>
            </a:pPr>
            <a:r>
              <a:rPr lang="es-ES" dirty="0"/>
              <a:t>Los jugadores con mejor rendimiento en general tienden a ser más valorados y a ganar salarios más altos, aunque la relación entre el rendimiento y el salario es ligeramente más fuerte que la relación entre el rendimiento y el valor de mercado.</a:t>
            </a:r>
          </a:p>
          <a:p>
            <a:pPr algn="just">
              <a:spcBef>
                <a:spcPts val="0"/>
              </a:spcBef>
              <a:spcAft>
                <a:spcPts val="0"/>
              </a:spcAft>
            </a:pPr>
            <a:endParaRPr lang="es-ES" sz="1300" dirty="0"/>
          </a:p>
        </p:txBody>
      </p:sp>
      <p:sp>
        <p:nvSpPr>
          <p:cNvPr id="6" name="Slide Number Placeholder 5">
            <a:extLst>
              <a:ext uri="{A0559812-5038-48FD-8BE4-0E42062FA6D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32CA1A8-8832-40AD-B404-41ED2707FF3D}"/>
              </a:ext>
            </a:extLst>
          </p:cNvPr>
          <p:cNvSpPr>
            <a:spLocks noGrp="1"/>
          </p:cNvSpPr>
          <p:nvPr>
            <p:ph type="sldNum" sz="quarter" idx="1"/>
          </p:nvPr>
        </p:nvSpPr>
        <p:spPr/>
        <p:txBody>
          <a:bodyPr rtlCol="0"/>
          <a:lstStyle/>
          <a:p>
            <a:fld id="{EACFCF38-A1A4-45E2-AD6C-0C46D2B2C104}" type="slidenum">
              <a:t>12</a:t>
            </a:fld>
            <a:endParaRPr lang="en-US" dirty="0"/>
          </a:p>
        </p:txBody>
      </p:sp>
      <p:pic>
        <p:nvPicPr>
          <p:cNvPr id="15" name="Marcador de contenido 14">
            <a:extLst>
              <a:ext uri="{FF2B5EF4-FFF2-40B4-BE49-F238E27FC236}">
                <a16:creationId xmlns:a16="http://schemas.microsoft.com/office/drawing/2014/main" id="{C4740165-D418-635E-D0C6-10ABF74ACC4A}"/>
              </a:ext>
            </a:extLst>
          </p:cNvPr>
          <p:cNvPicPr>
            <a:picLocks noGrp="1" noChangeAspect="1"/>
          </p:cNvPicPr>
          <p:nvPr>
            <p:ph/>
          </p:nvPr>
        </p:nvPicPr>
        <p:blipFill>
          <a:blip r:embed="rId3"/>
          <a:stretch>
            <a:fillRect/>
          </a:stretch>
        </p:blipFill>
        <p:spPr>
          <a:xfrm>
            <a:off x="76200" y="484741"/>
            <a:ext cx="5410200" cy="4573327"/>
          </a:xfrm>
          <a:prstGeom prst="rect">
            <a:avLst/>
          </a:prstGeom>
        </p:spPr>
      </p:pic>
    </p:spTree>
    <p:extLst>
      <p:ext uri="{3ED53C7F-DBC1-47F1-888A-62DFA0EA67D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B8C683FB-1646-4D25-8269-60B89EFED35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9F05ACE-80E5-4482-99AB-DA7C1297AC98}"/>
              </a:ext>
            </a:extLst>
          </p:cNvPr>
          <p:cNvSpPr>
            <a:spLocks noGrp="1"/>
          </p:cNvSpPr>
          <p:nvPr>
            <p:ph type="title" idx="1"/>
          </p:nvPr>
        </p:nvSpPr>
        <p:spPr>
          <a:xfrm>
            <a:off x="73185" y="942695"/>
            <a:ext cx="8638328" cy="527544"/>
          </a:xfrm>
        </p:spPr>
        <p:txBody>
          <a:bodyPr rtlCol="0"/>
          <a:lstStyle/>
          <a:p>
            <a:r>
              <a:rPr lang="es-ES" sz="2000" dirty="0"/>
              <a:t>Análisis Bivariado: </a:t>
            </a:r>
            <a:r>
              <a:rPr lang="es-ES" sz="1600" dirty="0"/>
              <a:t>relación de variable objetivo vs algunas características de jugadores</a:t>
            </a:r>
            <a:br>
              <a:rPr lang="en-US" sz="1600" dirty="0"/>
            </a:br>
            <a:endParaRPr lang="en-US" sz="1600" dirty="0"/>
          </a:p>
        </p:txBody>
      </p:sp>
      <p:sp>
        <p:nvSpPr>
          <p:cNvPr id="3" name="Text Placeholder 2">
            <a:extLst>
              <a:ext uri="{0D97ECA2-4D98-4E8C-B417-2A8B54516D0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F89D813-8F25-4B98-B184-92D3F3B6CB8C}"/>
              </a:ext>
            </a:extLst>
          </p:cNvPr>
          <p:cNvSpPr>
            <a:spLocks noGrp="1"/>
          </p:cNvSpPr>
          <p:nvPr>
            <p:ph idx="2"/>
          </p:nvPr>
        </p:nvSpPr>
        <p:spPr>
          <a:xfrm>
            <a:off x="122217" y="3409950"/>
            <a:ext cx="8899565" cy="1524000"/>
          </a:xfrm>
        </p:spPr>
        <p:txBody>
          <a:bodyPr rtlCol="0">
            <a:normAutofit/>
          </a:bodyPr>
          <a:lstStyle/>
          <a:p>
            <a:endParaRPr lang="en-US" dirty="0"/>
          </a:p>
          <a:p>
            <a:endParaRPr lang="en-US" dirty="0"/>
          </a:p>
        </p:txBody>
      </p:sp>
      <p:sp>
        <p:nvSpPr>
          <p:cNvPr id="6" name="Slide Number Placeholder 5">
            <a:extLst>
              <a:ext uri="{A05CA9C2-78DA-4E0B-AD1B-A8AE46C3D1E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22CD9F5-7D8A-43E1-AACF-2286818D9D51}"/>
              </a:ext>
            </a:extLst>
          </p:cNvPr>
          <p:cNvSpPr>
            <a:spLocks noGrp="1"/>
          </p:cNvSpPr>
          <p:nvPr>
            <p:ph type="sldNum" sz="quarter"/>
          </p:nvPr>
        </p:nvSpPr>
        <p:spPr/>
        <p:txBody>
          <a:bodyPr rtlCol="0"/>
          <a:lstStyle/>
          <a:p>
            <a:fld id="{DB94628D-D9AE-4A14-BE4D-723C996C6A93}" type="slidenum">
              <a:t>13</a:t>
            </a:fld>
            <a:endParaRPr lang="en-US" dirty="0"/>
          </a:p>
        </p:txBody>
      </p:sp>
      <p:sp>
        <p:nvSpPr>
          <p:cNvPr id="10" name="CuadroTexto 9">
            <a:extLst>
              <a:ext uri="{FF2B5EF4-FFF2-40B4-BE49-F238E27FC236}">
                <a16:creationId xmlns:a16="http://schemas.microsoft.com/office/drawing/2014/main" id="{86FA0C4B-688E-4BBB-FE72-5DC572B5E709}"/>
              </a:ext>
            </a:extLst>
          </p:cNvPr>
          <p:cNvSpPr txBox="1"/>
          <p:nvPr/>
        </p:nvSpPr>
        <p:spPr>
          <a:xfrm>
            <a:off x="338973" y="143957"/>
            <a:ext cx="8286750" cy="446594"/>
          </a:xfrm>
          <a:prstGeom prst="rect">
            <a:avLst/>
          </a:prstGeom>
        </p:spPr>
        <p:txBody>
          <a:bodyPr vert="horz" lIns="0" tIns="0" rIns="0" bIns="0" rtlCol="0" anchor="t">
            <a:noAutofit/>
          </a:bodyPr>
          <a:lstStyle>
            <a:lvl1pPr>
              <a:lnSpc>
                <a:spcPct val="100000"/>
              </a:lnSpc>
              <a:spcBef>
                <a:spcPct val="0"/>
              </a:spcBef>
              <a:buNone/>
              <a:defRPr sz="2000" b="0">
                <a:solidFill>
                  <a:schemeClr val="tx2"/>
                </a:solidFill>
                <a:latin typeface="Playfair Display"/>
              </a:defRPr>
            </a:lvl1pPr>
          </a:lstStyle>
          <a:p>
            <a:pPr algn="ctr"/>
            <a:r>
              <a:rPr lang="es-AR" sz="3600" dirty="0"/>
              <a:t>Análisis Exploratorio de Datos (EDA) </a:t>
            </a:r>
          </a:p>
        </p:txBody>
      </p:sp>
      <p:sp>
        <p:nvSpPr>
          <p:cNvPr id="27" name="CuadroTexto 26">
            <a:extLst>
              <a:ext uri="{FF2B5EF4-FFF2-40B4-BE49-F238E27FC236}">
                <a16:creationId xmlns:a16="http://schemas.microsoft.com/office/drawing/2014/main" id="{413D3A27-596A-70E2-B6B0-08CD582CFA39}"/>
              </a:ext>
            </a:extLst>
          </p:cNvPr>
          <p:cNvSpPr txBox="1"/>
          <p:nvPr/>
        </p:nvSpPr>
        <p:spPr>
          <a:xfrm>
            <a:off x="6134864" y="1305222"/>
            <a:ext cx="2949600" cy="3323987"/>
          </a:xfrm>
          <a:prstGeom prst="rect">
            <a:avLst/>
          </a:prstGeom>
          <a:noFill/>
        </p:spPr>
        <p:txBody>
          <a:bodyPr wrap="square" rtlCol="0">
            <a:spAutoFit/>
          </a:bodyPr>
          <a:lstStyle/>
          <a:p>
            <a:pPr algn="just"/>
            <a:r>
              <a:rPr lang="es-ES" sz="1400" dirty="0">
                <a:latin typeface="Lato Light" panose="020F0302020204030203" pitchFamily="34" charset="0"/>
                <a:ea typeface="Lato Light" panose="020F0302020204030203" pitchFamily="34" charset="0"/>
                <a:cs typeface="Lato Light" panose="020F0302020204030203" pitchFamily="34" charset="0"/>
              </a:rPr>
              <a:t>Las habilidades físicas, como la aceleración y la velocidad de sprint, tienen una relación moderadamente positiva con el rendimiento general, pero no son los únicos factores determinantes. El control del balón muestra una relación mucho más fuerte con la calificación general, sugiriendo que los jugadores con mejores habilidades de control tienden a tener un mejor rendimiento. Las características físicas, como la altura y el peso, no parecen influir significativamente en la calificación general.</a:t>
            </a:r>
            <a:endParaRPr lang="es-AR" sz="1400" dirty="0">
              <a:latin typeface="Lato Light" panose="020F0302020204030203" pitchFamily="34" charset="0"/>
              <a:ea typeface="Lato Light" panose="020F0302020204030203" pitchFamily="34" charset="0"/>
              <a:cs typeface="Lato Light" panose="020F0302020204030203" pitchFamily="34" charset="0"/>
            </a:endParaRPr>
          </a:p>
        </p:txBody>
      </p:sp>
      <p:pic>
        <p:nvPicPr>
          <p:cNvPr id="30" name="Marcador de contenido 29">
            <a:extLst>
              <a:ext uri="{FF2B5EF4-FFF2-40B4-BE49-F238E27FC236}">
                <a16:creationId xmlns:a16="http://schemas.microsoft.com/office/drawing/2014/main" id="{74D2DBBB-07ED-12A7-9E0F-BDF46CD662F7}"/>
              </a:ext>
            </a:extLst>
          </p:cNvPr>
          <p:cNvPicPr>
            <a:picLocks noGrp="1" noChangeAspect="1"/>
          </p:cNvPicPr>
          <p:nvPr>
            <p:ph idx="3"/>
          </p:nvPr>
        </p:nvPicPr>
        <p:blipFill>
          <a:blip r:embed="rId3"/>
          <a:stretch>
            <a:fillRect/>
          </a:stretch>
        </p:blipFill>
        <p:spPr>
          <a:xfrm>
            <a:off x="67183" y="1305222"/>
            <a:ext cx="6012647" cy="3323928"/>
          </a:xfrm>
          <a:prstGeom prst="rect">
            <a:avLst/>
          </a:prstGeom>
        </p:spPr>
      </p:pic>
    </p:spTree>
    <p:extLst>
      <p:ext uri="{BB962C8B-B14F-4D97-AF65-F5344CB8AC3E}">
        <p14:creationId xmlns:p14="http://schemas.microsoft.com/office/powerpoint/2010/main" val="2355913013"/>
      </p:ext>
      <p:ext uri="{F883F0EF-F562-456C-BB06-C1177ECC3360}">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4933507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B8C683FB-1646-4D25-8269-60B89EFED35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9F05ACE-80E5-4482-99AB-DA7C1297AC98}"/>
              </a:ext>
            </a:extLst>
          </p:cNvPr>
          <p:cNvSpPr>
            <a:spLocks noGrp="1"/>
          </p:cNvSpPr>
          <p:nvPr>
            <p:ph type="title" idx="1"/>
          </p:nvPr>
        </p:nvSpPr>
        <p:spPr>
          <a:xfrm>
            <a:off x="73185" y="942695"/>
            <a:ext cx="8899565" cy="527544"/>
          </a:xfrm>
        </p:spPr>
        <p:txBody>
          <a:bodyPr rtlCol="0"/>
          <a:lstStyle/>
          <a:p>
            <a:r>
              <a:rPr lang="es-ES" sz="2000" dirty="0"/>
              <a:t>Análisis Bivariado: </a:t>
            </a:r>
            <a:r>
              <a:rPr lang="es-ES" sz="1600" dirty="0"/>
              <a:t>Edad vs Valor en Euros,  Edad vs Salarios en Euros, Altura vs Peso</a:t>
            </a:r>
            <a:br>
              <a:rPr lang="en-US" sz="1600" dirty="0"/>
            </a:br>
            <a:endParaRPr lang="en-US" sz="1600" dirty="0"/>
          </a:p>
        </p:txBody>
      </p:sp>
      <p:sp>
        <p:nvSpPr>
          <p:cNvPr id="3" name="Text Placeholder 2">
            <a:extLst>
              <a:ext uri="{0D97ECA2-4D98-4E8C-B417-2A8B54516D0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F89D813-8F25-4B98-B184-92D3F3B6CB8C}"/>
              </a:ext>
            </a:extLst>
          </p:cNvPr>
          <p:cNvSpPr>
            <a:spLocks noGrp="1"/>
          </p:cNvSpPr>
          <p:nvPr>
            <p:ph idx="2"/>
          </p:nvPr>
        </p:nvSpPr>
        <p:spPr>
          <a:xfrm>
            <a:off x="122217" y="3409950"/>
            <a:ext cx="8899565" cy="1524000"/>
          </a:xfrm>
        </p:spPr>
        <p:txBody>
          <a:bodyPr rtlCol="0">
            <a:normAutofit/>
          </a:bodyPr>
          <a:lstStyle/>
          <a:p>
            <a:endParaRPr lang="en-US" dirty="0"/>
          </a:p>
          <a:p>
            <a:endParaRPr lang="en-US" dirty="0"/>
          </a:p>
        </p:txBody>
      </p:sp>
      <p:sp>
        <p:nvSpPr>
          <p:cNvPr id="6" name="Slide Number Placeholder 5">
            <a:extLst>
              <a:ext uri="{A05CA9C2-78DA-4E0B-AD1B-A8AE46C3D1E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22CD9F5-7D8A-43E1-AACF-2286818D9D51}"/>
              </a:ext>
            </a:extLst>
          </p:cNvPr>
          <p:cNvSpPr>
            <a:spLocks noGrp="1"/>
          </p:cNvSpPr>
          <p:nvPr>
            <p:ph type="sldNum" sz="quarter"/>
          </p:nvPr>
        </p:nvSpPr>
        <p:spPr/>
        <p:txBody>
          <a:bodyPr rtlCol="0"/>
          <a:lstStyle/>
          <a:p>
            <a:fld id="{DB94628D-D9AE-4A14-BE4D-723C996C6A93}" type="slidenum">
              <a:t>14</a:t>
            </a:fld>
            <a:endParaRPr lang="en-US" dirty="0"/>
          </a:p>
        </p:txBody>
      </p:sp>
      <p:sp>
        <p:nvSpPr>
          <p:cNvPr id="4" name="CuadroTexto 3">
            <a:extLst>
              <a:ext uri="{FF2B5EF4-FFF2-40B4-BE49-F238E27FC236}">
                <a16:creationId xmlns:a16="http://schemas.microsoft.com/office/drawing/2014/main" id="{E0D94F76-C69D-AEBA-F588-CBC694E15A56}"/>
              </a:ext>
            </a:extLst>
          </p:cNvPr>
          <p:cNvSpPr txBox="1"/>
          <p:nvPr/>
        </p:nvSpPr>
        <p:spPr>
          <a:xfrm>
            <a:off x="338973" y="143957"/>
            <a:ext cx="8286750" cy="446594"/>
          </a:xfrm>
          <a:prstGeom prst="rect">
            <a:avLst/>
          </a:prstGeom>
        </p:spPr>
        <p:txBody>
          <a:bodyPr vert="horz" lIns="0" tIns="0" rIns="0" bIns="0" rtlCol="0" anchor="t">
            <a:noAutofit/>
          </a:bodyPr>
          <a:lstStyle>
            <a:lvl1pPr>
              <a:lnSpc>
                <a:spcPct val="100000"/>
              </a:lnSpc>
              <a:spcBef>
                <a:spcPct val="0"/>
              </a:spcBef>
              <a:buNone/>
              <a:defRPr sz="2000" b="0">
                <a:solidFill>
                  <a:schemeClr val="tx2"/>
                </a:solidFill>
                <a:latin typeface="Playfair Display"/>
              </a:defRPr>
            </a:lvl1pPr>
          </a:lstStyle>
          <a:p>
            <a:pPr algn="ctr"/>
            <a:r>
              <a:rPr lang="es-AR" sz="3600" dirty="0"/>
              <a:t>Análisis Exploratorio de Datos (EDA) </a:t>
            </a:r>
          </a:p>
        </p:txBody>
      </p:sp>
      <p:pic>
        <p:nvPicPr>
          <p:cNvPr id="10" name="Marcador de contenido 9">
            <a:extLst>
              <a:ext uri="{FF2B5EF4-FFF2-40B4-BE49-F238E27FC236}">
                <a16:creationId xmlns:a16="http://schemas.microsoft.com/office/drawing/2014/main" id="{77932199-F3F8-59E3-8943-24D6B5EEECA8}"/>
              </a:ext>
            </a:extLst>
          </p:cNvPr>
          <p:cNvPicPr>
            <a:picLocks noGrp="1" noChangeAspect="1"/>
          </p:cNvPicPr>
          <p:nvPr>
            <p:ph idx="3"/>
          </p:nvPr>
        </p:nvPicPr>
        <p:blipFill>
          <a:blip r:embed="rId3"/>
          <a:stretch>
            <a:fillRect/>
          </a:stretch>
        </p:blipFill>
        <p:spPr>
          <a:xfrm>
            <a:off x="141427" y="1348045"/>
            <a:ext cx="6178767" cy="3419217"/>
          </a:xfrm>
          <a:prstGeom prst="rect">
            <a:avLst/>
          </a:prstGeom>
        </p:spPr>
      </p:pic>
      <p:sp>
        <p:nvSpPr>
          <p:cNvPr id="12" name="CuadroTexto 11">
            <a:extLst>
              <a:ext uri="{FF2B5EF4-FFF2-40B4-BE49-F238E27FC236}">
                <a16:creationId xmlns:a16="http://schemas.microsoft.com/office/drawing/2014/main" id="{71A753F9-C9D8-43E1-7B64-B2062D8ACE3C}"/>
              </a:ext>
            </a:extLst>
          </p:cNvPr>
          <p:cNvSpPr txBox="1"/>
          <p:nvPr/>
        </p:nvSpPr>
        <p:spPr>
          <a:xfrm>
            <a:off x="6388436" y="1286428"/>
            <a:ext cx="2667000" cy="3539430"/>
          </a:xfrm>
          <a:prstGeom prst="rect">
            <a:avLst/>
          </a:prstGeom>
          <a:noFill/>
        </p:spPr>
        <p:txBody>
          <a:bodyPr wrap="square" rtlCol="0">
            <a:spAutoFit/>
          </a:bodyPr>
          <a:lstStyle/>
          <a:p>
            <a:pPr algn="just"/>
            <a:r>
              <a:rPr lang="es-ES" sz="1400" dirty="0">
                <a:latin typeface="Lato Light" panose="020F0302020204030203" pitchFamily="34" charset="0"/>
                <a:ea typeface="Lato Light" panose="020F0302020204030203" pitchFamily="34" charset="0"/>
                <a:cs typeface="Lato Light" panose="020F0302020204030203" pitchFamily="34" charset="0"/>
              </a:rPr>
              <a:t>El regate, los pases cortos, la compostura y la visión están fuertemente relacionadas con el </a:t>
            </a:r>
            <a:r>
              <a:rPr lang="es-ES" sz="1400" dirty="0" err="1">
                <a:latin typeface="Lato Light" panose="020F0302020204030203" pitchFamily="34" charset="0"/>
                <a:ea typeface="Lato Light" panose="020F0302020204030203" pitchFamily="34" charset="0"/>
                <a:cs typeface="Lato Light" panose="020F0302020204030203" pitchFamily="34" charset="0"/>
              </a:rPr>
              <a:t>overall</a:t>
            </a:r>
            <a:r>
              <a:rPr lang="es-ES" sz="1400" dirty="0">
                <a:latin typeface="Lato Light" panose="020F0302020204030203" pitchFamily="34" charset="0"/>
                <a:ea typeface="Lato Light" panose="020F0302020204030203" pitchFamily="34" charset="0"/>
                <a:cs typeface="Lato Light" panose="020F0302020204030203" pitchFamily="34" charset="0"/>
              </a:rPr>
              <a:t>. Los jugadores que destacan en estas áreas suelen tener un mejor rendimiento general.</a:t>
            </a:r>
          </a:p>
          <a:p>
            <a:pPr algn="just"/>
            <a:endParaRPr lang="es-ES" sz="1400" dirty="0">
              <a:latin typeface="Lato Light" panose="020F0302020204030203" pitchFamily="34" charset="0"/>
              <a:ea typeface="Lato Light" panose="020F0302020204030203" pitchFamily="34" charset="0"/>
              <a:cs typeface="Lato Light" panose="020F0302020204030203" pitchFamily="34" charset="0"/>
            </a:endParaRPr>
          </a:p>
          <a:p>
            <a:pPr algn="just"/>
            <a:r>
              <a:rPr lang="es-ES" sz="1400" dirty="0">
                <a:latin typeface="Lato Light" panose="020F0302020204030203" pitchFamily="34" charset="0"/>
                <a:ea typeface="Lato Light" panose="020F0302020204030203" pitchFamily="34" charset="0"/>
                <a:cs typeface="Lato Light" panose="020F0302020204030203" pitchFamily="34" charset="0"/>
              </a:rPr>
              <a:t>El valor del mercado y el salario también están altamente correlacionados con el </a:t>
            </a:r>
            <a:r>
              <a:rPr lang="es-ES" sz="1400" dirty="0" err="1">
                <a:latin typeface="Lato Light" panose="020F0302020204030203" pitchFamily="34" charset="0"/>
                <a:ea typeface="Lato Light" panose="020F0302020204030203" pitchFamily="34" charset="0"/>
                <a:cs typeface="Lato Light" panose="020F0302020204030203" pitchFamily="34" charset="0"/>
              </a:rPr>
              <a:t>overall</a:t>
            </a:r>
            <a:r>
              <a:rPr lang="es-ES" sz="1400" dirty="0">
                <a:latin typeface="Lato Light" panose="020F0302020204030203" pitchFamily="34" charset="0"/>
                <a:ea typeface="Lato Light" panose="020F0302020204030203" pitchFamily="34" charset="0"/>
                <a:cs typeface="Lato Light" panose="020F0302020204030203" pitchFamily="34" charset="0"/>
              </a:rPr>
              <a:t>, reflejando que los jugadores con un mejor rendimiento general suelen tener un mayor valor para los clubes y, por lo tanto, son más remunerados.</a:t>
            </a:r>
          </a:p>
        </p:txBody>
      </p:sp>
    </p:spTree>
    <p:extLst>
      <p:ext uri="{BB962C8B-B14F-4D97-AF65-F5344CB8AC3E}">
        <p14:creationId xmlns:p14="http://schemas.microsoft.com/office/powerpoint/2010/main" val="2747132426"/>
      </p:ext>
      <p:ext uri="{F883F0EF-F562-456C-BB06-C1177ECC3360}">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4933507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B8C683FB-1646-4D25-8269-60B89EFED35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9F05ACE-80E5-4482-99AB-DA7C1297AC98}"/>
              </a:ext>
            </a:extLst>
          </p:cNvPr>
          <p:cNvSpPr>
            <a:spLocks noGrp="1"/>
          </p:cNvSpPr>
          <p:nvPr>
            <p:ph type="title" idx="1"/>
          </p:nvPr>
        </p:nvSpPr>
        <p:spPr>
          <a:xfrm>
            <a:off x="73185" y="942695"/>
            <a:ext cx="8899565" cy="527544"/>
          </a:xfrm>
        </p:spPr>
        <p:txBody>
          <a:bodyPr rtlCol="0"/>
          <a:lstStyle/>
          <a:p>
            <a:r>
              <a:rPr lang="es-ES" sz="2000" dirty="0"/>
              <a:t>Análisis Multivariado: Relación entre la Edad, Salario y “</a:t>
            </a:r>
            <a:r>
              <a:rPr lang="es-ES" sz="2000" dirty="0" err="1"/>
              <a:t>Overall</a:t>
            </a:r>
            <a:r>
              <a:rPr lang="es-ES" sz="2000" dirty="0"/>
              <a:t>”</a:t>
            </a:r>
            <a:br>
              <a:rPr lang="en-US" sz="1600" dirty="0"/>
            </a:br>
            <a:endParaRPr lang="en-US" sz="1600" dirty="0"/>
          </a:p>
        </p:txBody>
      </p:sp>
      <p:sp>
        <p:nvSpPr>
          <p:cNvPr id="3" name="Text Placeholder 2">
            <a:extLst>
              <a:ext uri="{0D97ECA2-4D98-4E8C-B417-2A8B54516D0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F89D813-8F25-4B98-B184-92D3F3B6CB8C}"/>
              </a:ext>
            </a:extLst>
          </p:cNvPr>
          <p:cNvSpPr>
            <a:spLocks noGrp="1"/>
          </p:cNvSpPr>
          <p:nvPr>
            <p:ph idx="2"/>
          </p:nvPr>
        </p:nvSpPr>
        <p:spPr>
          <a:xfrm>
            <a:off x="122217" y="3409950"/>
            <a:ext cx="8899565" cy="1524000"/>
          </a:xfrm>
        </p:spPr>
        <p:txBody>
          <a:bodyPr rtlCol="0">
            <a:normAutofit/>
          </a:bodyPr>
          <a:lstStyle/>
          <a:p>
            <a:endParaRPr lang="en-US" dirty="0"/>
          </a:p>
          <a:p>
            <a:endParaRPr lang="en-US" dirty="0"/>
          </a:p>
        </p:txBody>
      </p:sp>
      <p:sp>
        <p:nvSpPr>
          <p:cNvPr id="6" name="Slide Number Placeholder 5">
            <a:extLst>
              <a:ext uri="{A05CA9C2-78DA-4E0B-AD1B-A8AE46C3D1E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22CD9F5-7D8A-43E1-AACF-2286818D9D51}"/>
              </a:ext>
            </a:extLst>
          </p:cNvPr>
          <p:cNvSpPr>
            <a:spLocks noGrp="1"/>
          </p:cNvSpPr>
          <p:nvPr>
            <p:ph type="sldNum" sz="quarter"/>
          </p:nvPr>
        </p:nvSpPr>
        <p:spPr/>
        <p:txBody>
          <a:bodyPr rtlCol="0"/>
          <a:lstStyle/>
          <a:p>
            <a:fld id="{DB94628D-D9AE-4A14-BE4D-723C996C6A93}" type="slidenum">
              <a:t>15</a:t>
            </a:fld>
            <a:endParaRPr lang="en-US" dirty="0"/>
          </a:p>
        </p:txBody>
      </p:sp>
      <p:sp>
        <p:nvSpPr>
          <p:cNvPr id="9" name="CuadroTexto 8">
            <a:extLst>
              <a:ext uri="{FF2B5EF4-FFF2-40B4-BE49-F238E27FC236}">
                <a16:creationId xmlns:a16="http://schemas.microsoft.com/office/drawing/2014/main" id="{33EC64C2-74B1-4409-0CD4-536A43D97204}"/>
              </a:ext>
            </a:extLst>
          </p:cNvPr>
          <p:cNvSpPr txBox="1"/>
          <p:nvPr/>
        </p:nvSpPr>
        <p:spPr>
          <a:xfrm>
            <a:off x="5393466" y="1489189"/>
            <a:ext cx="3750534" cy="3293209"/>
          </a:xfrm>
          <a:prstGeom prst="rect">
            <a:avLst/>
          </a:prstGeom>
          <a:noFill/>
        </p:spPr>
        <p:txBody>
          <a:bodyPr wrap="square" rtlCol="0">
            <a:spAutoFit/>
          </a:bodyPr>
          <a:lstStyle/>
          <a:p>
            <a:pPr algn="l"/>
            <a:r>
              <a:rPr lang="es-ES" sz="1400" b="0" i="0" dirty="0">
                <a:solidFill>
                  <a:srgbClr val="212121"/>
                </a:solidFill>
                <a:effectLst/>
                <a:latin typeface="Lato Light" panose="020F0302020204030203" pitchFamily="34" charset="0"/>
                <a:ea typeface="Lato Light" panose="020F0302020204030203" pitchFamily="34" charset="0"/>
                <a:cs typeface="Lato Light" panose="020F0302020204030203" pitchFamily="34" charset="0"/>
              </a:rPr>
              <a:t>De la gráfica se puede observar:</a:t>
            </a:r>
          </a:p>
          <a:p>
            <a:pPr algn="l"/>
            <a:endParaRPr lang="es-ES" sz="1400" dirty="0">
              <a:solidFill>
                <a:srgbClr val="212121"/>
              </a:solidFill>
              <a:latin typeface="Lato Light" panose="020F0302020204030203" pitchFamily="34" charset="0"/>
              <a:ea typeface="Lato Light" panose="020F0302020204030203" pitchFamily="34" charset="0"/>
              <a:cs typeface="Lato Light" panose="020F0302020204030203" pitchFamily="34" charset="0"/>
            </a:endParaRPr>
          </a:p>
          <a:p>
            <a:pPr algn="l"/>
            <a:r>
              <a:rPr lang="es-ES" sz="1400" b="0" i="0" dirty="0">
                <a:solidFill>
                  <a:srgbClr val="212121"/>
                </a:solidFill>
                <a:effectLst/>
                <a:latin typeface="Lato Light" panose="020F0302020204030203" pitchFamily="34" charset="0"/>
                <a:ea typeface="Lato Light" panose="020F0302020204030203" pitchFamily="34" charset="0"/>
                <a:cs typeface="Lato Light" panose="020F0302020204030203" pitchFamily="34" charset="0"/>
              </a:rPr>
              <a:t>La mayoría de los jugadores con mayor valor en euros se encuentran entre los 20 y 30 años.</a:t>
            </a:r>
          </a:p>
          <a:p>
            <a:pPr algn="l"/>
            <a:r>
              <a:rPr lang="es-ES" sz="1400" b="0" i="0" dirty="0">
                <a:solidFill>
                  <a:srgbClr val="212121"/>
                </a:solidFill>
                <a:effectLst/>
                <a:latin typeface="Lato Light" panose="020F0302020204030203" pitchFamily="34" charset="0"/>
                <a:ea typeface="Lato Light" panose="020F0302020204030203" pitchFamily="34" charset="0"/>
                <a:cs typeface="Lato Light" panose="020F0302020204030203" pitchFamily="34" charset="0"/>
              </a:rPr>
              <a:t>Hay una tendencia general a que el valor en euros disminuya con la edad, especialmente después de los 30 años.</a:t>
            </a:r>
          </a:p>
          <a:p>
            <a:pPr algn="l"/>
            <a:r>
              <a:rPr lang="es-ES" sz="1400" b="0" i="0" dirty="0">
                <a:solidFill>
                  <a:srgbClr val="212121"/>
                </a:solidFill>
                <a:effectLst/>
                <a:latin typeface="Lato Light" panose="020F0302020204030203" pitchFamily="34" charset="0"/>
                <a:ea typeface="Lato Light" panose="020F0302020204030203" pitchFamily="34" charset="0"/>
                <a:cs typeface="Lato Light" panose="020F0302020204030203" pitchFamily="34" charset="0"/>
              </a:rPr>
              <a:t>Esto se debe a que los jugadores más jóvenes tienen más potencial para crecer y desarrollarse.</a:t>
            </a:r>
          </a:p>
          <a:p>
            <a:pPr algn="l"/>
            <a:r>
              <a:rPr lang="es-ES" sz="1400" b="0" i="0" dirty="0">
                <a:solidFill>
                  <a:srgbClr val="212121"/>
                </a:solidFill>
                <a:effectLst/>
                <a:latin typeface="Lato Light" panose="020F0302020204030203" pitchFamily="34" charset="0"/>
                <a:ea typeface="Lato Light" panose="020F0302020204030203" pitchFamily="34" charset="0"/>
                <a:cs typeface="Lato Light" panose="020F0302020204030203" pitchFamily="34" charset="0"/>
              </a:rPr>
              <a:t>Existen algunos jugadores mayores con un valor en euros alto, lo que sugiere que la experiencia y el talento pueden compensar la edad.</a:t>
            </a:r>
          </a:p>
          <a:p>
            <a:pPr algn="just"/>
            <a:endParaRPr lang="es-ES" sz="1200" dirty="0">
              <a:latin typeface="Lato Light" panose="020F0302020204030203" pitchFamily="34" charset="0"/>
              <a:ea typeface="Lato Light" panose="020F0302020204030203" pitchFamily="34" charset="0"/>
              <a:cs typeface="Lato Light" panose="020F0302020204030203" pitchFamily="34" charset="0"/>
            </a:endParaRPr>
          </a:p>
        </p:txBody>
      </p:sp>
      <p:sp>
        <p:nvSpPr>
          <p:cNvPr id="4" name="CuadroTexto 3">
            <a:extLst>
              <a:ext uri="{FF2B5EF4-FFF2-40B4-BE49-F238E27FC236}">
                <a16:creationId xmlns:a16="http://schemas.microsoft.com/office/drawing/2014/main" id="{15128170-B5D5-B42E-259D-F7A3D3BCE967}"/>
              </a:ext>
            </a:extLst>
          </p:cNvPr>
          <p:cNvSpPr txBox="1"/>
          <p:nvPr/>
        </p:nvSpPr>
        <p:spPr>
          <a:xfrm>
            <a:off x="338973" y="143957"/>
            <a:ext cx="8286750" cy="446594"/>
          </a:xfrm>
          <a:prstGeom prst="rect">
            <a:avLst/>
          </a:prstGeom>
        </p:spPr>
        <p:txBody>
          <a:bodyPr vert="horz" lIns="0" tIns="0" rIns="0" bIns="0" rtlCol="0" anchor="t">
            <a:noAutofit/>
          </a:bodyPr>
          <a:lstStyle>
            <a:lvl1pPr>
              <a:lnSpc>
                <a:spcPct val="100000"/>
              </a:lnSpc>
              <a:spcBef>
                <a:spcPct val="0"/>
              </a:spcBef>
              <a:buNone/>
              <a:defRPr sz="2000" b="0">
                <a:solidFill>
                  <a:schemeClr val="tx2"/>
                </a:solidFill>
                <a:latin typeface="Playfair Display"/>
              </a:defRPr>
            </a:lvl1pPr>
          </a:lstStyle>
          <a:p>
            <a:pPr algn="ctr"/>
            <a:r>
              <a:rPr lang="es-AR" sz="3600" dirty="0"/>
              <a:t>Análisis Exploratorio de Datos (EDA) </a:t>
            </a:r>
          </a:p>
        </p:txBody>
      </p:sp>
      <p:pic>
        <p:nvPicPr>
          <p:cNvPr id="10" name="Marcador de contenido 9">
            <a:extLst>
              <a:ext uri="{FF2B5EF4-FFF2-40B4-BE49-F238E27FC236}">
                <a16:creationId xmlns:a16="http://schemas.microsoft.com/office/drawing/2014/main" id="{593E96F0-7D41-B0F8-C58C-DD9F7486B9A3}"/>
              </a:ext>
            </a:extLst>
          </p:cNvPr>
          <p:cNvPicPr>
            <a:picLocks noGrp="1" noChangeAspect="1"/>
          </p:cNvPicPr>
          <p:nvPr>
            <p:ph idx="3"/>
          </p:nvPr>
        </p:nvPicPr>
        <p:blipFill>
          <a:blip r:embed="rId3"/>
          <a:stretch>
            <a:fillRect/>
          </a:stretch>
        </p:blipFill>
        <p:spPr>
          <a:xfrm>
            <a:off x="73185" y="1470238"/>
            <a:ext cx="5264326" cy="3293209"/>
          </a:xfrm>
          <a:prstGeom prst="rect">
            <a:avLst/>
          </a:prstGeom>
        </p:spPr>
      </p:pic>
    </p:spTree>
    <p:extLst>
      <p:ext uri="{BB962C8B-B14F-4D97-AF65-F5344CB8AC3E}">
        <p14:creationId xmlns:p14="http://schemas.microsoft.com/office/powerpoint/2010/main" val="3936921085"/>
      </p:ext>
      <p:ext uri="{F883F0EF-F562-456C-BB06-C1177ECC3360}">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4933507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B8C683FB-1646-4D25-8269-60B89EFED35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9F05ACE-80E5-4482-99AB-DA7C1297AC98}"/>
              </a:ext>
            </a:extLst>
          </p:cNvPr>
          <p:cNvSpPr>
            <a:spLocks noGrp="1"/>
          </p:cNvSpPr>
          <p:nvPr>
            <p:ph type="title" idx="1"/>
          </p:nvPr>
        </p:nvSpPr>
        <p:spPr>
          <a:xfrm>
            <a:off x="73185" y="942695"/>
            <a:ext cx="8899565" cy="527544"/>
          </a:xfrm>
        </p:spPr>
        <p:txBody>
          <a:bodyPr rtlCol="0"/>
          <a:lstStyle/>
          <a:p>
            <a:r>
              <a:rPr lang="es-ES" sz="2000" dirty="0"/>
              <a:t>Análisis Multivariado: </a:t>
            </a:r>
            <a:r>
              <a:rPr lang="es-AR" sz="2000" dirty="0"/>
              <a:t>Análisis de componentes principales (PCA)</a:t>
            </a:r>
            <a:endParaRPr lang="en-US" sz="2000" dirty="0"/>
          </a:p>
        </p:txBody>
      </p:sp>
      <p:sp>
        <p:nvSpPr>
          <p:cNvPr id="3" name="Text Placeholder 2">
            <a:extLst>
              <a:ext uri="{0D97ECA2-4D98-4E8C-B417-2A8B54516D0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F89D813-8F25-4B98-B184-92D3F3B6CB8C}"/>
              </a:ext>
            </a:extLst>
          </p:cNvPr>
          <p:cNvSpPr>
            <a:spLocks noGrp="1"/>
          </p:cNvSpPr>
          <p:nvPr>
            <p:ph idx="2"/>
          </p:nvPr>
        </p:nvSpPr>
        <p:spPr>
          <a:xfrm>
            <a:off x="432487" y="4036215"/>
            <a:ext cx="4495800" cy="867968"/>
          </a:xfrm>
        </p:spPr>
        <p:txBody>
          <a:bodyPr rtlCol="0">
            <a:normAutofit/>
          </a:bodyPr>
          <a:lstStyle/>
          <a:p>
            <a:pPr algn="ctr"/>
            <a:endParaRPr lang="en-US" dirty="0"/>
          </a:p>
          <a:p>
            <a:pPr algn="ctr"/>
            <a:r>
              <a:rPr lang="es-AR" sz="1100" b="0" i="0" dirty="0">
                <a:solidFill>
                  <a:srgbClr val="212121"/>
                </a:solidFill>
                <a:effectLst/>
                <a:latin typeface="Courier New" panose="02070309020205020404" pitchFamily="49" charset="0"/>
              </a:rPr>
              <a:t>Componente 1: 0.8200 (varianza)             Componente 2: 0.0803 (varianza)</a:t>
            </a:r>
            <a:endParaRPr lang="en-US" sz="1100" dirty="0"/>
          </a:p>
        </p:txBody>
      </p:sp>
      <p:sp>
        <p:nvSpPr>
          <p:cNvPr id="6" name="Slide Number Placeholder 5">
            <a:extLst>
              <a:ext uri="{A05CA9C2-78DA-4E0B-AD1B-A8AE46C3D1E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22CD9F5-7D8A-43E1-AACF-2286818D9D51}"/>
              </a:ext>
            </a:extLst>
          </p:cNvPr>
          <p:cNvSpPr>
            <a:spLocks noGrp="1"/>
          </p:cNvSpPr>
          <p:nvPr>
            <p:ph type="sldNum" sz="quarter"/>
          </p:nvPr>
        </p:nvSpPr>
        <p:spPr/>
        <p:txBody>
          <a:bodyPr rtlCol="0"/>
          <a:lstStyle/>
          <a:p>
            <a:fld id="{DB94628D-D9AE-4A14-BE4D-723C996C6A93}" type="slidenum">
              <a:t>16</a:t>
            </a:fld>
            <a:endParaRPr lang="en-US" dirty="0"/>
          </a:p>
        </p:txBody>
      </p:sp>
      <p:sp>
        <p:nvSpPr>
          <p:cNvPr id="9" name="CuadroTexto 8">
            <a:extLst>
              <a:ext uri="{FF2B5EF4-FFF2-40B4-BE49-F238E27FC236}">
                <a16:creationId xmlns:a16="http://schemas.microsoft.com/office/drawing/2014/main" id="{33EC64C2-74B1-4409-0CD4-536A43D97204}"/>
              </a:ext>
            </a:extLst>
          </p:cNvPr>
          <p:cNvSpPr txBox="1"/>
          <p:nvPr/>
        </p:nvSpPr>
        <p:spPr>
          <a:xfrm>
            <a:off x="5067586" y="1470239"/>
            <a:ext cx="3946530" cy="3539430"/>
          </a:xfrm>
          <a:prstGeom prst="rect">
            <a:avLst/>
          </a:prstGeom>
          <a:noFill/>
        </p:spPr>
        <p:txBody>
          <a:bodyPr wrap="square" rtlCol="0">
            <a:spAutoFit/>
          </a:bodyPr>
          <a:lstStyle/>
          <a:p>
            <a:pPr algn="just"/>
            <a:r>
              <a:rPr lang="es-ES" sz="1400" dirty="0">
                <a:latin typeface="Lato Light" panose="020F0302020204030203" pitchFamily="34" charset="0"/>
                <a:ea typeface="Lato Light" panose="020F0302020204030203" pitchFamily="34" charset="0"/>
                <a:cs typeface="Lato Light" panose="020F0302020204030203" pitchFamily="34" charset="0"/>
              </a:rPr>
              <a:t>PC1 (82% de la varianza):Captura la mayor parte de la información relacionada con habilidades técnicas y mentales. </a:t>
            </a:r>
          </a:p>
          <a:p>
            <a:pPr algn="just"/>
            <a:r>
              <a:rPr lang="es-ES" sz="1400" dirty="0">
                <a:latin typeface="Lato Light" panose="020F0302020204030203" pitchFamily="34" charset="0"/>
                <a:ea typeface="Lato Light" panose="020F0302020204030203" pitchFamily="34" charset="0"/>
                <a:cs typeface="Lato Light" panose="020F0302020204030203" pitchFamily="34" charset="0"/>
              </a:rPr>
              <a:t>PC2 (8% de la varianza):Introduce factores adicionales que influyen en el rendimiento, aunque en menor medida que PC1.</a:t>
            </a:r>
          </a:p>
          <a:p>
            <a:pPr algn="just"/>
            <a:endParaRPr lang="es-ES" sz="1400" dirty="0">
              <a:latin typeface="Lato Light" panose="020F0302020204030203" pitchFamily="34" charset="0"/>
              <a:ea typeface="Lato Light" panose="020F0302020204030203" pitchFamily="34" charset="0"/>
              <a:cs typeface="Lato Light" panose="020F0302020204030203" pitchFamily="34" charset="0"/>
            </a:endParaRPr>
          </a:p>
          <a:p>
            <a:pPr algn="just"/>
            <a:r>
              <a:rPr lang="es-ES" sz="1400" dirty="0">
                <a:latin typeface="Lato Light" panose="020F0302020204030203" pitchFamily="34" charset="0"/>
                <a:ea typeface="Lato Light" panose="020F0302020204030203" pitchFamily="34" charset="0"/>
                <a:cs typeface="Lato Light" panose="020F0302020204030203" pitchFamily="34" charset="0"/>
              </a:rPr>
              <a:t>Los jugadores se distribuyen ampliamente a lo largo del eje de PC1, indicando que las habilidades capturadas en esta componente son clave para el rendimiento general.</a:t>
            </a:r>
          </a:p>
          <a:p>
            <a:pPr algn="just"/>
            <a:endParaRPr lang="es-ES" sz="1400" dirty="0">
              <a:latin typeface="Lato Light" panose="020F0302020204030203" pitchFamily="34" charset="0"/>
              <a:ea typeface="Lato Light" panose="020F0302020204030203" pitchFamily="34" charset="0"/>
              <a:cs typeface="Lato Light" panose="020F0302020204030203" pitchFamily="34" charset="0"/>
            </a:endParaRPr>
          </a:p>
          <a:p>
            <a:pPr algn="just"/>
            <a:r>
              <a:rPr lang="es-ES" sz="1400" dirty="0">
                <a:latin typeface="Lato Light" panose="020F0302020204030203" pitchFamily="34" charset="0"/>
                <a:ea typeface="Lato Light" panose="020F0302020204030203" pitchFamily="34" charset="0"/>
                <a:cs typeface="Lato Light" panose="020F0302020204030203" pitchFamily="34" charset="0"/>
              </a:rPr>
              <a:t>Las primeras dos componentes capturan casi toda la información relevante sobre las habilidades técnicas y mentales de los jugadores.</a:t>
            </a:r>
          </a:p>
          <a:p>
            <a:pPr algn="just"/>
            <a:endParaRPr lang="es-ES" sz="1400" dirty="0">
              <a:latin typeface="Lato Light" panose="020F0302020204030203" pitchFamily="34" charset="0"/>
              <a:ea typeface="Lato Light" panose="020F0302020204030203" pitchFamily="34" charset="0"/>
              <a:cs typeface="Lato Light" panose="020F0302020204030203" pitchFamily="34" charset="0"/>
            </a:endParaRPr>
          </a:p>
        </p:txBody>
      </p:sp>
      <p:sp>
        <p:nvSpPr>
          <p:cNvPr id="4" name="CuadroTexto 3">
            <a:extLst>
              <a:ext uri="{FF2B5EF4-FFF2-40B4-BE49-F238E27FC236}">
                <a16:creationId xmlns:a16="http://schemas.microsoft.com/office/drawing/2014/main" id="{B47B8822-EFA3-A858-D0E8-D112BC5053B0}"/>
              </a:ext>
            </a:extLst>
          </p:cNvPr>
          <p:cNvSpPr txBox="1"/>
          <p:nvPr/>
        </p:nvSpPr>
        <p:spPr>
          <a:xfrm>
            <a:off x="338973" y="143957"/>
            <a:ext cx="8286750" cy="446594"/>
          </a:xfrm>
          <a:prstGeom prst="rect">
            <a:avLst/>
          </a:prstGeom>
        </p:spPr>
        <p:txBody>
          <a:bodyPr vert="horz" lIns="0" tIns="0" rIns="0" bIns="0" rtlCol="0" anchor="t">
            <a:noAutofit/>
          </a:bodyPr>
          <a:lstStyle>
            <a:lvl1pPr>
              <a:lnSpc>
                <a:spcPct val="100000"/>
              </a:lnSpc>
              <a:spcBef>
                <a:spcPct val="0"/>
              </a:spcBef>
              <a:buNone/>
              <a:defRPr sz="2000" b="0">
                <a:solidFill>
                  <a:schemeClr val="tx2"/>
                </a:solidFill>
                <a:latin typeface="Playfair Display"/>
              </a:defRPr>
            </a:lvl1pPr>
          </a:lstStyle>
          <a:p>
            <a:pPr algn="ctr"/>
            <a:r>
              <a:rPr lang="es-AR" sz="3600" dirty="0"/>
              <a:t>Análisis Exploratorio de Datos (EDA) </a:t>
            </a:r>
          </a:p>
        </p:txBody>
      </p:sp>
      <p:pic>
        <p:nvPicPr>
          <p:cNvPr id="8" name="Marcador de contenido 7">
            <a:extLst>
              <a:ext uri="{FF2B5EF4-FFF2-40B4-BE49-F238E27FC236}">
                <a16:creationId xmlns:a16="http://schemas.microsoft.com/office/drawing/2014/main" id="{A4EBE6FD-EA26-0709-9732-B40346083836}"/>
              </a:ext>
            </a:extLst>
          </p:cNvPr>
          <p:cNvPicPr>
            <a:picLocks noGrp="1" noChangeAspect="1"/>
          </p:cNvPicPr>
          <p:nvPr>
            <p:ph idx="3"/>
          </p:nvPr>
        </p:nvPicPr>
        <p:blipFill>
          <a:blip r:embed="rId3"/>
          <a:stretch>
            <a:fillRect/>
          </a:stretch>
        </p:blipFill>
        <p:spPr>
          <a:xfrm>
            <a:off x="126941" y="1273648"/>
            <a:ext cx="4857951" cy="3154215"/>
          </a:xfrm>
          <a:prstGeom prst="rect">
            <a:avLst/>
          </a:prstGeom>
        </p:spPr>
      </p:pic>
    </p:spTree>
    <p:extLst>
      <p:ext uri="{BB962C8B-B14F-4D97-AF65-F5344CB8AC3E}">
        <p14:creationId xmlns:p14="http://schemas.microsoft.com/office/powerpoint/2010/main" val="239630154"/>
      </p:ext>
      <p:ext uri="{F883F0EF-F562-456C-BB06-C1177ECC336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a:extLst>
              <a:ext uri="{EFD4B1A3-0441-4EB2-8C41-EB649D7D8AD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FCA932B-C1F3-4034-A1EE-C75C3410E19E}"/>
              </a:ext>
            </a:extLst>
          </p:cNvPr>
          <p:cNvSpPr>
            <a:spLocks noGrp="1"/>
          </p:cNvSpPr>
          <p:nvPr>
            <p:ph type="title" idx="1"/>
          </p:nvPr>
        </p:nvSpPr>
        <p:spPr/>
        <p:txBody>
          <a:bodyPr rtlCol="0"/>
          <a:lstStyle/>
          <a:p>
            <a:r>
              <a:rPr lang="en-US" dirty="0"/>
              <a:t>Insights</a:t>
            </a:r>
          </a:p>
        </p:txBody>
      </p:sp>
      <p:sp>
        <p:nvSpPr>
          <p:cNvPr id="3" name="Content Placeholder 2">
            <a:extLst>
              <a:ext uri="{11D74129-DCE8-477F-B139-98FF006F09A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A930A67-06B6-42A0-BAF9-6FF0540123E4}"/>
              </a:ext>
            </a:extLst>
          </p:cNvPr>
          <p:cNvSpPr>
            <a:spLocks noGrp="1"/>
          </p:cNvSpPr>
          <p:nvPr>
            <p:ph type="body" idx="2"/>
          </p:nvPr>
        </p:nvSpPr>
        <p:spPr>
          <a:xfrm>
            <a:off x="2504354" y="1176019"/>
            <a:ext cx="6121484" cy="752912"/>
          </a:xfrm>
        </p:spPr>
        <p:txBody>
          <a:bodyPr rtlCol="0"/>
          <a:lstStyle/>
          <a:p>
            <a:pPr algn="just"/>
            <a:r>
              <a:rPr lang="es-ES" dirty="0"/>
              <a:t>Los jugadores con mejores habilidades técnicas tienen un rendimiento global superior. Enfocar el entrenamiento en estas habilidades puede mejorar el rendimiento general.</a:t>
            </a:r>
            <a:endParaRPr lang="en-US" dirty="0"/>
          </a:p>
        </p:txBody>
      </p:sp>
      <p:sp>
        <p:nvSpPr>
          <p:cNvPr id="4" name="Text Placeholder 4">
            <a:extLst>
              <a:ext uri="{B914BEFE-C832-4DE9-9A5D-3F945CB4D4A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50EF164-2C9C-4995-9278-C77E01F857BF}"/>
              </a:ext>
            </a:extLst>
          </p:cNvPr>
          <p:cNvSpPr>
            <a:spLocks noGrp="1"/>
          </p:cNvSpPr>
          <p:nvPr>
            <p:ph type="body" idx="3"/>
          </p:nvPr>
        </p:nvSpPr>
        <p:spPr>
          <a:xfrm>
            <a:off x="2504353" y="2109398"/>
            <a:ext cx="6121485" cy="682446"/>
          </a:xfrm>
        </p:spPr>
        <p:txBody>
          <a:bodyPr rtlCol="0"/>
          <a:lstStyle/>
          <a:p>
            <a:pPr algn="just"/>
            <a:r>
              <a:rPr lang="es-ES" dirty="0"/>
              <a:t>Existe una correlación entre el valor de mercado, el salario y el rendimiento global. Algunos jugadores con alto rendimiento aún no tienen un salario o valor acorde. </a:t>
            </a:r>
            <a:endParaRPr lang="en-US" dirty="0"/>
          </a:p>
        </p:txBody>
      </p:sp>
      <p:sp>
        <p:nvSpPr>
          <p:cNvPr id="5" name="Text Placeholder 5">
            <a:extLst>
              <a:ext uri="{83CE65BD-71C7-4768-9B77-283E5A12EBC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9FD3770-C4D9-4FE7-A097-C6AD4040DF76}"/>
              </a:ext>
            </a:extLst>
          </p:cNvPr>
          <p:cNvSpPr>
            <a:spLocks noGrp="1"/>
          </p:cNvSpPr>
          <p:nvPr>
            <p:ph type="body" idx="4"/>
          </p:nvPr>
        </p:nvSpPr>
        <p:spPr>
          <a:xfrm>
            <a:off x="2504354" y="2880206"/>
            <a:ext cx="6121484" cy="793807"/>
          </a:xfrm>
        </p:spPr>
        <p:txBody>
          <a:bodyPr rtlCol="0"/>
          <a:lstStyle/>
          <a:p>
            <a:pPr algn="just"/>
            <a:r>
              <a:rPr lang="es-ES" dirty="0"/>
              <a:t>Jugadores con mayor rendimiento se agrupan en el cuadrante superior derecho del gráfico PCA. Las combinaciones de habilidades técnicas y mentales determinan el rendimiento.</a:t>
            </a:r>
            <a:endParaRPr lang="en-US" dirty="0"/>
          </a:p>
        </p:txBody>
      </p:sp>
      <p:sp>
        <p:nvSpPr>
          <p:cNvPr id="6" name="Text Placeholder 6">
            <a:extLst>
              <a:ext uri="{8CBA43DA-F4E9-4715-82B7-2625B50ED3C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1A4B312-6398-412C-82D4-5694C9F0821E}"/>
              </a:ext>
            </a:extLst>
          </p:cNvPr>
          <p:cNvSpPr>
            <a:spLocks noGrp="1"/>
          </p:cNvSpPr>
          <p:nvPr>
            <p:ph type="body" idx="5"/>
          </p:nvPr>
        </p:nvSpPr>
        <p:spPr>
          <a:xfrm>
            <a:off x="2504353" y="3678026"/>
            <a:ext cx="6121484" cy="793807"/>
          </a:xfrm>
        </p:spPr>
        <p:txBody>
          <a:bodyPr rtlCol="0"/>
          <a:lstStyle/>
          <a:p>
            <a:r>
              <a:rPr lang="es-ES" dirty="0"/>
              <a:t> Las habilidades físicas influyen en el rendimiento, pero menos que las habilidades técnicas y mentales. Hay una mayor influencia en posiciones específicas como defensores y delanteros.</a:t>
            </a:r>
            <a:endParaRPr lang="en-US" dirty="0"/>
          </a:p>
        </p:txBody>
      </p:sp>
      <p:sp>
        <p:nvSpPr>
          <p:cNvPr id="7" name="Text Placeholder 7">
            <a:extLst>
              <a:ext uri="{8670AE3F-5E64-4FC7-B4EA-74DC7A08435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E70825D-211F-467B-9E0B-69131B8B5799}"/>
              </a:ext>
            </a:extLst>
          </p:cNvPr>
          <p:cNvSpPr>
            <a:spLocks noGrp="1"/>
          </p:cNvSpPr>
          <p:nvPr>
            <p:ph type="body" idx="6"/>
          </p:nvPr>
        </p:nvSpPr>
        <p:spPr>
          <a:xfrm>
            <a:off x="294555" y="1168805"/>
            <a:ext cx="2209800" cy="609598"/>
          </a:xfrm>
        </p:spPr>
        <p:txBody>
          <a:bodyPr rtlCol="0"/>
          <a:lstStyle/>
          <a:p>
            <a:r>
              <a:rPr lang="es-ES" sz="1400" dirty="0"/>
              <a:t>Relación entre Habilidades Técnicas y Rendimiento Global</a:t>
            </a:r>
            <a:endParaRPr lang="en-US" sz="1400" dirty="0"/>
          </a:p>
        </p:txBody>
      </p:sp>
      <p:sp>
        <p:nvSpPr>
          <p:cNvPr id="8" name="Text Placeholder 8">
            <a:extLst>
              <a:ext uri="{54D8C84C-9F16-4C53-8967-BED0B395802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351B51E-E64D-461F-8ECB-F8115E66ADF6}"/>
              </a:ext>
            </a:extLst>
          </p:cNvPr>
          <p:cNvSpPr>
            <a:spLocks noGrp="1"/>
          </p:cNvSpPr>
          <p:nvPr>
            <p:ph type="body" idx="7"/>
          </p:nvPr>
        </p:nvSpPr>
        <p:spPr>
          <a:xfrm>
            <a:off x="294555" y="2152650"/>
            <a:ext cx="1768701" cy="639194"/>
          </a:xfrm>
        </p:spPr>
        <p:txBody>
          <a:bodyPr rtlCol="0"/>
          <a:lstStyle/>
          <a:p>
            <a:r>
              <a:rPr lang="es-ES" sz="1400" dirty="0"/>
              <a:t>Valor de Mercado y Salario</a:t>
            </a:r>
            <a:endParaRPr lang="en-US" sz="1400" dirty="0"/>
          </a:p>
        </p:txBody>
      </p:sp>
      <p:sp>
        <p:nvSpPr>
          <p:cNvPr id="9" name="Text Placeholder 9">
            <a:extLst>
              <a:ext uri="{16FE1AC7-1F08-4621-8528-AB78AC58CB4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DED00E0-6BFD-4A63-9699-0CFCEC9DE8AB}"/>
              </a:ext>
            </a:extLst>
          </p:cNvPr>
          <p:cNvSpPr>
            <a:spLocks noGrp="1"/>
          </p:cNvSpPr>
          <p:nvPr>
            <p:ph type="body" idx="8"/>
          </p:nvPr>
        </p:nvSpPr>
        <p:spPr>
          <a:xfrm>
            <a:off x="308002" y="2948439"/>
            <a:ext cx="1867555" cy="609598"/>
          </a:xfrm>
        </p:spPr>
        <p:txBody>
          <a:bodyPr rtlCol="0"/>
          <a:lstStyle/>
          <a:p>
            <a:r>
              <a:rPr lang="en-US" sz="1400" dirty="0" err="1"/>
              <a:t>Análisis</a:t>
            </a:r>
            <a:r>
              <a:rPr lang="en-US" sz="1400" dirty="0"/>
              <a:t> de </a:t>
            </a:r>
            <a:r>
              <a:rPr lang="en-US" sz="1400" dirty="0" err="1"/>
              <a:t>Componentes</a:t>
            </a:r>
            <a:r>
              <a:rPr lang="en-US" sz="1400" dirty="0"/>
              <a:t> </a:t>
            </a:r>
            <a:r>
              <a:rPr lang="en-US" sz="1400" dirty="0" err="1"/>
              <a:t>Principales</a:t>
            </a:r>
            <a:r>
              <a:rPr lang="en-US" sz="1400" dirty="0"/>
              <a:t> (PCA)</a:t>
            </a:r>
          </a:p>
        </p:txBody>
      </p:sp>
      <p:sp>
        <p:nvSpPr>
          <p:cNvPr id="10" name="Text Placeholder 10">
            <a:extLst>
              <a:ext uri="{DFD8D171-FA12-4024-826B-722C29065FC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8097EE3-A872-467D-ABF7-B5CF91D6B3C0}"/>
              </a:ext>
            </a:extLst>
          </p:cNvPr>
          <p:cNvSpPr>
            <a:spLocks noGrp="1"/>
          </p:cNvSpPr>
          <p:nvPr>
            <p:ph type="body" idx="9"/>
          </p:nvPr>
        </p:nvSpPr>
        <p:spPr>
          <a:xfrm>
            <a:off x="294555" y="3762375"/>
            <a:ext cx="1991445" cy="461178"/>
          </a:xfrm>
        </p:spPr>
        <p:txBody>
          <a:bodyPr rtlCol="0"/>
          <a:lstStyle/>
          <a:p>
            <a:r>
              <a:rPr lang="en-US" sz="1400" dirty="0" err="1"/>
              <a:t>Habilidades</a:t>
            </a:r>
            <a:r>
              <a:rPr lang="en-US" sz="1400" dirty="0"/>
              <a:t> </a:t>
            </a:r>
            <a:r>
              <a:rPr lang="en-US" sz="1400" dirty="0" err="1"/>
              <a:t>Físicas</a:t>
            </a:r>
            <a:endParaRPr lang="en-US" sz="1400" dirty="0"/>
          </a:p>
        </p:txBody>
      </p:sp>
      <p:sp>
        <p:nvSpPr>
          <p:cNvPr id="12" name="Slide Number Placeholder 5">
            <a:extLst>
              <a:ext uri="{B2A503B4-5A43-4FA7-8FEC-6A4676E4D77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1F46006-FE25-4876-B604-5D5465418E88}"/>
              </a:ext>
            </a:extLst>
          </p:cNvPr>
          <p:cNvSpPr>
            <a:spLocks noGrp="1"/>
          </p:cNvSpPr>
          <p:nvPr>
            <p:ph type="sldNum" sz="quarter"/>
          </p:nvPr>
        </p:nvSpPr>
        <p:spPr/>
        <p:txBody>
          <a:bodyPr rtlCol="0"/>
          <a:lstStyle/>
          <a:p>
            <a:fld id="{AD3AECDA-C21E-43FC-B1B4-497ACD4A7047}" type="slidenum">
              <a:t>17</a:t>
            </a:fld>
            <a:endParaRPr lang="en-US" dirty="0"/>
          </a:p>
        </p:txBody>
      </p:sp>
    </p:spTree>
    <p:extLst>
      <p:ext uri="{41ACB81B-CFCC-4099-84E7-308FC82BFC89}">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5B303D78-12B4-4A51-9C53-7E77E2B2707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A021A1B-B20C-4272-90AA-EFF415EB5E53}"/>
              </a:ext>
            </a:extLst>
          </p:cNvPr>
          <p:cNvSpPr>
            <a:spLocks noGrp="1"/>
          </p:cNvSpPr>
          <p:nvPr>
            <p:ph type="title" idx="1"/>
          </p:nvPr>
        </p:nvSpPr>
        <p:spPr/>
        <p:txBody>
          <a:bodyPr rtlCol="0"/>
          <a:lstStyle/>
          <a:p>
            <a:r>
              <a:rPr lang="en-US" dirty="0" err="1"/>
              <a:t>Recomendaciones</a:t>
            </a:r>
            <a:endParaRPr lang="en-US" dirty="0"/>
          </a:p>
        </p:txBody>
      </p:sp>
      <p:sp>
        <p:nvSpPr>
          <p:cNvPr id="7" name="Text Placeholder 10">
            <a:extLst>
              <a:ext uri="{942ADB7E-DA6C-4E8C-AFC8-A20FE01708D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0D8483C-7C8B-4A09-A54E-A51C5618624E}"/>
              </a:ext>
            </a:extLst>
          </p:cNvPr>
          <p:cNvSpPr>
            <a:spLocks noGrp="1"/>
          </p:cNvSpPr>
          <p:nvPr>
            <p:ph type="body" idx="6"/>
          </p:nvPr>
        </p:nvSpPr>
        <p:spPr>
          <a:xfrm>
            <a:off x="428625" y="2571751"/>
            <a:ext cx="1933575" cy="1731730"/>
          </a:xfrm>
        </p:spPr>
        <p:txBody>
          <a:bodyPr rtlCol="0"/>
          <a:lstStyle/>
          <a:p>
            <a:r>
              <a:rPr lang="es-ES" cap="none" dirty="0"/>
              <a:t> Desarrollo de Habilidades Técnicas</a:t>
            </a:r>
            <a:endParaRPr lang="en-US" cap="none" dirty="0"/>
          </a:p>
        </p:txBody>
      </p:sp>
      <p:sp>
        <p:nvSpPr>
          <p:cNvPr id="8" name="Text Placeholder 11">
            <a:extLst>
              <a:ext uri="{9DD59CE3-369D-479E-BD0D-5CAE04B6665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BB0F81E-C136-49D2-9324-D9ECD3DEA1E7}"/>
              </a:ext>
            </a:extLst>
          </p:cNvPr>
          <p:cNvSpPr>
            <a:spLocks noGrp="1"/>
          </p:cNvSpPr>
          <p:nvPr>
            <p:ph type="body" idx="7"/>
          </p:nvPr>
        </p:nvSpPr>
        <p:spPr>
          <a:xfrm>
            <a:off x="2590801" y="2571750"/>
            <a:ext cx="1711103" cy="1562100"/>
          </a:xfrm>
        </p:spPr>
        <p:txBody>
          <a:bodyPr rtlCol="0"/>
          <a:lstStyle/>
          <a:p>
            <a:r>
              <a:rPr lang="en-US" cap="none" dirty="0" err="1"/>
              <a:t>Personalización</a:t>
            </a:r>
            <a:r>
              <a:rPr lang="en-US" cap="none" dirty="0"/>
              <a:t> del Scouting e </a:t>
            </a:r>
            <a:r>
              <a:rPr lang="en-US" cap="none" dirty="0" err="1"/>
              <a:t>Identificación</a:t>
            </a:r>
            <a:r>
              <a:rPr lang="en-US" cap="none" dirty="0"/>
              <a:t> de </a:t>
            </a:r>
            <a:r>
              <a:rPr lang="en-US" cap="none" dirty="0" err="1"/>
              <a:t>Talento</a:t>
            </a:r>
            <a:r>
              <a:rPr lang="en-US" cap="none" dirty="0"/>
              <a:t> </a:t>
            </a:r>
            <a:r>
              <a:rPr lang="en-US" cap="none" dirty="0" err="1"/>
              <a:t>Emergente</a:t>
            </a:r>
            <a:endParaRPr lang="en-US" cap="none" dirty="0"/>
          </a:p>
        </p:txBody>
      </p:sp>
      <p:sp>
        <p:nvSpPr>
          <p:cNvPr id="9" name="Text Placeholder 12">
            <a:extLst>
              <a:ext uri="{0C148311-E6D4-4EB5-A9D9-91D87FBC976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2461009-4514-4C0F-B703-4D7531746E66}"/>
              </a:ext>
            </a:extLst>
          </p:cNvPr>
          <p:cNvSpPr>
            <a:spLocks noGrp="1"/>
          </p:cNvSpPr>
          <p:nvPr>
            <p:ph type="body" idx="8"/>
          </p:nvPr>
        </p:nvSpPr>
        <p:spPr>
          <a:xfrm>
            <a:off x="4819650" y="2568708"/>
            <a:ext cx="1606329" cy="1731730"/>
          </a:xfrm>
        </p:spPr>
        <p:txBody>
          <a:bodyPr rtlCol="0"/>
          <a:lstStyle/>
          <a:p>
            <a:r>
              <a:rPr lang="es-ES" cap="none" dirty="0"/>
              <a:t>Optimización de Decisiones Salariales y de Fichajes</a:t>
            </a:r>
            <a:endParaRPr lang="en-US" cap="none" dirty="0"/>
          </a:p>
        </p:txBody>
      </p:sp>
      <p:sp>
        <p:nvSpPr>
          <p:cNvPr id="10" name="Text Placeholder 13">
            <a:extLst>
              <a:ext uri="{0F833F4E-4AD0-4F8C-B7C3-08435B9CB06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39005D5-5356-4B64-B481-04F437B4C88C}"/>
              </a:ext>
            </a:extLst>
          </p:cNvPr>
          <p:cNvSpPr>
            <a:spLocks noGrp="1"/>
          </p:cNvSpPr>
          <p:nvPr>
            <p:ph type="body" idx="9"/>
          </p:nvPr>
        </p:nvSpPr>
        <p:spPr>
          <a:xfrm>
            <a:off x="6943725" y="2571750"/>
            <a:ext cx="1606329" cy="1846030"/>
          </a:xfrm>
        </p:spPr>
        <p:txBody>
          <a:bodyPr rtlCol="0"/>
          <a:lstStyle/>
          <a:p>
            <a:r>
              <a:rPr lang="es-ES" cap="none" dirty="0"/>
              <a:t>Análisis Continuo de Rendimiento</a:t>
            </a:r>
            <a:endParaRPr lang="en-US" cap="none" dirty="0"/>
          </a:p>
        </p:txBody>
      </p:sp>
      <p:sp>
        <p:nvSpPr>
          <p:cNvPr id="13" name="Slide Number Placeholder 5">
            <a:extLst>
              <a:ext uri="{E4A4620C-39CF-4D34-A7D5-5E4150DB51A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62479A5-14C5-48DB-AF8A-DF2C7374B65D}"/>
              </a:ext>
            </a:extLst>
          </p:cNvPr>
          <p:cNvSpPr>
            <a:spLocks noGrp="1"/>
          </p:cNvSpPr>
          <p:nvPr>
            <p:ph type="sldNum" sz="quarter"/>
          </p:nvPr>
        </p:nvSpPr>
        <p:spPr/>
        <p:txBody>
          <a:bodyPr rtlCol="0"/>
          <a:lstStyle/>
          <a:p>
            <a:fld id="{3D120CC8-ED79-4072-922F-6AB80978C82F}" type="slidenum">
              <a:t>18</a:t>
            </a:fld>
            <a:endParaRPr lang="en-US" dirty="0"/>
          </a:p>
        </p:txBody>
      </p:sp>
    </p:spTree>
    <p:extLst>
      <p:ext uri="{BB962C8B-B14F-4D97-AF65-F5344CB8AC3E}">
        <p14:creationId xmlns:p14="http://schemas.microsoft.com/office/powerpoint/2010/main" val="3184207064"/>
      </p:ext>
      <p:ext uri="{26EF5F6D-28B7-4ECB-8BDB-635CD51534D8}">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4933507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4" name="Slide Number Placeholder 5">
            <a:extLst>
              <a:ext uri="{0C5D62E0-A677-4594-A731-F2C8AD2507A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F6742FA-2E81-4356-8319-0734C916429B}"/>
              </a:ext>
            </a:extLst>
          </p:cNvPr>
          <p:cNvSpPr>
            <a:spLocks noGrp="1"/>
          </p:cNvSpPr>
          <p:nvPr>
            <p:ph type="sldNum" sz="quarter" idx="14"/>
          </p:nvPr>
        </p:nvSpPr>
        <p:spPr>
          <a:xfrm>
            <a:off x="6654113" y="4767262"/>
            <a:ext cx="2057400" cy="273843"/>
          </a:xfrm>
          <a:prstGeom prst="rect">
            <a:avLst/>
          </a:prstGeom>
        </p:spPr>
        <p:txBody>
          <a:bodyPr vert="horz" lIns="91440" tIns="45720" rIns="91440" bIns="45720" rtlCol="0" anchor="ctr"/>
          <a:lstStyle>
            <a:lvl1pPr lvl="0" algn="r">
              <a:defRPr lang="en-US" sz="900" b="0" i="0" dirty="0">
                <a:solidFill>
                  <a:schemeClr val="bg1">
                    <a:lumMod val="95000"/>
                  </a:schemeClr>
                </a:solidFill>
                <a:latin typeface="Lato Light"/>
              </a:defRPr>
            </a:lvl1pPr>
          </a:lstStyle>
          <a:p>
            <a:fld id="{D300785E-BBDF-4FB1-9A66-DF4B13676F35}" type="slidenum">
              <a:t>2</a:t>
            </a:fld>
            <a:endParaRPr lang="en-US" dirty="0"/>
          </a:p>
        </p:txBody>
      </p:sp>
      <p:sp>
        <p:nvSpPr>
          <p:cNvPr id="7" name="CuadroTexto 6">
            <a:extLst>
              <a:ext uri="{FF2B5EF4-FFF2-40B4-BE49-F238E27FC236}">
                <a16:creationId xmlns:a16="http://schemas.microsoft.com/office/drawing/2014/main" id="{B84060DE-ADCD-3A0F-222B-AC8B8F30E1F0}"/>
              </a:ext>
            </a:extLst>
          </p:cNvPr>
          <p:cNvSpPr txBox="1"/>
          <p:nvPr/>
        </p:nvSpPr>
        <p:spPr>
          <a:xfrm>
            <a:off x="507797" y="345338"/>
            <a:ext cx="2362200" cy="584775"/>
          </a:xfrm>
          <a:prstGeom prst="rect">
            <a:avLst/>
          </a:prstGeom>
          <a:noFill/>
        </p:spPr>
        <p:txBody>
          <a:bodyPr wrap="square" rtlCol="0">
            <a:spAutoFit/>
          </a:bodyPr>
          <a:lstStyle/>
          <a:p>
            <a:r>
              <a:rPr lang="es-AR" sz="3200" dirty="0">
                <a:solidFill>
                  <a:schemeClr val="bg1"/>
                </a:solidFill>
              </a:rPr>
              <a:t>Índice</a:t>
            </a:r>
          </a:p>
        </p:txBody>
      </p:sp>
      <p:sp>
        <p:nvSpPr>
          <p:cNvPr id="8" name="CuadroTexto 7">
            <a:extLst>
              <a:ext uri="{FF2B5EF4-FFF2-40B4-BE49-F238E27FC236}">
                <a16:creationId xmlns:a16="http://schemas.microsoft.com/office/drawing/2014/main" id="{E116ECEE-7679-F3D1-8D1A-4E64F17140E1}"/>
              </a:ext>
            </a:extLst>
          </p:cNvPr>
          <p:cNvSpPr txBox="1"/>
          <p:nvPr/>
        </p:nvSpPr>
        <p:spPr>
          <a:xfrm>
            <a:off x="762000" y="971550"/>
            <a:ext cx="5562600" cy="3693319"/>
          </a:xfrm>
          <a:prstGeom prst="rect">
            <a:avLst/>
          </a:prstGeom>
          <a:noFill/>
        </p:spPr>
        <p:txBody>
          <a:bodyPr wrap="square" rtlCol="0">
            <a:spAutoFit/>
          </a:bodyPr>
          <a:lstStyle/>
          <a:p>
            <a:r>
              <a:rPr lang="es-AR" dirty="0">
                <a:solidFill>
                  <a:schemeClr val="bg1"/>
                </a:solidFill>
              </a:rPr>
              <a:t>1- Introducción</a:t>
            </a:r>
          </a:p>
          <a:p>
            <a:endParaRPr lang="es-AR" dirty="0">
              <a:solidFill>
                <a:schemeClr val="bg1"/>
              </a:solidFill>
            </a:endParaRPr>
          </a:p>
          <a:p>
            <a:r>
              <a:rPr lang="es-AR" dirty="0">
                <a:solidFill>
                  <a:schemeClr val="bg1"/>
                </a:solidFill>
              </a:rPr>
              <a:t>2- Objetivos</a:t>
            </a:r>
          </a:p>
          <a:p>
            <a:endParaRPr lang="es-AR" dirty="0">
              <a:solidFill>
                <a:schemeClr val="bg1"/>
              </a:solidFill>
            </a:endParaRPr>
          </a:p>
          <a:p>
            <a:r>
              <a:rPr lang="es-AR" dirty="0">
                <a:solidFill>
                  <a:schemeClr val="bg1"/>
                </a:solidFill>
              </a:rPr>
              <a:t>3- Contexto Analítico</a:t>
            </a:r>
          </a:p>
          <a:p>
            <a:endParaRPr lang="es-AR" dirty="0">
              <a:solidFill>
                <a:schemeClr val="bg1"/>
              </a:solidFill>
            </a:endParaRPr>
          </a:p>
          <a:p>
            <a:r>
              <a:rPr lang="es-AR" dirty="0">
                <a:solidFill>
                  <a:schemeClr val="bg1"/>
                </a:solidFill>
              </a:rPr>
              <a:t>4- Data </a:t>
            </a:r>
            <a:r>
              <a:rPr lang="es-AR" dirty="0" err="1">
                <a:solidFill>
                  <a:schemeClr val="bg1"/>
                </a:solidFill>
              </a:rPr>
              <a:t>Wrangling</a:t>
            </a:r>
            <a:endParaRPr lang="es-AR" dirty="0">
              <a:solidFill>
                <a:schemeClr val="bg1"/>
              </a:solidFill>
            </a:endParaRPr>
          </a:p>
          <a:p>
            <a:endParaRPr lang="es-AR" dirty="0">
              <a:solidFill>
                <a:schemeClr val="bg1"/>
              </a:solidFill>
            </a:endParaRPr>
          </a:p>
          <a:p>
            <a:r>
              <a:rPr lang="es-AR" dirty="0">
                <a:solidFill>
                  <a:schemeClr val="bg1"/>
                </a:solidFill>
              </a:rPr>
              <a:t>5- Análisis Exploratorio de Datos (EDA)</a:t>
            </a:r>
          </a:p>
          <a:p>
            <a:endParaRPr lang="es-AR" dirty="0">
              <a:solidFill>
                <a:schemeClr val="bg1"/>
              </a:solidFill>
            </a:endParaRPr>
          </a:p>
          <a:p>
            <a:r>
              <a:rPr lang="es-AR" dirty="0">
                <a:solidFill>
                  <a:schemeClr val="bg1"/>
                </a:solidFill>
              </a:rPr>
              <a:t>6- </a:t>
            </a:r>
            <a:r>
              <a:rPr lang="es-AR" dirty="0" err="1">
                <a:solidFill>
                  <a:schemeClr val="bg1"/>
                </a:solidFill>
              </a:rPr>
              <a:t>Insights</a:t>
            </a:r>
            <a:endParaRPr lang="es-AR" dirty="0">
              <a:solidFill>
                <a:schemeClr val="bg1"/>
              </a:solidFill>
            </a:endParaRPr>
          </a:p>
          <a:p>
            <a:endParaRPr lang="es-AR" dirty="0">
              <a:solidFill>
                <a:schemeClr val="bg1"/>
              </a:solidFill>
            </a:endParaRPr>
          </a:p>
          <a:p>
            <a:r>
              <a:rPr lang="es-AR" dirty="0">
                <a:solidFill>
                  <a:schemeClr val="bg1"/>
                </a:solidFill>
              </a:rPr>
              <a:t>7- Recomendaciones</a:t>
            </a:r>
          </a:p>
        </p:txBody>
      </p:sp>
    </p:spTree>
    <p:extLst>
      <p:ext uri="{5A179E6D-76AA-4DBB-8841-8472EB9B1CCC}">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ext Placeholder 2">
            <a:extLst>
              <a:ext uri="{CDCEE881-034D-444D-A03D-4FC0E809CC4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94BEA4A-67A2-489E-B960-13FE59867D24}"/>
              </a:ext>
            </a:extLst>
          </p:cNvPr>
          <p:cNvSpPr>
            <a:spLocks noGrp="1"/>
          </p:cNvSpPr>
          <p:nvPr>
            <p:ph/>
          </p:nvPr>
        </p:nvSpPr>
        <p:spPr>
          <a:xfrm>
            <a:off x="575843" y="1581150"/>
            <a:ext cx="7992322" cy="2796996"/>
          </a:xfrm>
        </p:spPr>
        <p:txBody>
          <a:bodyPr rtlCol="0">
            <a:noAutofit/>
          </a:bodyPr>
          <a:lstStyle/>
          <a:p>
            <a:pPr algn="just"/>
            <a:endParaRPr lang="es-ES" sz="1600" dirty="0">
              <a:latin typeface="Lato Light" panose="020F0302020204030203" pitchFamily="34" charset="0"/>
              <a:ea typeface="Lato Light" panose="020F0302020204030203" pitchFamily="34" charset="0"/>
              <a:cs typeface="Lato Light" panose="020F0302020204030203" pitchFamily="34" charset="0"/>
            </a:endParaRPr>
          </a:p>
          <a:p>
            <a:endParaRPr lang="es-ES" dirty="0"/>
          </a:p>
        </p:txBody>
      </p:sp>
      <p:sp>
        <p:nvSpPr>
          <p:cNvPr id="3" name="Title 1">
            <a:extLst>
              <a:ext uri="{4AEEA24B-5919-4032-AC2A-823129A5C1B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655BF9C-2BAD-441A-A3AF-6958523F270F}"/>
              </a:ext>
            </a:extLst>
          </p:cNvPr>
          <p:cNvSpPr>
            <a:spLocks noGrp="1"/>
          </p:cNvSpPr>
          <p:nvPr>
            <p:ph type="title" idx="2"/>
          </p:nvPr>
        </p:nvSpPr>
        <p:spPr/>
        <p:txBody>
          <a:bodyPr rtlCol="0"/>
          <a:lstStyle/>
          <a:p>
            <a:r>
              <a:rPr lang="en-US" dirty="0"/>
              <a:t>Introducción </a:t>
            </a:r>
          </a:p>
        </p:txBody>
      </p:sp>
      <p:sp>
        <p:nvSpPr>
          <p:cNvPr id="4" name="Slide Number Placeholder 5">
            <a:extLst>
              <a:ext uri="{9288DFF7-30DB-49DA-A26B-C9AF88F6DE0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E3175FC-B34A-4E62-93C8-8F9C02A9974A}"/>
              </a:ext>
            </a:extLst>
          </p:cNvPr>
          <p:cNvSpPr>
            <a:spLocks noGrp="1"/>
          </p:cNvSpPr>
          <p:nvPr>
            <p:ph type="sldNum" sz="quarter" idx="1"/>
          </p:nvPr>
        </p:nvSpPr>
        <p:spPr/>
        <p:txBody>
          <a:bodyPr rtlCol="0"/>
          <a:lstStyle/>
          <a:p>
            <a:fld id="{B0E5EFBB-D05E-4E30-8D53-DF764F553C5B}" type="slidenum">
              <a:t>3</a:t>
            </a:fld>
            <a:endParaRPr lang="en-US" dirty="0"/>
          </a:p>
        </p:txBody>
      </p:sp>
      <p:sp>
        <p:nvSpPr>
          <p:cNvPr id="5" name="CuadroTexto 4">
            <a:extLst>
              <a:ext uri="{FF2B5EF4-FFF2-40B4-BE49-F238E27FC236}">
                <a16:creationId xmlns:a16="http://schemas.microsoft.com/office/drawing/2014/main" id="{9E0F7C1A-A096-572F-4878-B41F0EA545F0}"/>
              </a:ext>
            </a:extLst>
          </p:cNvPr>
          <p:cNvSpPr txBox="1"/>
          <p:nvPr/>
        </p:nvSpPr>
        <p:spPr>
          <a:xfrm>
            <a:off x="575835" y="1626204"/>
            <a:ext cx="7992314" cy="2862322"/>
          </a:xfrm>
          <a:prstGeom prst="rect">
            <a:avLst/>
          </a:prstGeom>
          <a:noFill/>
        </p:spPr>
        <p:txBody>
          <a:bodyPr wrap="square" rtlCol="0">
            <a:spAutoFit/>
          </a:bodyPr>
          <a:lstStyle/>
          <a:p>
            <a:pPr algn="just"/>
            <a:r>
              <a:rPr lang="es-ES" dirty="0"/>
              <a:t>El fútbol es uno de los deportes más complejos y emocionantes del mundo, donde el rendimiento de un jugador puede determinar el éxito de un equipo.</a:t>
            </a:r>
          </a:p>
          <a:p>
            <a:pPr algn="just"/>
            <a:r>
              <a:rPr lang="es-ES" dirty="0"/>
              <a:t> </a:t>
            </a:r>
          </a:p>
          <a:p>
            <a:pPr algn="just"/>
            <a:r>
              <a:rPr lang="es-ES" dirty="0"/>
              <a:t>Con la creciente disponibilidad de datos, el análisis de datos y las técnicas de machine </a:t>
            </a:r>
            <a:r>
              <a:rPr lang="es-ES" dirty="0" err="1"/>
              <a:t>learning</a:t>
            </a:r>
            <a:r>
              <a:rPr lang="es-ES" dirty="0"/>
              <a:t> ofrecen una nueva perspectiva sobre cómo evaluar y entender a los jugadores.</a:t>
            </a:r>
          </a:p>
          <a:p>
            <a:pPr algn="just"/>
            <a:endParaRPr lang="es-ES" dirty="0"/>
          </a:p>
          <a:p>
            <a:pPr algn="just"/>
            <a:r>
              <a:rPr lang="es-ES" dirty="0"/>
              <a:t> Este estudio contiene información detallada sobre jugadores de fútbol, para explorar sus características, habilidades y su relación con el rendimiento y el valor en el mercado.</a:t>
            </a:r>
            <a:endParaRPr lang="es-AR" dirty="0"/>
          </a:p>
        </p:txBody>
      </p:sp>
    </p:spTree>
    <p:extLst>
      <p:ext uri="{2E04569A-F8EA-4503-B1DE-36A2F5135513}">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CC8BC4DB-F072-41B6-B519-CFBB8CB196D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E26ECE3-1C0C-4274-BDE2-47154198EC4E}"/>
              </a:ext>
            </a:extLst>
          </p:cNvPr>
          <p:cNvSpPr>
            <a:spLocks noGrp="1"/>
          </p:cNvSpPr>
          <p:nvPr>
            <p:ph type="title" idx="2"/>
          </p:nvPr>
        </p:nvSpPr>
        <p:spPr>
          <a:xfrm>
            <a:off x="426955" y="285750"/>
            <a:ext cx="8286750" cy="585788"/>
          </a:xfrm>
        </p:spPr>
        <p:txBody>
          <a:bodyPr rtlCol="0"/>
          <a:lstStyle/>
          <a:p>
            <a:r>
              <a:rPr lang="en-US" dirty="0">
                <a:latin typeface="Lato"/>
              </a:rPr>
              <a:t>Objetivos</a:t>
            </a:r>
          </a:p>
        </p:txBody>
      </p:sp>
      <p:sp>
        <p:nvSpPr>
          <p:cNvPr id="3" name="Content Placeholder 2">
            <a:extLst>
              <a:ext uri="{FC47C155-EC11-4A35-9AB0-ACEEFF44318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86FA5F1-6C6F-41C8-B290-257CB1F7348C}"/>
              </a:ext>
            </a:extLst>
          </p:cNvPr>
          <p:cNvSpPr>
            <a:spLocks noGrp="1"/>
          </p:cNvSpPr>
          <p:nvPr>
            <p:ph/>
          </p:nvPr>
        </p:nvSpPr>
        <p:spPr>
          <a:xfrm>
            <a:off x="266700" y="1129216"/>
            <a:ext cx="8610600" cy="3638045"/>
          </a:xfrm>
        </p:spPr>
        <p:txBody>
          <a:bodyPr rtlCol="0"/>
          <a:lstStyle/>
          <a:p>
            <a:pPr algn="just"/>
            <a:r>
              <a:rPr lang="es-ES" sz="2000" dirty="0">
                <a:solidFill>
                  <a:schemeClr val="tx2"/>
                </a:solidFill>
                <a:latin typeface="Lato"/>
              </a:rPr>
              <a:t>Objetivo general:</a:t>
            </a:r>
          </a:p>
          <a:p>
            <a:pPr algn="just"/>
            <a:r>
              <a:rPr lang="es-ES" dirty="0">
                <a:latin typeface="Lato"/>
              </a:rPr>
              <a:t>Analizar cómo las habilidades técnicas, la mentalidad y las habilidades físicas afectan el rendimiento global de los jugadores de fútbol.</a:t>
            </a:r>
          </a:p>
          <a:p>
            <a:pPr algn="just"/>
            <a:r>
              <a:rPr lang="es-ES" sz="2000" dirty="0">
                <a:solidFill>
                  <a:schemeClr val="tx2"/>
                </a:solidFill>
                <a:latin typeface="Lato"/>
              </a:rPr>
              <a:t>Objetivos específicos:</a:t>
            </a:r>
          </a:p>
          <a:p>
            <a:pPr algn="just"/>
            <a:r>
              <a:rPr lang="es-ES" dirty="0">
                <a:latin typeface="Lato"/>
              </a:rPr>
              <a:t>Evaluar la influencia de habilidades técnicas en el “</a:t>
            </a:r>
            <a:r>
              <a:rPr lang="es-ES" dirty="0" err="1">
                <a:latin typeface="Lato"/>
              </a:rPr>
              <a:t>Overall</a:t>
            </a:r>
            <a:r>
              <a:rPr lang="es-ES" dirty="0">
                <a:latin typeface="Lato"/>
              </a:rPr>
              <a:t>”.</a:t>
            </a:r>
          </a:p>
          <a:p>
            <a:pPr algn="just"/>
            <a:r>
              <a:rPr lang="es-ES" dirty="0">
                <a:latin typeface="Lato"/>
              </a:rPr>
              <a:t>Determinar el impacto de la mentalidad y visión de juego.</a:t>
            </a:r>
          </a:p>
          <a:p>
            <a:pPr algn="just"/>
            <a:r>
              <a:rPr lang="es-ES" dirty="0">
                <a:latin typeface="Lato"/>
              </a:rPr>
              <a:t>Explorar la relevancia de las características físicas.</a:t>
            </a:r>
          </a:p>
          <a:p>
            <a:pPr algn="just"/>
            <a:r>
              <a:rPr lang="es-ES" dirty="0">
                <a:latin typeface="Lato"/>
              </a:rPr>
              <a:t>Desarrollar un modelo predictivo para el “</a:t>
            </a:r>
            <a:r>
              <a:rPr lang="es-ES" dirty="0" err="1">
                <a:latin typeface="Lato"/>
              </a:rPr>
              <a:t>Overall</a:t>
            </a:r>
            <a:r>
              <a:rPr lang="es-ES" dirty="0">
                <a:latin typeface="Lato"/>
              </a:rPr>
              <a:t>”.</a:t>
            </a:r>
            <a:endParaRPr lang="en-US" dirty="0">
              <a:latin typeface="Lato"/>
            </a:endParaRPr>
          </a:p>
        </p:txBody>
      </p:sp>
      <p:sp>
        <p:nvSpPr>
          <p:cNvPr id="5" name="Slide Number Placeholder 5">
            <a:extLst>
              <a:ext uri="{37C6BC83-8266-4F5E-ADBC-111EAFD52FC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3F297AD-8ABC-4FD8-8561-7F4105551AE1}"/>
              </a:ext>
            </a:extLst>
          </p:cNvPr>
          <p:cNvSpPr>
            <a:spLocks noGrp="1"/>
          </p:cNvSpPr>
          <p:nvPr>
            <p:ph type="sldNum" sz="quarter" idx="1"/>
          </p:nvPr>
        </p:nvSpPr>
        <p:spPr>
          <a:xfrm>
            <a:off x="6657974" y="4767262"/>
            <a:ext cx="2057400" cy="273843"/>
          </a:xfrm>
        </p:spPr>
        <p:txBody>
          <a:bodyPr rtlCol="0"/>
          <a:lstStyle/>
          <a:p>
            <a:fld id="{EA0DF5A5-72B8-458F-B619-39B17BEB481F}" type="slidenum">
              <a:t>4</a:t>
            </a:fld>
            <a:endParaRPr lang="en-US" dirty="0"/>
          </a:p>
        </p:txBody>
      </p:sp>
    </p:spTree>
    <p:extLst>
      <p:ext uri="{E77A69BA-BF87-4A67-9F21-12DB841D9E68}">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ext Placeholder 2">
            <a:extLst>
              <a:ext uri="{C38551E4-6DE1-456C-A758-395BBF1978F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5AE9C9F-48D8-4936-9459-3835218CAF68}"/>
              </a:ext>
            </a:extLst>
          </p:cNvPr>
          <p:cNvSpPr>
            <a:spLocks noGrp="1"/>
          </p:cNvSpPr>
          <p:nvPr>
            <p:ph/>
          </p:nvPr>
        </p:nvSpPr>
        <p:spPr>
          <a:xfrm>
            <a:off x="228600" y="1272778"/>
            <a:ext cx="3257550" cy="3631405"/>
          </a:xfrm>
        </p:spPr>
        <p:txBody>
          <a:bodyPr rtlCol="0" anchor="t"/>
          <a:lstStyle/>
          <a:p>
            <a:pPr algn="just"/>
            <a:r>
              <a:rPr lang="es-ES" sz="1800" cap="none" dirty="0"/>
              <a:t>Identificar las variables más relevantes para el rendimiento global, buscando patrones y relaciones que expliquen cómo diferentes características individuales influyen en el desempeño. Esto incluye análisis descriptivos y exploratorios de las principales habilidades técnicas, mentales y físicas, y su impacto en el “</a:t>
            </a:r>
            <a:r>
              <a:rPr lang="es-ES" sz="1800" cap="none" dirty="0" err="1"/>
              <a:t>Overall</a:t>
            </a:r>
            <a:r>
              <a:rPr lang="es-ES" sz="1800" cap="none" dirty="0"/>
              <a:t>”.</a:t>
            </a:r>
          </a:p>
        </p:txBody>
      </p:sp>
      <p:sp>
        <p:nvSpPr>
          <p:cNvPr id="3" name="Title 1">
            <a:extLst>
              <a:ext uri="{D655EA22-152D-473E-B936-CBBEA79E406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7E79C22-0F35-4D1F-A887-F0379159CC87}"/>
              </a:ext>
            </a:extLst>
          </p:cNvPr>
          <p:cNvSpPr>
            <a:spLocks noGrp="1"/>
          </p:cNvSpPr>
          <p:nvPr>
            <p:ph type="title" idx="2"/>
          </p:nvPr>
        </p:nvSpPr>
        <p:spPr>
          <a:xfrm>
            <a:off x="430798" y="285750"/>
            <a:ext cx="2986837" cy="895350"/>
          </a:xfrm>
        </p:spPr>
        <p:txBody>
          <a:bodyPr rtlCol="0"/>
          <a:lstStyle/>
          <a:p>
            <a:pPr algn="ctr"/>
            <a:r>
              <a:rPr lang="es-AR" dirty="0"/>
              <a:t>Contexto Analítico</a:t>
            </a:r>
            <a:endParaRPr lang="en-US" dirty="0"/>
          </a:p>
        </p:txBody>
      </p:sp>
      <p:sp>
        <p:nvSpPr>
          <p:cNvPr id="4" name="Content Placeholder 4">
            <a:extLst>
              <a:ext uri="{54956BAF-CC33-43D7-B261-B87D2579E4D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9F3C076-F9D5-467D-9741-5590361B677F}"/>
              </a:ext>
            </a:extLst>
          </p:cNvPr>
          <p:cNvSpPr>
            <a:spLocks noGrp="1"/>
          </p:cNvSpPr>
          <p:nvPr>
            <p:ph idx="3"/>
          </p:nvPr>
        </p:nvSpPr>
        <p:spPr>
          <a:xfrm>
            <a:off x="3962400" y="1657350"/>
            <a:ext cx="4953000" cy="2590800"/>
          </a:xfrm>
        </p:spPr>
        <p:txBody>
          <a:bodyPr rtlCol="0"/>
          <a:lstStyle/>
          <a:p>
            <a:r>
              <a:rPr lang="es-ES" b="1" dirty="0"/>
              <a:t>Habilidades Técnicas:</a:t>
            </a:r>
            <a:r>
              <a:rPr lang="es-ES" dirty="0"/>
              <a:t> como el control del balón, precisión en los pases, regate, finalización y visión de juego. </a:t>
            </a:r>
          </a:p>
          <a:p>
            <a:r>
              <a:rPr lang="es-ES" b="1" dirty="0"/>
              <a:t>Atributos Físicos:</a:t>
            </a:r>
            <a:r>
              <a:rPr lang="es-ES" dirty="0"/>
              <a:t> como la velocidad, agilidad, fuerza y resistencia.</a:t>
            </a:r>
          </a:p>
          <a:p>
            <a:r>
              <a:rPr lang="es-ES" b="1" dirty="0"/>
              <a:t>Características Psicológicas y Mentales:</a:t>
            </a:r>
            <a:r>
              <a:rPr lang="es-ES" dirty="0"/>
              <a:t> La compostura, determinación, y la inteligencia en el juego.</a:t>
            </a:r>
          </a:p>
          <a:p>
            <a:r>
              <a:rPr lang="es-ES" b="1" dirty="0"/>
              <a:t>Datos Demográficos y Contextuales:</a:t>
            </a:r>
            <a:r>
              <a:rPr lang="es-ES" dirty="0"/>
              <a:t> Incluyen la edad, altura, peso, nacionalidad, y posición en el campo. </a:t>
            </a:r>
            <a:endParaRPr lang="es-ES" b="1" dirty="0">
              <a:solidFill>
                <a:srgbClr val="FF0000"/>
              </a:solidFill>
            </a:endParaRPr>
          </a:p>
          <a:p>
            <a:endParaRPr lang="es-ES" dirty="0">
              <a:solidFill>
                <a:srgbClr val="FF0000"/>
              </a:solidFill>
            </a:endParaRPr>
          </a:p>
          <a:p>
            <a:endParaRPr lang="es-ES" dirty="0"/>
          </a:p>
          <a:p>
            <a:endParaRPr lang="es-ES" dirty="0"/>
          </a:p>
          <a:p>
            <a:endParaRPr lang="es-ES" dirty="0"/>
          </a:p>
          <a:p>
            <a:endParaRPr lang="es-ES" dirty="0"/>
          </a:p>
          <a:p>
            <a:endParaRPr lang="es-ES" dirty="0"/>
          </a:p>
          <a:p>
            <a:endParaRPr lang="es-ES" dirty="0"/>
          </a:p>
          <a:p>
            <a:endParaRPr lang="en-US" dirty="0"/>
          </a:p>
        </p:txBody>
      </p:sp>
      <p:sp>
        <p:nvSpPr>
          <p:cNvPr id="6" name="Slide Number Placeholder 5">
            <a:extLst>
              <a:ext uri="{B7369627-9FB7-4F50-AFCF-27F06E05740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0197A7A-77FE-492A-8D4C-D29355BF1103}"/>
              </a:ext>
            </a:extLst>
          </p:cNvPr>
          <p:cNvSpPr>
            <a:spLocks noGrp="1"/>
          </p:cNvSpPr>
          <p:nvPr>
            <p:ph type="sldNum" sz="quarter" idx="1"/>
          </p:nvPr>
        </p:nvSpPr>
        <p:spPr/>
        <p:txBody>
          <a:bodyPr rtlCol="0"/>
          <a:lstStyle/>
          <a:p>
            <a:fld id="{818E6D69-EF52-4512-8432-D14C62689A00}" type="slidenum">
              <a:t>5</a:t>
            </a:fld>
            <a:endParaRPr lang="en-US" dirty="0"/>
          </a:p>
        </p:txBody>
      </p:sp>
    </p:spTree>
    <p:extLst>
      <p:ext uri="{E1AEAC38-A862-42AA-86DA-A40139BF5BF9}">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C38551E4-6DE1-456C-A758-395BBF1978F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5AE9C9F-48D8-4936-9459-3835218CAF68}"/>
              </a:ext>
            </a:extLst>
          </p:cNvPr>
          <p:cNvSpPr>
            <a:spLocks noGrp="1"/>
          </p:cNvSpPr>
          <p:nvPr>
            <p:ph/>
          </p:nvPr>
        </p:nvSpPr>
        <p:spPr>
          <a:xfrm>
            <a:off x="305613" y="1047750"/>
            <a:ext cx="3290009" cy="3810000"/>
          </a:xfrm>
        </p:spPr>
        <p:txBody>
          <a:bodyPr rtlCol="0" anchor="t"/>
          <a:lstStyle/>
          <a:p>
            <a:pPr algn="just"/>
            <a:r>
              <a:rPr lang="es-ES" sz="1800" cap="none" dirty="0"/>
              <a:t>Nuestro </a:t>
            </a:r>
            <a:r>
              <a:rPr lang="es-ES" sz="1800" cap="none" dirty="0" err="1"/>
              <a:t>dataset</a:t>
            </a:r>
            <a:r>
              <a:rPr lang="es-ES" sz="1800" cap="none" dirty="0"/>
              <a:t>, extraído de </a:t>
            </a:r>
            <a:r>
              <a:rPr lang="es-ES" sz="1800" cap="none" dirty="0">
                <a:solidFill>
                  <a:srgbClr val="212121"/>
                </a:solidFill>
                <a:latin typeface="+mn-lt"/>
                <a:ea typeface="Lato Light" panose="020F0502020204030203" pitchFamily="34" charset="0"/>
                <a:cs typeface="Lato Light" panose="020F0502020204030203" pitchFamily="34" charset="0"/>
              </a:rPr>
              <a:t>“</a:t>
            </a:r>
            <a:r>
              <a:rPr lang="es-ES" sz="1800" cap="none" dirty="0">
                <a:latin typeface="+mn-lt"/>
                <a:ea typeface="Lato Light" panose="020F0502020204030203" pitchFamily="34" charset="0"/>
                <a:cs typeface="Lato Light" panose="020F0502020204030203" pitchFamily="34" charset="0"/>
              </a:rPr>
              <a:t>http://www.kaggle.com”</a:t>
            </a:r>
            <a:r>
              <a:rPr lang="es-ES" sz="1800" cap="none" dirty="0"/>
              <a:t> en septiembre de 2024, contiene inicialmente 19,239 filas y 110 columnas. Después del proceso de limpieza y preparación, el conjunto de datos quedó conformado por 19,239 filas y 32 columnas. De estas, 2 son variables de tipo decimal, 25 son de tipo entero, y 5 son de tipo categórico (objeto).</a:t>
            </a:r>
            <a:endParaRPr lang="en-US" sz="1800" cap="none" dirty="0"/>
          </a:p>
        </p:txBody>
      </p:sp>
      <p:sp>
        <p:nvSpPr>
          <p:cNvPr id="3" name="Title 1">
            <a:extLst>
              <a:ext uri="{D655EA22-152D-473E-B936-CBBEA79E406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7E79C22-0F35-4D1F-A887-F0379159CC87}"/>
              </a:ext>
            </a:extLst>
          </p:cNvPr>
          <p:cNvSpPr>
            <a:spLocks noGrp="1"/>
          </p:cNvSpPr>
          <p:nvPr>
            <p:ph type="title" idx="2"/>
          </p:nvPr>
        </p:nvSpPr>
        <p:spPr>
          <a:xfrm>
            <a:off x="457200" y="438150"/>
            <a:ext cx="2986837" cy="609600"/>
          </a:xfrm>
        </p:spPr>
        <p:txBody>
          <a:bodyPr rtlCol="0"/>
          <a:lstStyle/>
          <a:p>
            <a:pPr algn="ctr"/>
            <a:r>
              <a:rPr lang="es-AR" dirty="0"/>
              <a:t>Data </a:t>
            </a:r>
            <a:r>
              <a:rPr lang="es-AR" dirty="0" err="1"/>
              <a:t>Wrangling</a:t>
            </a:r>
            <a:endParaRPr lang="en-US" dirty="0"/>
          </a:p>
        </p:txBody>
      </p:sp>
      <p:sp>
        <p:nvSpPr>
          <p:cNvPr id="4" name="Content Placeholder 4">
            <a:extLst>
              <a:ext uri="{54956BAF-CC33-43D7-B261-B87D2579E4D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9F3C076-F9D5-467D-9741-5590361B677F}"/>
              </a:ext>
            </a:extLst>
          </p:cNvPr>
          <p:cNvSpPr>
            <a:spLocks noGrp="1"/>
          </p:cNvSpPr>
          <p:nvPr>
            <p:ph idx="3"/>
          </p:nvPr>
        </p:nvSpPr>
        <p:spPr>
          <a:xfrm>
            <a:off x="3809999" y="1112130"/>
            <a:ext cx="4901513" cy="3643313"/>
          </a:xfrm>
        </p:spPr>
        <p:txBody>
          <a:bodyPr rtlCol="0"/>
          <a:lstStyle/>
          <a:p>
            <a:r>
              <a:rPr lang="es-ES" b="1" dirty="0"/>
              <a:t>Limpieza y Preparación de Datos:</a:t>
            </a:r>
          </a:p>
          <a:p>
            <a:pPr algn="just"/>
            <a:r>
              <a:rPr lang="es-ES" dirty="0"/>
              <a:t>Los valores nulos encontrados en las columnas </a:t>
            </a:r>
            <a:r>
              <a:rPr lang="es-ES" dirty="0" err="1"/>
              <a:t>value_eur</a:t>
            </a:r>
            <a:r>
              <a:rPr lang="es-ES" dirty="0"/>
              <a:t> y </a:t>
            </a:r>
            <a:r>
              <a:rPr lang="es-ES" dirty="0" err="1"/>
              <a:t>wage_eur</a:t>
            </a:r>
            <a:r>
              <a:rPr lang="es-ES" dirty="0"/>
              <a:t> fueron reemplazados por la media de cada columna correspondiente. Para los valores nulos en la columna </a:t>
            </a:r>
            <a:r>
              <a:rPr lang="es-ES" dirty="0" err="1"/>
              <a:t>club_name</a:t>
            </a:r>
            <a:r>
              <a:rPr lang="es-ES" dirty="0"/>
              <a:t>, se utilizó la expresión "Sin Club". No se encontraron registros duplicados.</a:t>
            </a:r>
          </a:p>
          <a:p>
            <a:pPr algn="just"/>
            <a:r>
              <a:rPr lang="es-ES" dirty="0"/>
              <a:t>En cuanto a la columna </a:t>
            </a:r>
            <a:r>
              <a:rPr lang="es-ES" dirty="0" err="1"/>
              <a:t>player_position</a:t>
            </a:r>
            <a:r>
              <a:rPr lang="es-ES" dirty="0"/>
              <a:t>, que presenta múltiples opciones de posición para un mismo jugador, se seleccionó la primera opción como la posición principal.</a:t>
            </a:r>
          </a:p>
          <a:p>
            <a:pPr algn="just"/>
            <a:r>
              <a:rPr lang="es-ES" b="1" dirty="0"/>
              <a:t>Se realizó un análisis de </a:t>
            </a:r>
            <a:r>
              <a:rPr lang="es-ES" b="1" dirty="0" err="1"/>
              <a:t>outliers</a:t>
            </a:r>
            <a:r>
              <a:rPr lang="es-ES" b="1" dirty="0"/>
              <a:t> y, tras revisar los valores obtenidos, se determinó que no era necesario aplicar un tratamiento adicional.</a:t>
            </a:r>
          </a:p>
          <a:p>
            <a:endParaRPr lang="es-ES" dirty="0"/>
          </a:p>
          <a:p>
            <a:endParaRPr lang="es-ES" dirty="0"/>
          </a:p>
          <a:p>
            <a:endParaRPr lang="es-ES" dirty="0"/>
          </a:p>
          <a:p>
            <a:endParaRPr lang="es-ES" dirty="0"/>
          </a:p>
          <a:p>
            <a:endParaRPr lang="es-ES" dirty="0"/>
          </a:p>
          <a:p>
            <a:endParaRPr lang="en-US" dirty="0"/>
          </a:p>
        </p:txBody>
      </p:sp>
      <p:sp>
        <p:nvSpPr>
          <p:cNvPr id="6" name="Slide Number Placeholder 5">
            <a:extLst>
              <a:ext uri="{B7369627-9FB7-4F50-AFCF-27F06E05740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0197A7A-77FE-492A-8D4C-D29355BF1103}"/>
              </a:ext>
            </a:extLst>
          </p:cNvPr>
          <p:cNvSpPr>
            <a:spLocks noGrp="1"/>
          </p:cNvSpPr>
          <p:nvPr>
            <p:ph type="sldNum" sz="quarter" idx="1"/>
          </p:nvPr>
        </p:nvSpPr>
        <p:spPr/>
        <p:txBody>
          <a:bodyPr rtlCol="0"/>
          <a:lstStyle/>
          <a:p>
            <a:fld id="{818E6D69-EF52-4512-8432-D14C62689A00}" type="slidenum">
              <a:t>6</a:t>
            </a:fld>
            <a:endParaRPr lang="en-US" dirty="0"/>
          </a:p>
        </p:txBody>
      </p:sp>
    </p:spTree>
    <p:extLst>
      <p:ext uri="{BB962C8B-B14F-4D97-AF65-F5344CB8AC3E}">
        <p14:creationId xmlns:p14="http://schemas.microsoft.com/office/powerpoint/2010/main" val="3434738336"/>
      </p:ext>
      <p:ext uri="{E1AEAC38-A862-42AA-86DA-A40139BF5BF9}">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4933507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B8C683FB-1646-4D25-8269-60B89EFED35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9F05ACE-80E5-4482-99AB-DA7C1297AC98}"/>
              </a:ext>
            </a:extLst>
          </p:cNvPr>
          <p:cNvSpPr>
            <a:spLocks noGrp="1"/>
          </p:cNvSpPr>
          <p:nvPr>
            <p:ph type="title" idx="1"/>
          </p:nvPr>
        </p:nvSpPr>
        <p:spPr>
          <a:xfrm>
            <a:off x="72338" y="946186"/>
            <a:ext cx="8286750" cy="527544"/>
          </a:xfrm>
        </p:spPr>
        <p:txBody>
          <a:bodyPr rtlCol="0"/>
          <a:lstStyle/>
          <a:p>
            <a:r>
              <a:rPr lang="es-ES" sz="2000" dirty="0"/>
              <a:t>Análisis </a:t>
            </a:r>
            <a:r>
              <a:rPr lang="es-ES" sz="2000" dirty="0" err="1"/>
              <a:t>Univariado</a:t>
            </a:r>
            <a:r>
              <a:rPr lang="es-ES" sz="2000" dirty="0"/>
              <a:t>: Distribución de la Calificación General “</a:t>
            </a:r>
            <a:r>
              <a:rPr lang="es-ES" sz="2000" dirty="0" err="1"/>
              <a:t>Overall</a:t>
            </a:r>
            <a:r>
              <a:rPr lang="es-ES" sz="2000" dirty="0"/>
              <a:t>” </a:t>
            </a:r>
            <a:br>
              <a:rPr lang="en-US" dirty="0"/>
            </a:br>
            <a:endParaRPr lang="en-US" sz="2000" dirty="0"/>
          </a:p>
        </p:txBody>
      </p:sp>
      <p:sp>
        <p:nvSpPr>
          <p:cNvPr id="3" name="Text Placeholder 2">
            <a:extLst>
              <a:ext uri="{0D97ECA2-4D98-4E8C-B417-2A8B54516D0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F89D813-8F25-4B98-B184-92D3F3B6CB8C}"/>
              </a:ext>
            </a:extLst>
          </p:cNvPr>
          <p:cNvSpPr>
            <a:spLocks noGrp="1"/>
          </p:cNvSpPr>
          <p:nvPr>
            <p:ph idx="2"/>
          </p:nvPr>
        </p:nvSpPr>
        <p:spPr>
          <a:xfrm>
            <a:off x="228600" y="3409950"/>
            <a:ext cx="8482918" cy="1524000"/>
          </a:xfrm>
        </p:spPr>
        <p:txBody>
          <a:bodyPr rtlCol="0">
            <a:normAutofit/>
          </a:bodyPr>
          <a:lstStyle/>
          <a:p>
            <a:endParaRPr lang="en-US" dirty="0"/>
          </a:p>
          <a:p>
            <a:endParaRPr lang="en-US" dirty="0"/>
          </a:p>
        </p:txBody>
      </p:sp>
      <p:sp>
        <p:nvSpPr>
          <p:cNvPr id="6" name="Slide Number Placeholder 5">
            <a:extLst>
              <a:ext uri="{A05CA9C2-78DA-4E0B-AD1B-A8AE46C3D1E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22CD9F5-7D8A-43E1-AACF-2286818D9D51}"/>
              </a:ext>
            </a:extLst>
          </p:cNvPr>
          <p:cNvSpPr>
            <a:spLocks noGrp="1"/>
          </p:cNvSpPr>
          <p:nvPr>
            <p:ph type="sldNum" sz="quarter"/>
          </p:nvPr>
        </p:nvSpPr>
        <p:spPr/>
        <p:txBody>
          <a:bodyPr rtlCol="0"/>
          <a:lstStyle/>
          <a:p>
            <a:fld id="{DB94628D-D9AE-4A14-BE4D-723C996C6A93}" type="slidenum">
              <a:t>7</a:t>
            </a:fld>
            <a:endParaRPr lang="en-US" dirty="0"/>
          </a:p>
        </p:txBody>
      </p:sp>
      <p:sp>
        <p:nvSpPr>
          <p:cNvPr id="13" name="CuadroTexto 12">
            <a:extLst>
              <a:ext uri="{FF2B5EF4-FFF2-40B4-BE49-F238E27FC236}">
                <a16:creationId xmlns:a16="http://schemas.microsoft.com/office/drawing/2014/main" id="{3EBB85FA-5751-D8D6-2CDE-9843E54824F5}"/>
              </a:ext>
            </a:extLst>
          </p:cNvPr>
          <p:cNvSpPr txBox="1"/>
          <p:nvPr/>
        </p:nvSpPr>
        <p:spPr>
          <a:xfrm>
            <a:off x="5600007" y="1741274"/>
            <a:ext cx="3361785" cy="2462213"/>
          </a:xfrm>
          <a:prstGeom prst="rect">
            <a:avLst/>
          </a:prstGeom>
          <a:noFill/>
        </p:spPr>
        <p:txBody>
          <a:bodyPr wrap="square">
            <a:spAutoFit/>
          </a:bodyPr>
          <a:lstStyle/>
          <a:p>
            <a:pPr algn="just"/>
            <a:r>
              <a:rPr lang="es-ES" sz="1400" dirty="0">
                <a:latin typeface="Lato Light" panose="020F0302020204030203" pitchFamily="34" charset="0"/>
                <a:ea typeface="Lato Light" panose="020F0302020204030203" pitchFamily="34" charset="0"/>
                <a:cs typeface="Lato Light" panose="020F0302020204030203" pitchFamily="34" charset="0"/>
              </a:rPr>
              <a:t>La distribución de la calificación general (</a:t>
            </a:r>
            <a:r>
              <a:rPr lang="es-ES" sz="1400" dirty="0" err="1">
                <a:latin typeface="Lato Light" panose="020F0302020204030203" pitchFamily="34" charset="0"/>
                <a:ea typeface="Lato Light" panose="020F0302020204030203" pitchFamily="34" charset="0"/>
                <a:cs typeface="Lato Light" panose="020F0302020204030203" pitchFamily="34" charset="0"/>
              </a:rPr>
              <a:t>overall</a:t>
            </a:r>
            <a:r>
              <a:rPr lang="es-ES" sz="1400" dirty="0">
                <a:latin typeface="Lato Light" panose="020F0302020204030203" pitchFamily="34" charset="0"/>
                <a:ea typeface="Lato Light" panose="020F0302020204030203" pitchFamily="34" charset="0"/>
                <a:cs typeface="Lato Light" panose="020F0302020204030203" pitchFamily="34" charset="0"/>
              </a:rPr>
              <a:t>) muestra una tendencia hacia la derecha, con una mayor concentración de jugadores en el rango de 60 a 75. </a:t>
            </a:r>
          </a:p>
          <a:p>
            <a:pPr algn="just"/>
            <a:r>
              <a:rPr lang="es-ES" sz="1400" dirty="0">
                <a:latin typeface="Lato Light" panose="020F0302020204030203" pitchFamily="34" charset="0"/>
                <a:ea typeface="Lato Light" panose="020F0302020204030203" pitchFamily="34" charset="0"/>
                <a:cs typeface="Lato Light" panose="020F0302020204030203" pitchFamily="34" charset="0"/>
              </a:rPr>
              <a:t>Esto indica que la mayoría de los jugadores tienen un nivel de habilidad medio. </a:t>
            </a:r>
          </a:p>
          <a:p>
            <a:pPr algn="just"/>
            <a:r>
              <a:rPr lang="es-ES" sz="1400" dirty="0">
                <a:latin typeface="Lato Light" panose="020F0302020204030203" pitchFamily="34" charset="0"/>
                <a:ea typeface="Lato Light" panose="020F0302020204030203" pitchFamily="34" charset="0"/>
                <a:cs typeface="Lato Light" panose="020F0302020204030203" pitchFamily="34" charset="0"/>
              </a:rPr>
              <a:t>La presencia de una cola a la derecha sugiere la existencia de algunos jugadores excepcionales con calificaciones muy altas.</a:t>
            </a:r>
          </a:p>
        </p:txBody>
      </p:sp>
      <p:sp>
        <p:nvSpPr>
          <p:cNvPr id="5" name="CuadroTexto 4">
            <a:extLst>
              <a:ext uri="{FF2B5EF4-FFF2-40B4-BE49-F238E27FC236}">
                <a16:creationId xmlns:a16="http://schemas.microsoft.com/office/drawing/2014/main" id="{5B9E8961-553E-3DC6-0D29-79F59D646CF6}"/>
              </a:ext>
            </a:extLst>
          </p:cNvPr>
          <p:cNvSpPr txBox="1"/>
          <p:nvPr/>
        </p:nvSpPr>
        <p:spPr>
          <a:xfrm>
            <a:off x="338973" y="143957"/>
            <a:ext cx="8286750" cy="446594"/>
          </a:xfrm>
          <a:prstGeom prst="rect">
            <a:avLst/>
          </a:prstGeom>
        </p:spPr>
        <p:txBody>
          <a:bodyPr vert="horz" lIns="0" tIns="0" rIns="0" bIns="0" rtlCol="0" anchor="t">
            <a:noAutofit/>
          </a:bodyPr>
          <a:lstStyle>
            <a:lvl1pPr>
              <a:lnSpc>
                <a:spcPct val="100000"/>
              </a:lnSpc>
              <a:spcBef>
                <a:spcPct val="0"/>
              </a:spcBef>
              <a:buNone/>
              <a:defRPr sz="2000" b="0">
                <a:solidFill>
                  <a:schemeClr val="tx2"/>
                </a:solidFill>
                <a:latin typeface="Playfair Display"/>
              </a:defRPr>
            </a:lvl1pPr>
          </a:lstStyle>
          <a:p>
            <a:pPr algn="ctr"/>
            <a:r>
              <a:rPr lang="es-AR" sz="3600" dirty="0"/>
              <a:t>Análisis Exploratorio de Datos (EDA) </a:t>
            </a:r>
          </a:p>
        </p:txBody>
      </p:sp>
      <p:pic>
        <p:nvPicPr>
          <p:cNvPr id="10" name="Marcador de contenido 9">
            <a:extLst>
              <a:ext uri="{FF2B5EF4-FFF2-40B4-BE49-F238E27FC236}">
                <a16:creationId xmlns:a16="http://schemas.microsoft.com/office/drawing/2014/main" id="{4E670F6C-4B54-69EC-7641-2FE4DFBCDCB1}"/>
              </a:ext>
            </a:extLst>
          </p:cNvPr>
          <p:cNvPicPr>
            <a:picLocks noGrp="1" noChangeAspect="1"/>
          </p:cNvPicPr>
          <p:nvPr>
            <p:ph idx="3"/>
          </p:nvPr>
        </p:nvPicPr>
        <p:blipFill>
          <a:blip r:embed="rId3"/>
          <a:stretch>
            <a:fillRect/>
          </a:stretch>
        </p:blipFill>
        <p:spPr>
          <a:xfrm>
            <a:off x="182208" y="1319404"/>
            <a:ext cx="5414462" cy="3447858"/>
          </a:xfrm>
          <a:prstGeom prst="rect">
            <a:avLst/>
          </a:prstGeom>
        </p:spPr>
      </p:pic>
    </p:spTree>
    <p:extLst>
      <p:ext uri="{BB962C8B-B14F-4D97-AF65-F5344CB8AC3E}">
        <p14:creationId xmlns:p14="http://schemas.microsoft.com/office/powerpoint/2010/main" val="3252515685"/>
      </p:ext>
      <p:ext uri="{F883F0EF-F562-456C-BB06-C1177ECC3360}">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4933507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B8C683FB-1646-4D25-8269-60B89EFED35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9F05ACE-80E5-4482-99AB-DA7C1297AC98}"/>
              </a:ext>
            </a:extLst>
          </p:cNvPr>
          <p:cNvSpPr>
            <a:spLocks noGrp="1"/>
          </p:cNvSpPr>
          <p:nvPr>
            <p:ph type="title" idx="1"/>
          </p:nvPr>
        </p:nvSpPr>
        <p:spPr>
          <a:xfrm>
            <a:off x="72338" y="946186"/>
            <a:ext cx="8286750" cy="527544"/>
          </a:xfrm>
        </p:spPr>
        <p:txBody>
          <a:bodyPr rtlCol="0"/>
          <a:lstStyle/>
          <a:p>
            <a:r>
              <a:rPr lang="es-ES" sz="2000" dirty="0"/>
              <a:t>Análisis </a:t>
            </a:r>
            <a:r>
              <a:rPr lang="es-ES" sz="2000" dirty="0" err="1"/>
              <a:t>Univariado</a:t>
            </a:r>
            <a:r>
              <a:rPr lang="es-ES" sz="2000" dirty="0"/>
              <a:t>: Distribución de la Edad, Altura y Peso</a:t>
            </a:r>
            <a:br>
              <a:rPr lang="en-US" dirty="0"/>
            </a:br>
            <a:endParaRPr lang="en-US" sz="2000" dirty="0"/>
          </a:p>
        </p:txBody>
      </p:sp>
      <p:sp>
        <p:nvSpPr>
          <p:cNvPr id="3" name="Text Placeholder 2">
            <a:extLst>
              <a:ext uri="{0D97ECA2-4D98-4E8C-B417-2A8B54516D0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F89D813-8F25-4B98-B184-92D3F3B6CB8C}"/>
              </a:ext>
            </a:extLst>
          </p:cNvPr>
          <p:cNvSpPr>
            <a:spLocks noGrp="1"/>
          </p:cNvSpPr>
          <p:nvPr>
            <p:ph idx="2"/>
          </p:nvPr>
        </p:nvSpPr>
        <p:spPr>
          <a:xfrm>
            <a:off x="228600" y="3409950"/>
            <a:ext cx="8482918" cy="1524000"/>
          </a:xfrm>
        </p:spPr>
        <p:txBody>
          <a:bodyPr rtlCol="0">
            <a:normAutofit/>
          </a:bodyPr>
          <a:lstStyle/>
          <a:p>
            <a:endParaRPr lang="en-US" dirty="0"/>
          </a:p>
          <a:p>
            <a:endParaRPr lang="en-US" dirty="0"/>
          </a:p>
        </p:txBody>
      </p:sp>
      <p:sp>
        <p:nvSpPr>
          <p:cNvPr id="6" name="Slide Number Placeholder 5">
            <a:extLst>
              <a:ext uri="{A05CA9C2-78DA-4E0B-AD1B-A8AE46C3D1E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22CD9F5-7D8A-43E1-AACF-2286818D9D51}"/>
              </a:ext>
            </a:extLst>
          </p:cNvPr>
          <p:cNvSpPr>
            <a:spLocks noGrp="1"/>
          </p:cNvSpPr>
          <p:nvPr>
            <p:ph type="sldNum" sz="quarter"/>
          </p:nvPr>
        </p:nvSpPr>
        <p:spPr/>
        <p:txBody>
          <a:bodyPr rtlCol="0"/>
          <a:lstStyle/>
          <a:p>
            <a:fld id="{DB94628D-D9AE-4A14-BE4D-723C996C6A93}" type="slidenum">
              <a:t>8</a:t>
            </a:fld>
            <a:endParaRPr lang="en-US" dirty="0"/>
          </a:p>
        </p:txBody>
      </p:sp>
      <p:sp>
        <p:nvSpPr>
          <p:cNvPr id="13" name="CuadroTexto 12">
            <a:extLst>
              <a:ext uri="{FF2B5EF4-FFF2-40B4-BE49-F238E27FC236}">
                <a16:creationId xmlns:a16="http://schemas.microsoft.com/office/drawing/2014/main" id="{3EBB85FA-5751-D8D6-2CDE-9843E54824F5}"/>
              </a:ext>
            </a:extLst>
          </p:cNvPr>
          <p:cNvSpPr txBox="1"/>
          <p:nvPr/>
        </p:nvSpPr>
        <p:spPr>
          <a:xfrm>
            <a:off x="0" y="3780751"/>
            <a:ext cx="8972611" cy="738664"/>
          </a:xfrm>
          <a:prstGeom prst="rect">
            <a:avLst/>
          </a:prstGeom>
          <a:noFill/>
        </p:spPr>
        <p:txBody>
          <a:bodyPr wrap="square">
            <a:spAutoFit/>
          </a:bodyPr>
          <a:lstStyle/>
          <a:p>
            <a:pPr algn="just"/>
            <a:r>
              <a:rPr lang="es-ES" sz="1400" dirty="0">
                <a:latin typeface="Lato Light" panose="020F0302020204030203" pitchFamily="34" charset="0"/>
                <a:ea typeface="Lato Light" panose="020F0302020204030203" pitchFamily="34" charset="0"/>
                <a:cs typeface="Lato Light" panose="020F0302020204030203" pitchFamily="34" charset="0"/>
              </a:rPr>
              <a:t>Tanto la altura como el peso de los jugadores siguen una distribución normal. La altura tiene un pico alrededor de los 180 cm, mientras que el peso se concentra entre 70-75 kg. Aunque la distribución del peso es similar, presenta una ligera cola hacia la derecha, indicando algunos jugadores con pesos significativamente más altos.</a:t>
            </a:r>
          </a:p>
        </p:txBody>
      </p:sp>
      <p:sp>
        <p:nvSpPr>
          <p:cNvPr id="9" name="CuadroTexto 8">
            <a:extLst>
              <a:ext uri="{FF2B5EF4-FFF2-40B4-BE49-F238E27FC236}">
                <a16:creationId xmlns:a16="http://schemas.microsoft.com/office/drawing/2014/main" id="{33EC64C2-74B1-4409-0CD4-536A43D97204}"/>
              </a:ext>
            </a:extLst>
          </p:cNvPr>
          <p:cNvSpPr txBox="1"/>
          <p:nvPr/>
        </p:nvSpPr>
        <p:spPr>
          <a:xfrm>
            <a:off x="7052334" y="1376431"/>
            <a:ext cx="1993550" cy="2246769"/>
          </a:xfrm>
          <a:prstGeom prst="rect">
            <a:avLst/>
          </a:prstGeom>
          <a:noFill/>
        </p:spPr>
        <p:txBody>
          <a:bodyPr wrap="square" rtlCol="0">
            <a:spAutoFit/>
          </a:bodyPr>
          <a:lstStyle/>
          <a:p>
            <a:pPr algn="just"/>
            <a:r>
              <a:rPr lang="es-ES" sz="1400" dirty="0">
                <a:latin typeface="Lato Light" panose="020F0302020204030203" pitchFamily="34" charset="0"/>
                <a:ea typeface="Lato Light" panose="020F0302020204030203" pitchFamily="34" charset="0"/>
                <a:cs typeface="Lato Light" panose="020F0302020204030203" pitchFamily="34" charset="0"/>
              </a:rPr>
              <a:t>La mayoría de los jugadores tienen entre 20 y 30 años, con un pico alrededor de los 24-25. La frecuencia disminuye gradualmente con la edad, reflejando el pico de rendimiento en ese rango.</a:t>
            </a:r>
            <a:endParaRPr lang="es-AR" sz="1400" dirty="0">
              <a:latin typeface="Lato Light" panose="020F0302020204030203" pitchFamily="34" charset="0"/>
              <a:ea typeface="Lato Light" panose="020F0302020204030203" pitchFamily="34" charset="0"/>
              <a:cs typeface="Lato Light" panose="020F0302020204030203" pitchFamily="34" charset="0"/>
            </a:endParaRPr>
          </a:p>
        </p:txBody>
      </p:sp>
      <p:sp>
        <p:nvSpPr>
          <p:cNvPr id="5" name="CuadroTexto 4">
            <a:extLst>
              <a:ext uri="{FF2B5EF4-FFF2-40B4-BE49-F238E27FC236}">
                <a16:creationId xmlns:a16="http://schemas.microsoft.com/office/drawing/2014/main" id="{5B9E8961-553E-3DC6-0D29-79F59D646CF6}"/>
              </a:ext>
            </a:extLst>
          </p:cNvPr>
          <p:cNvSpPr txBox="1"/>
          <p:nvPr/>
        </p:nvSpPr>
        <p:spPr>
          <a:xfrm>
            <a:off x="338973" y="143957"/>
            <a:ext cx="8286750" cy="446594"/>
          </a:xfrm>
          <a:prstGeom prst="rect">
            <a:avLst/>
          </a:prstGeom>
        </p:spPr>
        <p:txBody>
          <a:bodyPr vert="horz" lIns="0" tIns="0" rIns="0" bIns="0" rtlCol="0" anchor="t">
            <a:noAutofit/>
          </a:bodyPr>
          <a:lstStyle>
            <a:lvl1pPr>
              <a:lnSpc>
                <a:spcPct val="100000"/>
              </a:lnSpc>
              <a:spcBef>
                <a:spcPct val="0"/>
              </a:spcBef>
              <a:buNone/>
              <a:defRPr sz="2000" b="0">
                <a:solidFill>
                  <a:schemeClr val="tx2"/>
                </a:solidFill>
                <a:latin typeface="Playfair Display"/>
              </a:defRPr>
            </a:lvl1pPr>
          </a:lstStyle>
          <a:p>
            <a:pPr algn="ctr"/>
            <a:r>
              <a:rPr lang="es-AR" sz="3600" dirty="0"/>
              <a:t>Análisis Exploratorio de Datos (EDA) </a:t>
            </a:r>
          </a:p>
        </p:txBody>
      </p:sp>
      <p:pic>
        <p:nvPicPr>
          <p:cNvPr id="14" name="Marcador de contenido 13">
            <a:extLst>
              <a:ext uri="{FF2B5EF4-FFF2-40B4-BE49-F238E27FC236}">
                <a16:creationId xmlns:a16="http://schemas.microsoft.com/office/drawing/2014/main" id="{BDF9F1D1-575E-40A7-0166-2D07B91C06D7}"/>
              </a:ext>
            </a:extLst>
          </p:cNvPr>
          <p:cNvPicPr>
            <a:picLocks noGrp="1" noChangeAspect="1"/>
          </p:cNvPicPr>
          <p:nvPr>
            <p:ph idx="3"/>
          </p:nvPr>
        </p:nvPicPr>
        <p:blipFill>
          <a:blip r:embed="rId3"/>
          <a:stretch>
            <a:fillRect/>
          </a:stretch>
        </p:blipFill>
        <p:spPr>
          <a:xfrm>
            <a:off x="109642" y="1305628"/>
            <a:ext cx="6905388" cy="2272424"/>
          </a:xfrm>
          <a:prstGeom prst="rect">
            <a:avLst/>
          </a:prstGeom>
        </p:spPr>
      </p:pic>
    </p:spTree>
    <p:extLst>
      <p:ext uri="{BB962C8B-B14F-4D97-AF65-F5344CB8AC3E}">
        <p14:creationId xmlns:p14="http://schemas.microsoft.com/office/powerpoint/2010/main" val="3354994310"/>
      </p:ext>
      <p:ext uri="{F883F0EF-F562-456C-BB06-C1177ECC336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B8C683FB-1646-4D25-8269-60B89EFED35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9F05ACE-80E5-4482-99AB-DA7C1297AC98}"/>
              </a:ext>
            </a:extLst>
          </p:cNvPr>
          <p:cNvSpPr>
            <a:spLocks noGrp="1"/>
          </p:cNvSpPr>
          <p:nvPr>
            <p:ph type="title" idx="1"/>
          </p:nvPr>
        </p:nvSpPr>
        <p:spPr>
          <a:xfrm>
            <a:off x="72338" y="946186"/>
            <a:ext cx="8286750" cy="527544"/>
          </a:xfrm>
        </p:spPr>
        <p:txBody>
          <a:bodyPr rtlCol="0"/>
          <a:lstStyle/>
          <a:p>
            <a:r>
              <a:rPr lang="es-ES" sz="2000" dirty="0"/>
              <a:t>Análisis </a:t>
            </a:r>
            <a:r>
              <a:rPr lang="es-ES" sz="2000" dirty="0" err="1"/>
              <a:t>Univariado</a:t>
            </a:r>
            <a:r>
              <a:rPr lang="es-ES" sz="2000" dirty="0"/>
              <a:t>: Distribución de Aceleración y Velocidad de Sprint</a:t>
            </a:r>
            <a:br>
              <a:rPr lang="en-US" dirty="0"/>
            </a:br>
            <a:endParaRPr lang="en-US" sz="2000" dirty="0"/>
          </a:p>
        </p:txBody>
      </p:sp>
      <p:sp>
        <p:nvSpPr>
          <p:cNvPr id="3" name="Text Placeholder 2">
            <a:extLst>
              <a:ext uri="{0D97ECA2-4D98-4E8C-B417-2A8B54516D0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F89D813-8F25-4B98-B184-92D3F3B6CB8C}"/>
              </a:ext>
            </a:extLst>
          </p:cNvPr>
          <p:cNvSpPr>
            <a:spLocks noGrp="1"/>
          </p:cNvSpPr>
          <p:nvPr>
            <p:ph idx="2"/>
          </p:nvPr>
        </p:nvSpPr>
        <p:spPr>
          <a:xfrm>
            <a:off x="228600" y="3409950"/>
            <a:ext cx="8482918" cy="1524000"/>
          </a:xfrm>
        </p:spPr>
        <p:txBody>
          <a:bodyPr rtlCol="0">
            <a:normAutofit/>
          </a:bodyPr>
          <a:lstStyle/>
          <a:p>
            <a:endParaRPr lang="en-US" dirty="0"/>
          </a:p>
          <a:p>
            <a:endParaRPr lang="en-US" dirty="0"/>
          </a:p>
        </p:txBody>
      </p:sp>
      <p:sp>
        <p:nvSpPr>
          <p:cNvPr id="6" name="Slide Number Placeholder 5">
            <a:extLst>
              <a:ext uri="{A05CA9C2-78DA-4E0B-AD1B-A8AE46C3D1E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22CD9F5-7D8A-43E1-AACF-2286818D9D51}"/>
              </a:ext>
            </a:extLst>
          </p:cNvPr>
          <p:cNvSpPr>
            <a:spLocks noGrp="1"/>
          </p:cNvSpPr>
          <p:nvPr>
            <p:ph type="sldNum" sz="quarter"/>
          </p:nvPr>
        </p:nvSpPr>
        <p:spPr/>
        <p:txBody>
          <a:bodyPr rtlCol="0"/>
          <a:lstStyle/>
          <a:p>
            <a:fld id="{DB94628D-D9AE-4A14-BE4D-723C996C6A93}" type="slidenum">
              <a:t>9</a:t>
            </a:fld>
            <a:endParaRPr lang="en-US" dirty="0"/>
          </a:p>
        </p:txBody>
      </p:sp>
      <p:sp>
        <p:nvSpPr>
          <p:cNvPr id="13" name="CuadroTexto 12">
            <a:extLst>
              <a:ext uri="{FF2B5EF4-FFF2-40B4-BE49-F238E27FC236}">
                <a16:creationId xmlns:a16="http://schemas.microsoft.com/office/drawing/2014/main" id="{3EBB85FA-5751-D8D6-2CDE-9843E54824F5}"/>
              </a:ext>
            </a:extLst>
          </p:cNvPr>
          <p:cNvSpPr txBox="1"/>
          <p:nvPr/>
        </p:nvSpPr>
        <p:spPr>
          <a:xfrm>
            <a:off x="150259" y="3990210"/>
            <a:ext cx="8765142" cy="523220"/>
          </a:xfrm>
          <a:prstGeom prst="rect">
            <a:avLst/>
          </a:prstGeom>
          <a:noFill/>
        </p:spPr>
        <p:txBody>
          <a:bodyPr wrap="square">
            <a:spAutoFit/>
          </a:bodyPr>
          <a:lstStyle/>
          <a:p>
            <a:pPr algn="just"/>
            <a:r>
              <a:rPr lang="es-ES" sz="1400" dirty="0">
                <a:latin typeface="Lato Light" panose="020F0302020204030203" pitchFamily="34" charset="0"/>
                <a:ea typeface="Lato Light" panose="020F0302020204030203" pitchFamily="34" charset="0"/>
                <a:cs typeface="Lato Light" panose="020F0302020204030203" pitchFamily="34" charset="0"/>
              </a:rPr>
              <a:t>La mayoría de los jugadores tienen una aceleración y velocidad de sprint medias (60-80), pero algunos destacan por su aceleración y velocidad excepcionales, como indica la cola hacia la derecha en ambas distribuciones.</a:t>
            </a:r>
          </a:p>
        </p:txBody>
      </p:sp>
      <p:sp>
        <p:nvSpPr>
          <p:cNvPr id="9" name="CuadroTexto 8">
            <a:extLst>
              <a:ext uri="{FF2B5EF4-FFF2-40B4-BE49-F238E27FC236}">
                <a16:creationId xmlns:a16="http://schemas.microsoft.com/office/drawing/2014/main" id="{33EC64C2-74B1-4409-0CD4-536A43D97204}"/>
              </a:ext>
            </a:extLst>
          </p:cNvPr>
          <p:cNvSpPr txBox="1"/>
          <p:nvPr/>
        </p:nvSpPr>
        <p:spPr>
          <a:xfrm>
            <a:off x="7370215" y="1365392"/>
            <a:ext cx="1669429" cy="2246769"/>
          </a:xfrm>
          <a:prstGeom prst="rect">
            <a:avLst/>
          </a:prstGeom>
          <a:noFill/>
        </p:spPr>
        <p:txBody>
          <a:bodyPr wrap="square" rtlCol="0">
            <a:spAutoFit/>
          </a:bodyPr>
          <a:lstStyle/>
          <a:p>
            <a:pPr algn="just"/>
            <a:r>
              <a:rPr lang="es-ES" sz="1400" dirty="0">
                <a:latin typeface="Lato Light" panose="020F0302020204030203" pitchFamily="34" charset="0"/>
                <a:ea typeface="Lato Light" panose="020F0302020204030203" pitchFamily="34" charset="0"/>
                <a:cs typeface="Lato Light" panose="020F0302020204030203" pitchFamily="34" charset="0"/>
              </a:rPr>
              <a:t>La aceleración de los jugadores se concentra principalmente entre 60 y 80, con una cola hacia la derecha que indica algunos jugadores excepcionalmente rápidos.</a:t>
            </a:r>
          </a:p>
        </p:txBody>
      </p:sp>
      <p:sp>
        <p:nvSpPr>
          <p:cNvPr id="5" name="CuadroTexto 4">
            <a:extLst>
              <a:ext uri="{FF2B5EF4-FFF2-40B4-BE49-F238E27FC236}">
                <a16:creationId xmlns:a16="http://schemas.microsoft.com/office/drawing/2014/main" id="{5B9E8961-553E-3DC6-0D29-79F59D646CF6}"/>
              </a:ext>
            </a:extLst>
          </p:cNvPr>
          <p:cNvSpPr txBox="1"/>
          <p:nvPr/>
        </p:nvSpPr>
        <p:spPr>
          <a:xfrm>
            <a:off x="338973" y="143957"/>
            <a:ext cx="8286750" cy="446594"/>
          </a:xfrm>
          <a:prstGeom prst="rect">
            <a:avLst/>
          </a:prstGeom>
        </p:spPr>
        <p:txBody>
          <a:bodyPr vert="horz" lIns="0" tIns="0" rIns="0" bIns="0" rtlCol="0" anchor="t">
            <a:noAutofit/>
          </a:bodyPr>
          <a:lstStyle>
            <a:lvl1pPr>
              <a:lnSpc>
                <a:spcPct val="100000"/>
              </a:lnSpc>
              <a:spcBef>
                <a:spcPct val="0"/>
              </a:spcBef>
              <a:buNone/>
              <a:defRPr sz="2000" b="0">
                <a:solidFill>
                  <a:schemeClr val="tx2"/>
                </a:solidFill>
                <a:latin typeface="Playfair Display"/>
              </a:defRPr>
            </a:lvl1pPr>
          </a:lstStyle>
          <a:p>
            <a:pPr algn="ctr"/>
            <a:r>
              <a:rPr lang="es-AR" sz="3600" dirty="0"/>
              <a:t>Análisis Exploratorio de Datos (EDA) </a:t>
            </a:r>
          </a:p>
        </p:txBody>
      </p:sp>
      <p:pic>
        <p:nvPicPr>
          <p:cNvPr id="12" name="Marcador de contenido 11">
            <a:extLst>
              <a:ext uri="{FF2B5EF4-FFF2-40B4-BE49-F238E27FC236}">
                <a16:creationId xmlns:a16="http://schemas.microsoft.com/office/drawing/2014/main" id="{AB8287A1-03B9-B3E6-8E22-5EAAB7DED921}"/>
              </a:ext>
            </a:extLst>
          </p:cNvPr>
          <p:cNvPicPr>
            <a:picLocks noGrp="1" noChangeAspect="1"/>
          </p:cNvPicPr>
          <p:nvPr>
            <p:ph idx="3"/>
          </p:nvPr>
        </p:nvPicPr>
        <p:blipFill>
          <a:blip r:embed="rId3"/>
          <a:stretch>
            <a:fillRect/>
          </a:stretch>
        </p:blipFill>
        <p:spPr>
          <a:xfrm>
            <a:off x="71698" y="1407009"/>
            <a:ext cx="7220176" cy="2377611"/>
          </a:xfrm>
          <a:prstGeom prst="rect">
            <a:avLst/>
          </a:prstGeom>
        </p:spPr>
      </p:pic>
    </p:spTree>
    <p:extLst>
      <p:ext uri="{BB962C8B-B14F-4D97-AF65-F5344CB8AC3E}">
        <p14:creationId xmlns:p14="http://schemas.microsoft.com/office/powerpoint/2010/main" val="619144262"/>
      </p:ext>
      <p:ext uri="{F883F0EF-F562-456C-BB06-C1177ECC3360}">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49335072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WEBFONT2" val="Lato-light"/>
</p:tagLst>
</file>

<file path=ppt/tags/tag10.xml><?xml version="1.0" encoding="utf-8"?>
<p:tagLst xmlns:a="http://schemas.openxmlformats.org/drawingml/2006/main" xmlns:r="http://schemas.openxmlformats.org/officeDocument/2006/relationships" xmlns:p="http://schemas.openxmlformats.org/presentationml/2006/main">
  <p:tag name="FONTWEIGHT:4:0:0" val="2"/>
  <p:tag name="FONTWEIGHT:5:0:0" val="2"/>
  <p:tag name="FONTWEIGHT:6:0:0" val="2"/>
  <p:tag name="FONTWEIGHT:7:0:0" val="2"/>
</p:tagLst>
</file>

<file path=ppt/tags/tag11.xml><?xml version="1.0" encoding="utf-8"?>
<p:tagLst xmlns:a="http://schemas.openxmlformats.org/drawingml/2006/main" xmlns:r="http://schemas.openxmlformats.org/officeDocument/2006/relationships" xmlns:p="http://schemas.openxmlformats.org/presentationml/2006/main">
  <p:tag name="FONTWEIGHT:4:0:0" val="2"/>
  <p:tag name="FONTWEIGHT:5:0:0" val="2"/>
  <p:tag name="FONTWEIGHT:6:0:0" val="2"/>
  <p:tag name="FONTWEIGHT:7:0:0" val="2"/>
</p:tagLst>
</file>

<file path=ppt/tags/tag12.xml><?xml version="1.0" encoding="utf-8"?>
<p:tagLst xmlns:a="http://schemas.openxmlformats.org/drawingml/2006/main" xmlns:r="http://schemas.openxmlformats.org/officeDocument/2006/relationships" xmlns:p="http://schemas.openxmlformats.org/presentationml/2006/main">
  <p:tag name="FONTWEIGHT:9:0:0" val="2"/>
  <p:tag name="FONTWEIGHT:19:0:0" val="2"/>
  <p:tag name="FONTWEIGHT:20:0:0" val="2"/>
  <p:tag name="FONTWEIGHT:14:0:0" val="2"/>
  <p:tag name="FONTWEIGHT:12:0:0" val="2"/>
  <p:tag name="FONTWEIGHT:6:0:0" val="2"/>
  <p:tag name="FONTWEIGHT:7:0:0" val="2"/>
  <p:tag name="FONTWEIGHT:22:0:0" val="2"/>
  <p:tag name="FONTWEIGHT:11:0:0" val="2"/>
  <p:tag name="FONTWEIGHT:15:0:0" val="2"/>
  <p:tag name="FONTWEIGHT:17:0:0" val="2"/>
  <p:tag name="FONTWEIGHT:13:0:0" val="2"/>
  <p:tag name="FONTWEIGHT:5:0:0" val="2"/>
  <p:tag name="FONTWEIGHT:8:0:0" val="2"/>
  <p:tag name="FONTWEIGHT:21:0:0" val="2"/>
  <p:tag name="FONTWEIGHT:16:0:0" val="2"/>
  <p:tag name="FONTWEIGHT:10:0:0" val="2"/>
  <p:tag name="FONTWEIGHT:18:0:0" val="2"/>
</p:tagLst>
</file>

<file path=ppt/tags/tag13.xml><?xml version="1.0" encoding="utf-8"?>
<p:tagLst xmlns:a="http://schemas.openxmlformats.org/drawingml/2006/main" xmlns:r="http://schemas.openxmlformats.org/officeDocument/2006/relationships" xmlns:p="http://schemas.openxmlformats.org/presentationml/2006/main">
  <p:tag name="PATTERNFILL" val="{&#10;  &quot;foreground&quot;: [{&#10;    &quot;fill&quot;: {&#10;      &quot;type&quot;: &quot;SOLID&quot;,&#10;      &quot;solid&quot;: {&#10;        &quot;color&quot;: {&#10;          &quot;type&quot;: &quot;TX2&quot;&#10;        }&#10;      }&#10;    }&#10;  }],&#10;  &quot;background&quot;: {&#10;    &quot;type&quot;: &quot;SOLID&quot;,&#10;    &quot;solid&quot;: {&#10;      &quot;color&quot;: {&#10;        &quot;type&quot;: &quot;BG1&quot;&#10;      }&#10;    }&#10;  },&#10;  &quot;preset&quot;: &quot;ltVert&quot;&#10;}"/>
</p:tagLst>
</file>

<file path=ppt/tags/tag14.xml><?xml version="1.0" encoding="utf-8"?>
<p:tagLst xmlns:a="http://schemas.openxmlformats.org/drawingml/2006/main" xmlns:r="http://schemas.openxmlformats.org/officeDocument/2006/relationships" xmlns:p="http://schemas.openxmlformats.org/presentationml/2006/main">
  <p:tag name="PATTERNFILL" val="{&#10;  &quot;foreground&quot;: [{&#10;    &quot;fill&quot;: {&#10;      &quot;type&quot;: &quot;SOLID&quot;,&#10;      &quot;solid&quot;: {&#10;        &quot;color&quot;: {&#10;          &quot;type&quot;: &quot;TX2&quot;&#10;        }&#10;      }&#10;    }&#10;  }],&#10;  &quot;background&quot;: {&#10;    &quot;type&quot;: &quot;SOLID&quot;,&#10;    &quot;solid&quot;: {&#10;      &quot;color&quot;: {&#10;        &quot;type&quot;: &quot;BG1&quot;&#10;      }&#10;    }&#10;  },&#10;  &quot;preset&quot;: &quot;ltVert&quot;&#10;}"/>
</p:tagLst>
</file>

<file path=ppt/tags/tag15.xml><?xml version="1.0" encoding="utf-8"?>
<p:tagLst xmlns:a="http://schemas.openxmlformats.org/drawingml/2006/main" xmlns:r="http://schemas.openxmlformats.org/officeDocument/2006/relationships" xmlns:p="http://schemas.openxmlformats.org/presentationml/2006/main">
  <p:tag name="PATTERNFILL" val="{&#10;  &quot;foreground&quot;: [{&#10;    &quot;fill&quot;: {&#10;      &quot;type&quot;: &quot;SOLID&quot;,&#10;      &quot;solid&quot;: {&#10;        &quot;color&quot;: {&#10;          &quot;type&quot;: &quot;TX2&quot;&#10;        }&#10;      }&#10;    }&#10;  }],&#10;  &quot;background&quot;: {&#10;    &quot;type&quot;: &quot;SOLID&quot;,&#10;    &quot;solid&quot;: {&#10;      &quot;color&quot;: {&#10;        &quot;type&quot;: &quot;BG1&quot;&#10;      }&#10;    }&#10;  },&#10;  &quot;preset&quot;: &quot;ltVert&quot;&#10;}"/>
</p:tagLst>
</file>

<file path=ppt/tags/tag16.xml><?xml version="1.0" encoding="utf-8"?>
<p:tagLst xmlns:a="http://schemas.openxmlformats.org/drawingml/2006/main" xmlns:r="http://schemas.openxmlformats.org/officeDocument/2006/relationships" xmlns:p="http://schemas.openxmlformats.org/presentationml/2006/main">
  <p:tag name="PATTERNFILL" val="{&#10;  &quot;foreground&quot;: [{&#10;    &quot;fill&quot;: {&#10;      &quot;type&quot;: &quot;SOLID&quot;,&#10;      &quot;solid&quot;: {&#10;        &quot;color&quot;: {&#10;          &quot;type&quot;: &quot;A1&quot;&#10;        }&#10;      }&#10;    }&#10;  }],&#10;  &quot;background&quot;: {&#10;    &quot;type&quot;: &quot;SOLID&quot;,&#10;    &quot;solid&quot;: {&#10;      &quot;color&quot;: {&#10;        &quot;type&quot;: &quot;BG1&quot;&#10;      }&#10;    }&#10;  },&#10;  &quot;preset&quot;: &quot;ltVert&quot;&#10;}"/>
</p:tagLst>
</file>

<file path=ppt/tags/tag17.xml><?xml version="1.0" encoding="utf-8"?>
<p:tagLst xmlns:a="http://schemas.openxmlformats.org/drawingml/2006/main" xmlns:r="http://schemas.openxmlformats.org/officeDocument/2006/relationships" xmlns:p="http://schemas.openxmlformats.org/presentationml/2006/main">
  <p:tag name="PATTERNFILL" val="{&#10;  &quot;foreground&quot;: [{&#10;    &quot;fill&quot;: {&#10;      &quot;type&quot;: &quot;SOLID&quot;,&#10;      &quot;solid&quot;: {&#10;        &quot;color&quot;: {&#10;          &quot;type&quot;: &quot;A1&quot;&#10;        }&#10;      }&#10;    }&#10;  }],&#10;  &quot;background&quot;: {&#10;    &quot;type&quot;: &quot;SOLID&quot;,&#10;    &quot;solid&quot;: {&#10;      &quot;color&quot;: {&#10;        &quot;type&quot;: &quot;BG1&quot;&#10;      }&#10;    }&#10;  },&#10;  &quot;preset&quot;: &quot;ltVert&quot;&#10;}"/>
</p:tagLst>
</file>

<file path=ppt/tags/tag18.xml><?xml version="1.0" encoding="utf-8"?>
<p:tagLst xmlns:a="http://schemas.openxmlformats.org/drawingml/2006/main" xmlns:r="http://schemas.openxmlformats.org/officeDocument/2006/relationships" xmlns:p="http://schemas.openxmlformats.org/presentationml/2006/main">
  <p:tag name="PATTERNFILL" val="{&#10;  &quot;foreground&quot;: [{&#10;    &quot;fill&quot;: {&#10;      &quot;type&quot;: &quot;SOLID&quot;,&#10;      &quot;solid&quot;: {&#10;        &quot;color&quot;: {&#10;          &quot;type&quot;: &quot;A1&quot;&#10;        }&#10;      }&#10;    }&#10;  }],&#10;  &quot;background&quot;: {&#10;    &quot;type&quot;: &quot;SOLID&quot;,&#10;    &quot;solid&quot;: {&#10;      &quot;color&quot;: {&#10;        &quot;type&quot;: &quot;BG1&quot;&#10;      }&#10;    }&#10;  },&#10;  &quot;preset&quot;: &quot;ltVert&quot;&#10;}"/>
</p:tagLst>
</file>

<file path=ppt/tags/tag19.xml><?xml version="1.0" encoding="utf-8"?>
<p:tagLst xmlns:a="http://schemas.openxmlformats.org/drawingml/2006/main" xmlns:r="http://schemas.openxmlformats.org/officeDocument/2006/relationships" xmlns:p="http://schemas.openxmlformats.org/presentationml/2006/main">
  <p:tag name="PATTERNFILL" val="{&#10;  &quot;foreground&quot;: [{&#10;    &quot;fill&quot;: {&#10;      &quot;type&quot;: &quot;SOLID&quot;,&#10;      &quot;solid&quot;: {&#10;        &quot;color&quot;: {&#10;          &quot;type&quot;: &quot;A5&quot;&#10;        }&#10;      }&#10;    }&#10;  }],&#10;  &quot;background&quot;: {&#10;    &quot;type&quot;: &quot;SOLID&quot;,&#10;    &quot;solid&quot;: {&#10;      &quot;color&quot;: {&#10;        &quot;type&quot;: &quot;BG1&quot;&#10;      }&#10;    }&#10;  },&#10;  &quot;preset&quot;: &quot;ltVert&quot;&#10;}"/>
</p:tagLst>
</file>

<file path=ppt/tags/tag2.xml><?xml version="1.0" encoding="utf-8"?>
<p:tagLst xmlns:a="http://schemas.openxmlformats.org/drawingml/2006/main" xmlns:r="http://schemas.openxmlformats.org/officeDocument/2006/relationships" xmlns:p="http://schemas.openxmlformats.org/presentationml/2006/main">
  <p:tag name="FONTWEIGHT:4:0:0" val="2"/>
</p:tagLst>
</file>

<file path=ppt/tags/tag20.xml><?xml version="1.0" encoding="utf-8"?>
<p:tagLst xmlns:a="http://schemas.openxmlformats.org/drawingml/2006/main" xmlns:r="http://schemas.openxmlformats.org/officeDocument/2006/relationships" xmlns:p="http://schemas.openxmlformats.org/presentationml/2006/main">
  <p:tag name="PATTERNFILL" val="{&#10;  &quot;foreground&quot;: [{&#10;    &quot;fill&quot;: {&#10;      &quot;type&quot;: &quot;SOLID&quot;,&#10;      &quot;solid&quot;: {&#10;        &quot;color&quot;: {&#10;          &quot;type&quot;: &quot;A5&quot;&#10;        }&#10;      }&#10;    }&#10;  }],&#10;  &quot;background&quot;: {&#10;    &quot;type&quot;: &quot;SOLID&quot;,&#10;    &quot;solid&quot;: {&#10;      &quot;color&quot;: {&#10;        &quot;type&quot;: &quot;BG1&quot;&#10;      }&#10;    }&#10;  },&#10;  &quot;preset&quot;: &quot;ltVert&quot;&#10;}"/>
</p:tagLst>
</file>

<file path=ppt/tags/tag21.xml><?xml version="1.0" encoding="utf-8"?>
<p:tagLst xmlns:a="http://schemas.openxmlformats.org/drawingml/2006/main" xmlns:r="http://schemas.openxmlformats.org/officeDocument/2006/relationships" xmlns:p="http://schemas.openxmlformats.org/presentationml/2006/main">
  <p:tag name="PATTERNFILL" val="{&#10;  &quot;foreground&quot;: [{&#10;    &quot;fill&quot;: {&#10;      &quot;type&quot;: &quot;SOLID&quot;,&#10;      &quot;solid&quot;: {&#10;        &quot;color&quot;: {&#10;          &quot;type&quot;: &quot;A5&quot;&#10;        }&#10;      }&#10;    }&#10;  }],&#10;  &quot;background&quot;: {&#10;    &quot;type&quot;: &quot;SOLID&quot;,&#10;    &quot;solid&quot;: {&#10;      &quot;color&quot;: {&#10;        &quot;type&quot;: &quot;BG1&quot;&#10;      }&#10;    }&#10;  },&#10;  &quot;preset&quot;: &quot;ltVert&quot;&#10;}"/>
</p:tagLst>
</file>

<file path=ppt/tags/tag22.xml><?xml version="1.0" encoding="utf-8"?>
<p:tagLst xmlns:a="http://schemas.openxmlformats.org/drawingml/2006/main" xmlns:r="http://schemas.openxmlformats.org/officeDocument/2006/relationships" xmlns:p="http://schemas.openxmlformats.org/presentationml/2006/main">
  <p:tag name="FONTWEIGHT:14:0:0" val="2"/>
  <p:tag name="FONTWEIGHT:12:0:0" val="2"/>
  <p:tag name="FONTWEIGHT:13:0:0" val="2"/>
  <p:tag name="FONTWEIGHT:10:0:0" val="2"/>
  <p:tag name="FONTWEIGHT:11:0:0" val="2"/>
  <p:tag name="FONTWEIGHT:15:0:0" val="2"/>
</p:tagLst>
</file>

<file path=ppt/tags/tag23.xml><?xml version="1.0" encoding="utf-8"?>
<p:tagLst xmlns:a="http://schemas.openxmlformats.org/drawingml/2006/main" xmlns:r="http://schemas.openxmlformats.org/officeDocument/2006/relationships" xmlns:p="http://schemas.openxmlformats.org/presentationml/2006/main">
  <p:tag name="FONTWEIGHT:4:0:0" val="2"/>
  <p:tag name="FONTWEIGHT:5:0:0" val="2"/>
  <p:tag name="FONTWEIGHT:5:1:0" val="2"/>
  <p:tag name="FONTWEIGHT:5:4:0" val="2"/>
  <p:tag name="FONTWEIGHT:5:2:0" val="2"/>
  <p:tag name="FONTWEIGHT:5:3:0" val="2"/>
</p:tagLst>
</file>

<file path=ppt/tags/tag24.xml><?xml version="1.0" encoding="utf-8"?>
<p:tagLst xmlns:a="http://schemas.openxmlformats.org/drawingml/2006/main" xmlns:r="http://schemas.openxmlformats.org/officeDocument/2006/relationships" xmlns:p="http://schemas.openxmlformats.org/presentationml/2006/main">
  <p:tag name="FONTWEIGHT:4:0:0" val="2"/>
  <p:tag name="FONTWEIGHT:17:3:0" val="2"/>
  <p:tag name="FONTWEIGHT:12:0:0" val="2"/>
  <p:tag name="FONTWEIGHT:17:4:0" val="2"/>
  <p:tag name="FONTWEIGHT:10:0:0" val="2"/>
  <p:tag name="FONTWEIGHT:11:0:0" val="2"/>
  <p:tag name="FONTWEIGHT:17:1:0" val="2"/>
  <p:tag name="FONTWEIGHT:17:2:0" val="2"/>
  <p:tag name="FONTWEIGHT:17:0:0" val="2"/>
</p:tagLst>
</file>

<file path=ppt/tags/tag25.xml><?xml version="1.0" encoding="utf-8"?>
<p:tagLst xmlns:a="http://schemas.openxmlformats.org/drawingml/2006/main" xmlns:r="http://schemas.openxmlformats.org/officeDocument/2006/relationships" xmlns:p="http://schemas.openxmlformats.org/presentationml/2006/main">
  <p:tag name="FONTWEIGHT:5:0:0" val="2"/>
  <p:tag name="FONTWEIGHT:5:1:0" val="2"/>
  <p:tag name="FONTWEIGHT:5:4:0" val="2"/>
  <p:tag name="FONTWEIGHT:5:2:0" val="2"/>
  <p:tag name="FONTWEIGHT:5:3:0" val="2"/>
  <p:tag name="FONTWEIGHT:2:0:0" val="2"/>
  <p:tag name="FONTWEIGHT:2:1:0" val="2"/>
  <p:tag name="FONTWEIGHT:2:2:0" val="2"/>
  <p:tag name="FONTWEIGHT:2:3:0" val="2"/>
  <p:tag name="FONTWEIGHT:2:4:0" val="2"/>
</p:tagLst>
</file>

<file path=ppt/tags/tag26.xml><?xml version="1.0" encoding="utf-8"?>
<p:tagLst xmlns:a="http://schemas.openxmlformats.org/drawingml/2006/main" xmlns:r="http://schemas.openxmlformats.org/officeDocument/2006/relationships" xmlns:p="http://schemas.openxmlformats.org/presentationml/2006/main">
  <p:tag name="FONTWEIGHT:6:0:0" val="2"/>
</p:tagLst>
</file>

<file path=ppt/tags/tag27.xml><?xml version="1.0" encoding="utf-8"?>
<p:tagLst xmlns:a="http://schemas.openxmlformats.org/drawingml/2006/main" xmlns:r="http://schemas.openxmlformats.org/officeDocument/2006/relationships" xmlns:p="http://schemas.openxmlformats.org/presentationml/2006/main">
  <p:tag name="FONTWEIGHT:5:0:0" val="2"/>
</p:tagLst>
</file>

<file path=ppt/tags/tag28.xml><?xml version="1.0" encoding="utf-8"?>
<p:tagLst xmlns:a="http://schemas.openxmlformats.org/drawingml/2006/main" xmlns:r="http://schemas.openxmlformats.org/officeDocument/2006/relationships" xmlns:p="http://schemas.openxmlformats.org/presentationml/2006/main">
  <p:tag name="FONTWEIGHT:9:0:0" val="2"/>
  <p:tag name="FONTWEIGHT:14:0:0" val="2"/>
  <p:tag name="FONTWEIGHT:5:0:0" val="2"/>
  <p:tag name="FONTWEIGHT:8:0:0" val="2"/>
  <p:tag name="FONTWEIGHT:6:0:0" val="2"/>
  <p:tag name="FONTWEIGHT:7:0:0" val="2"/>
  <p:tag name="FONTWEIGHT:16:0:0" val="2"/>
  <p:tag name="FONTWEIGHT:10:0:0" val="2"/>
  <p:tag name="FONTWEIGHT:15:0:0" val="2"/>
</p:tagLst>
</file>

<file path=ppt/tags/tag3.xml><?xml version="1.0" encoding="utf-8"?>
<p:tagLst xmlns:a="http://schemas.openxmlformats.org/drawingml/2006/main" xmlns:r="http://schemas.openxmlformats.org/officeDocument/2006/relationships" xmlns:p="http://schemas.openxmlformats.org/presentationml/2006/main">
  <p:tag name="FONTWEIGHT:2:0:0" val="2"/>
</p:tagLst>
</file>

<file path=ppt/tags/tag4.xml><?xml version="1.0" encoding="utf-8"?>
<p:tagLst xmlns:a="http://schemas.openxmlformats.org/drawingml/2006/main" xmlns:r="http://schemas.openxmlformats.org/officeDocument/2006/relationships" xmlns:p="http://schemas.openxmlformats.org/presentationml/2006/main">
  <p:tag name="FONTWEIGHT:3:2:0" val="2"/>
  <p:tag name="FONTWEIGHT:3:3:0" val="2"/>
  <p:tag name="FONTWEIGHT:3:0:0" val="2"/>
  <p:tag name="FONTWEIGHT:3:1:0" val="2"/>
  <p:tag name="FONTWEIGHT:6:0:0" val="2"/>
  <p:tag name="FONTWEIGHT:3:4:0" val="2"/>
</p:tagLst>
</file>

<file path=ppt/tags/tag5.xml><?xml version="1.0" encoding="utf-8"?>
<p:tagLst xmlns:a="http://schemas.openxmlformats.org/drawingml/2006/main" xmlns:r="http://schemas.openxmlformats.org/officeDocument/2006/relationships" xmlns:p="http://schemas.openxmlformats.org/presentationml/2006/main">
  <p:tag name="FONTWEIGHT:3:0:0" val="2"/>
  <p:tag name="FONTWEIGHT:6:0:0" val="2"/>
</p:tagLst>
</file>

<file path=ppt/tags/tag6.xml><?xml version="1.0" encoding="utf-8"?>
<p:tagLst xmlns:a="http://schemas.openxmlformats.org/drawingml/2006/main" xmlns:r="http://schemas.openxmlformats.org/officeDocument/2006/relationships" xmlns:p="http://schemas.openxmlformats.org/presentationml/2006/main">
  <p:tag name="FONTWEIGHT:5:0:0" val="2"/>
  <p:tag name="FONTWEIGHT:6:0:0" val="2"/>
</p:tagLst>
</file>

<file path=ppt/tags/tag7.xml><?xml version="1.0" encoding="utf-8"?>
<p:tagLst xmlns:a="http://schemas.openxmlformats.org/drawingml/2006/main" xmlns:r="http://schemas.openxmlformats.org/officeDocument/2006/relationships" xmlns:p="http://schemas.openxmlformats.org/presentationml/2006/main">
  <p:tag name="FONTWEIGHT:3:0:0" val="2"/>
  <p:tag name="FONTWEIGHT:6:0:0" val="2"/>
</p:tagLst>
</file>

<file path=ppt/tags/tag8.xml><?xml version="1.0" encoding="utf-8"?>
<p:tagLst xmlns:a="http://schemas.openxmlformats.org/drawingml/2006/main" xmlns:r="http://schemas.openxmlformats.org/officeDocument/2006/relationships" xmlns:p="http://schemas.openxmlformats.org/presentationml/2006/main">
  <p:tag name="FONTWEIGHT:4:0:0" val="2"/>
  <p:tag name="FONTWEIGHT:9:0:0" val="2"/>
  <p:tag name="FONTWEIGHT:6:0:0" val="2"/>
  <p:tag name="FONTWEIGHT:7:0:0" val="2"/>
  <p:tag name="FONTWEIGHT:11:0:0" val="2"/>
  <p:tag name="FONTWEIGHT:5:0:0" val="2"/>
  <p:tag name="FONTWEIGHT:8:0:0" val="2"/>
  <p:tag name="FONTWEIGHT:16:4:0" val="2"/>
  <p:tag name="FONTWEIGHT:16:0:0" val="2"/>
  <p:tag name="FONTWEIGHT:10:0:0" val="2"/>
  <p:tag name="FONTWEIGHT:16:1:0" val="2"/>
  <p:tag name="FONTWEIGHT:16:2:0" val="2"/>
  <p:tag name="FONTWEIGHT:16:3:0" val="2"/>
</p:tagLst>
</file>

<file path=ppt/tags/tag9.xml><?xml version="1.0" encoding="utf-8"?>
<p:tagLst xmlns:a="http://schemas.openxmlformats.org/drawingml/2006/main" xmlns:r="http://schemas.openxmlformats.org/officeDocument/2006/relationships" xmlns:p="http://schemas.openxmlformats.org/presentationml/2006/main">
  <p:tag name="FONTWEIGHT:6:0:0" val="2"/>
  <p:tag name="FONTWEIGHT:6:2:0" val="2"/>
  <p:tag name="FONTWEIGHT:6:1:0" val="2"/>
  <p:tag name="FONTWEIGHT:6:4:0" val="2"/>
  <p:tag name="FONTWEIGHT:6:3:0" val="2"/>
</p:tagLst>
</file>

<file path=ppt/theme/theme1.xml><?xml version="1.0" encoding="utf-8"?>
<a:theme xmlns:a="http://schemas.openxmlformats.org/drawingml/2006/main" name="Office Theme">
  <a:themeElements>
    <a:clrScheme name="Custom 40">
      <a:dk1>
        <a:srgbClr val="000000"/>
      </a:dk1>
      <a:lt1>
        <a:srgbClr val="FFFFFF"/>
      </a:lt1>
      <a:dk2>
        <a:srgbClr val="E14D10"/>
      </a:dk2>
      <a:lt2>
        <a:srgbClr val="515859"/>
      </a:lt2>
      <a:accent1>
        <a:srgbClr val="53BDC1"/>
      </a:accent1>
      <a:accent2>
        <a:srgbClr val="8C8189"/>
      </a:accent2>
      <a:accent3>
        <a:srgbClr val="BAC5C6"/>
      </a:accent3>
      <a:accent4>
        <a:srgbClr val="51854C"/>
      </a:accent4>
      <a:accent5>
        <a:srgbClr val="891F41"/>
      </a:accent5>
      <a:accent6>
        <a:srgbClr val="283351"/>
      </a:accent6>
      <a:hlink>
        <a:srgbClr val="0563C1"/>
      </a:hlink>
      <a:folHlink>
        <a:srgbClr val="954F72"/>
      </a:folHlink>
    </a:clrScheme>
    <a:fontScheme name="Personalizado 13">
      <a:majorFont>
        <a:latin typeface="Playfair Display"/>
        <a:ea typeface=""/>
        <a:cs typeface=""/>
      </a:majorFont>
      <a:minorFont>
        <a:latin typeface="Lato"/>
        <a:ea typeface=""/>
        <a:cs typeface=""/>
      </a:minorFont>
    </a:fontScheme>
    <a:fmtScheme name="Office">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a:solidFill>
            <a:schemeClr val="phClr"/>
          </a:solidFill>
          <a:prstDash val="solid"/>
          <a:miter lim="800000"/>
        </a:ln>
        <a:ln w="12700" cap="flat">
          <a:solidFill>
            <a:schemeClr val="phClr"/>
          </a:solidFill>
          <a:prstDash val="solid"/>
          <a:miter lim="800000"/>
        </a:ln>
        <a:ln w="19050" cap="flat">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Custom 40">
      <a:dk1>
        <a:srgbClr val="000000"/>
      </a:dk1>
      <a:lt1>
        <a:srgbClr val="FFFFFF"/>
      </a:lt1>
      <a:dk2>
        <a:srgbClr val="E14D10"/>
      </a:dk2>
      <a:lt2>
        <a:srgbClr val="515859"/>
      </a:lt2>
      <a:accent1>
        <a:srgbClr val="53BDC1"/>
      </a:accent1>
      <a:accent2>
        <a:srgbClr val="8C8189"/>
      </a:accent2>
      <a:accent3>
        <a:srgbClr val="BAC5C6"/>
      </a:accent3>
      <a:accent4>
        <a:srgbClr val="51854C"/>
      </a:accent4>
      <a:accent5>
        <a:srgbClr val="891F41"/>
      </a:accent5>
      <a:accent6>
        <a:srgbClr val="283351"/>
      </a:accent6>
      <a:hlink>
        <a:srgbClr val="0563C1"/>
      </a:hlink>
      <a:folHlink>
        <a:srgbClr val="954F72"/>
      </a:folHlink>
    </a:clrScheme>
    <a:fontScheme name="Personalizado 13">
      <a:majorFont>
        <a:latin typeface="Playfair Display"/>
        <a:ea typeface=""/>
        <a:cs typeface=""/>
      </a:majorFont>
      <a:minorFont>
        <a:latin typeface="Lato"/>
        <a:ea typeface=""/>
        <a:cs typeface=""/>
      </a:minorFont>
    </a:fontScheme>
    <a:fmtScheme name="Office">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a:solidFill>
            <a:schemeClr val="phClr"/>
          </a:solidFill>
          <a:prstDash val="solid"/>
          <a:miter lim="800000"/>
        </a:ln>
        <a:ln w="12700" cap="flat">
          <a:solidFill>
            <a:schemeClr val="phClr"/>
          </a:solidFill>
          <a:prstDash val="solid"/>
          <a:miter lim="800000"/>
        </a:ln>
        <a:ln w="19050" cap="flat">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12109</TotalTime>
  <Words>1773</Words>
  <Application>Microsoft Office PowerPoint</Application>
  <PresentationFormat>Presentación en pantalla (16:9)</PresentationFormat>
  <Paragraphs>146</Paragraphs>
  <Slides>18</Slides>
  <Notes>10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18</vt:i4>
      </vt:variant>
    </vt:vector>
  </HeadingPairs>
  <TitlesOfParts>
    <vt:vector size="25" baseType="lpstr">
      <vt:lpstr>Lato-light</vt:lpstr>
      <vt:lpstr>Lato</vt:lpstr>
      <vt:lpstr>Playfair Display</vt:lpstr>
      <vt:lpstr>Courier New</vt:lpstr>
      <vt:lpstr>Arial</vt:lpstr>
      <vt:lpstr>Lato Light</vt:lpstr>
      <vt:lpstr>Office Theme</vt:lpstr>
      <vt:lpstr>"Análisis y Predicción del Rendimiento Global de Jugadores de Fútbol: Un Estudio Basado en Habilidades Técnicas, Mentales y Físicas“</vt:lpstr>
      <vt:lpstr>Presentación de PowerPoint</vt:lpstr>
      <vt:lpstr>Introducción </vt:lpstr>
      <vt:lpstr>Objetivos</vt:lpstr>
      <vt:lpstr>Contexto Analítico</vt:lpstr>
      <vt:lpstr>Data Wrangling</vt:lpstr>
      <vt:lpstr>Análisis Univariado: Distribución de la Calificación General “Overall”  </vt:lpstr>
      <vt:lpstr>Análisis Univariado: Distribución de la Edad, Altura y Peso </vt:lpstr>
      <vt:lpstr>Análisis Univariado: Distribución de Aceleración y Velocidad de Sprint </vt:lpstr>
      <vt:lpstr>Análisis Univariado: Distribución de Regate, Pases Cortos y Control del balón </vt:lpstr>
      <vt:lpstr>Análisis Univariado: Distribución de Valor de Mercado, Salario, Mentalidad de Visión y Compostura </vt:lpstr>
      <vt:lpstr>Análisis de Correlación entre las variables</vt:lpstr>
      <vt:lpstr>Análisis Bivariado: relación de variable objetivo vs algunas características de jugadores </vt:lpstr>
      <vt:lpstr>Análisis Bivariado: Edad vs Valor en Euros,  Edad vs Salarios en Euros, Altura vs Peso </vt:lpstr>
      <vt:lpstr>Análisis Multivariado: Relación entre la Edad, Salario y “Overall” </vt:lpstr>
      <vt:lpstr>Análisis Multivariado: Análisis de componentes principales (PCA)</vt:lpstr>
      <vt:lpstr>Insights</vt:lpstr>
      <vt:lpstr>Recomendaciones</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Carla</dc:creator>
  <cp:lastModifiedBy>Carla Salamone</cp:lastModifiedBy>
  <cp:revision>19</cp:revision>
  <dcterms:created xsi:type="dcterms:W3CDTF">2024-08-29T04:07:07Z</dcterms:created>
  <dcterms:modified xsi:type="dcterms:W3CDTF">2024-09-16T23:19:46Z</dcterms:modified>
</cp:coreProperties>
</file>