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9" r:id="rId3"/>
    <p:sldId id="257" r:id="rId4"/>
    <p:sldId id="258" r:id="rId5"/>
    <p:sldId id="259" r:id="rId6"/>
    <p:sldId id="276" r:id="rId7"/>
    <p:sldId id="260" r:id="rId8"/>
    <p:sldId id="277" r:id="rId9"/>
    <p:sldId id="278" r:id="rId10"/>
    <p:sldId id="261" r:id="rId11"/>
    <p:sldId id="279" r:id="rId12"/>
    <p:sldId id="280" r:id="rId13"/>
    <p:sldId id="281" r:id="rId14"/>
    <p:sldId id="282" r:id="rId15"/>
    <p:sldId id="264" r:id="rId16"/>
    <p:sldId id="262" r:id="rId17"/>
  </p:sldIdLst>
  <p:sldSz cx="9144000" cy="5143500" type="screen16x9"/>
  <p:notesSz cx="9144000" cy="5143500"/>
  <p:embeddedFontLst>
    <p:embeddedFont>
      <p:font typeface="Lato" panose="020F0502020204030203" pitchFamily="34" charset="0"/>
      <p:regular r:id="rId19"/>
      <p:bold r:id="rId20"/>
      <p:italic r:id="rId21"/>
      <p:boldItalic r:id="rId22"/>
    </p:embeddedFont>
    <p:embeddedFont>
      <p:font typeface="Lato Light" panose="020F0302020204030203" pitchFamily="34" charset="0"/>
      <p:regular r:id="rId23"/>
      <p:italic r:id="rId24"/>
    </p:embeddedFont>
    <p:embeddedFont>
      <p:font typeface="Lato-light" panose="020F0302020204030203" charset="0"/>
      <p:regular r:id="rId25"/>
    </p:embeddedFont>
    <p:embeddedFont>
      <p:font typeface="Playfair Display" panose="00000500000000000000" pitchFamily="2" charset="0"/>
      <p:regular r:id="rId26"/>
      <p:bold r:id="rId27"/>
      <p:italic r:id="rId28"/>
      <p:boldItalic r:id="rId29"/>
    </p:embeddedFont>
  </p:embeddedFontLst>
  <p:custDataLst>
    <p:tags r:id="rId30"/>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04AAF47-0DF9-4AE4-96FC-496321E18534}" styleName="Medium Style 2 - Accent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05" autoAdjust="0"/>
  </p:normalViewPr>
  <p:slideViewPr>
    <p:cSldViewPr>
      <p:cViewPr varScale="1">
        <p:scale>
          <a:sx n="124" d="100"/>
          <a:sy n="124" d="100"/>
        </p:scale>
        <p:origin x="48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‹Nº›</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7</a:t>
            </a:fld>
            <a:endParaRPr lang="en-US"/>
          </a:p>
        </p:txBody>
      </p:sp>
    </p:spTree>
    <p:extLst>
      <p:ext uri="{BB962C8B-B14F-4D97-AF65-F5344CB8AC3E}">
        <p14:creationId xmlns:p14="http://schemas.microsoft.com/office/powerpoint/2010/main" val="66498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8</a:t>
            </a:fld>
            <a:endParaRPr lang="en-US"/>
          </a:p>
        </p:txBody>
      </p:sp>
    </p:spTree>
    <p:extLst>
      <p:ext uri="{BB962C8B-B14F-4D97-AF65-F5344CB8AC3E}">
        <p14:creationId xmlns:p14="http://schemas.microsoft.com/office/powerpoint/2010/main" val="45359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301957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11</a:t>
            </a:fld>
            <a:endParaRPr lang="en-US"/>
          </a:p>
        </p:txBody>
      </p:sp>
    </p:spTree>
    <p:extLst>
      <p:ext uri="{BB962C8B-B14F-4D97-AF65-F5344CB8AC3E}">
        <p14:creationId xmlns:p14="http://schemas.microsoft.com/office/powerpoint/2010/main" val="298762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12</a:t>
            </a:fld>
            <a:endParaRPr lang="en-US"/>
          </a:p>
        </p:txBody>
      </p:sp>
    </p:spTree>
    <p:extLst>
      <p:ext uri="{BB962C8B-B14F-4D97-AF65-F5344CB8AC3E}">
        <p14:creationId xmlns:p14="http://schemas.microsoft.com/office/powerpoint/2010/main" val="144068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13</a:t>
            </a:fld>
            <a:endParaRPr lang="en-US"/>
          </a:p>
        </p:txBody>
      </p:sp>
    </p:spTree>
    <p:extLst>
      <p:ext uri="{BB962C8B-B14F-4D97-AF65-F5344CB8AC3E}">
        <p14:creationId xmlns:p14="http://schemas.microsoft.com/office/powerpoint/2010/main" val="388847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14</a:t>
            </a:fld>
            <a:endParaRPr lang="en-US"/>
          </a:p>
        </p:txBody>
      </p:sp>
    </p:spTree>
    <p:extLst>
      <p:ext uri="{BB962C8B-B14F-4D97-AF65-F5344CB8AC3E}">
        <p14:creationId xmlns:p14="http://schemas.microsoft.com/office/powerpoint/2010/main" val="1328951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Master" Target="../slideMasters/slideMaster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7">
            <a:extLst>
              <a:ext uri="{733E7052-CC08-4DFB-BEA8-7442968E73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0CB355-89E7-406F-9D78-5ED7BCA97FEB}"/>
              </a:ext>
            </a:extLst>
          </p:cNvPr>
          <p:cNvPicPr>
            <a:picLocks noChangeAspect="1"/>
          </p:cNvPicPr>
          <p:nvPr userDrawn="1"/>
        </p:nvPicPr>
        <p:blipFill>
          <a:blip r:embed="rId3">
            <a:alphaModFix amt="22000"/>
          </a:blip>
          <a:stretch>
            <a:fillRect/>
          </a:stretch>
        </p:blipFill>
        <p:spPr>
          <a:xfrm>
            <a:off x="0" y="0"/>
            <a:ext cx="9144000" cy="5150223"/>
          </a:xfrm>
          <a:prstGeom prst="rect">
            <a:avLst/>
          </a:prstGeom>
          <a:noFill/>
        </p:spPr>
      </p:pic>
      <p:sp>
        <p:nvSpPr>
          <p:cNvPr id="3" name="Rectangle 8">
            <a:extLst>
              <a:ext uri="{CD95F896-EB63-4D46-A520-D5931AC2CA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76C236-1B25-483F-ACDD-1F29B5941A8E}"/>
              </a:ext>
            </a:extLst>
          </p:cNvPr>
          <p:cNvSpPr/>
          <p:nvPr userDrawn="1"/>
        </p:nvSpPr>
        <p:spPr>
          <a:xfrm>
            <a:off x="0" y="-9525"/>
            <a:ext cx="7626790" cy="5152845"/>
          </a:xfrm>
          <a:prstGeom prst="rect">
            <a:avLst/>
          </a:prstGeom>
          <a:gradFill rotWithShape="1">
            <a:gsLst>
              <a:gs pos="0">
                <a:schemeClr val="bg1"/>
              </a:gs>
              <a:gs pos="100000">
                <a:schemeClr val="bg1">
                  <a:alpha val="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068A8680-BF00-4387-BB8E-076A073F1F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76521B-D661-44B0-BC9F-1D8268031143}"/>
              </a:ext>
            </a:extLst>
          </p:cNvPr>
          <p:cNvSpPr>
            <a:spLocks noGrp="1"/>
          </p:cNvSpPr>
          <p:nvPr>
            <p:ph type="subTitle"/>
          </p:nvPr>
        </p:nvSpPr>
        <p:spPr>
          <a:xfrm>
            <a:off x="762000" y="2473604"/>
            <a:ext cx="7199014" cy="344376"/>
          </a:xfrm>
        </p:spPr>
        <p:txBody>
          <a:bodyPr lIns="0" tIns="0" rIns="0" bIns="0" rtlCol="0">
            <a:normAutofit/>
          </a:bodyPr>
          <a:lstStyle>
            <a:lvl1pPr marL="0" lvl="0" indent="0" algn="l">
              <a:lnSpc>
                <a:spcPct val="100000"/>
              </a:lnSpc>
              <a:buNone/>
              <a:defRPr lang="en-US" sz="2000" cap="all" spc="600" dirty="0">
                <a:solidFill>
                  <a:schemeClr val="bg2"/>
                </a:solidFill>
                <a:latin typeface="Lato-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a:t>
            </a:r>
          </a:p>
        </p:txBody>
      </p:sp>
      <p:sp>
        <p:nvSpPr>
          <p:cNvPr id="5" name="Title 1">
            <a:extLst>
              <a:ext uri="{9F689725-711F-4F3D-8D47-34982A19A6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E6E104-23BD-4585-A7C8-F931C3868FBA}"/>
              </a:ext>
            </a:extLst>
          </p:cNvPr>
          <p:cNvSpPr>
            <a:spLocks noGrp="1"/>
          </p:cNvSpPr>
          <p:nvPr>
            <p:ph type="title" idx="1"/>
          </p:nvPr>
        </p:nvSpPr>
        <p:spPr>
          <a:xfrm>
            <a:off x="762000" y="914400"/>
            <a:ext cx="7199014" cy="1466850"/>
          </a:xfrm>
        </p:spPr>
        <p:txBody>
          <a:bodyPr lIns="0" tIns="0" rIns="0" bIns="0" rtlCol="0" anchor="b">
            <a:normAutofit/>
          </a:bodyPr>
          <a:lstStyle>
            <a:lvl1pPr lvl="0" algn="l">
              <a:lnSpc>
                <a:spcPct val="100000"/>
              </a:lnSpc>
              <a:defRPr lang="en-US" sz="4800" b="0" dirty="0">
                <a:solidFill>
                  <a:schemeClr val="tx2"/>
                </a:solidFill>
                <a:latin typeface="Playfair Display"/>
              </a:defRPr>
            </a:lvl1pPr>
          </a:lstStyle>
          <a:p>
            <a:r>
              <a:rPr lang="en-US" dirty="0"/>
              <a:t>Click to edit Title</a:t>
            </a:r>
          </a:p>
        </p:txBody>
      </p:sp>
      <p:sp>
        <p:nvSpPr>
          <p:cNvPr id="6" name="Picture Placeholder 31">
            <a:extLst>
              <a:ext uri="{3F088E5A-061D-4CC8-8F56-F43E5ADAF6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36AA07-D189-47FD-8E2A-933C9A99BCDB}"/>
              </a:ext>
            </a:extLst>
          </p:cNvPr>
          <p:cNvSpPr>
            <a:spLocks noGrp="1"/>
          </p:cNvSpPr>
          <p:nvPr>
            <p:ph type="pic" idx="2"/>
          </p:nvPr>
        </p:nvSpPr>
        <p:spPr>
          <a:xfrm>
            <a:off x="762000" y="3714750"/>
            <a:ext cx="1948638" cy="867080"/>
          </a:xfrm>
        </p:spPr>
        <p:txBody>
          <a:bodyPr rtlCol="0" anchor="b"/>
          <a:lstStyle>
            <a:lvl1pPr lvl="0" algn="ctr"/>
          </a:lstStyle>
          <a:p>
            <a:r>
              <a:rPr lang="en-US" dirty="0"/>
              <a:t>Insert Logo Here</a:t>
            </a:r>
          </a:p>
        </p:txBody>
      </p:sp>
      <p:sp>
        <p:nvSpPr>
          <p:cNvPr id="7" name="Date Placeholder 1">
            <a:extLst>
              <a:ext uri="{94D3F701-D588-4AA7-8B3C-63EE0A58E6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E487D3-FAB6-4855-9646-3D44D69FC563}"/>
              </a:ext>
            </a:extLst>
          </p:cNvPr>
          <p:cNvSpPr>
            <a:spLocks noGrp="1"/>
          </p:cNvSpPr>
          <p:nvPr>
            <p:ph type="dt" sz="half" idx="3"/>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B0D2CA41-352A-4CE4-B93C-79B736CF91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DEB46-DE80-4993-8177-56FFADEC66D0}"/>
              </a:ext>
            </a:extLst>
          </p:cNvPr>
          <p:cNvSpPr>
            <a:spLocks noGrp="1"/>
          </p:cNvSpPr>
          <p:nvPr>
            <p:ph type="ftr" sz="quarter" idx="4"/>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9" name="Slide Number Placeholder 5">
            <a:extLst>
              <a:ext uri="{B2F03118-C364-4B6B-942A-CD92CF6589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C9A0BE-E4DD-4AED-AD3A-748DBDA4C6D8}"/>
              </a:ext>
            </a:extLst>
          </p:cNvPr>
          <p:cNvSpPr>
            <a:spLocks noGrp="1"/>
          </p:cNvSpPr>
          <p:nvPr>
            <p:ph type="sldNum" sz="quarter" idx="5"/>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07CEA607-D922-425D-9B52-08D0D5289521}" type="slidenum">
              <a:t>‹Nº›</a:t>
            </a:fld>
            <a:endParaRPr lang="en-US" dirty="0"/>
          </a:p>
        </p:txBody>
      </p:sp>
    </p:spTree>
    <p:custDataLst>
      <p:tags r:id="rId1"/>
    </p:custDataLst>
    <p:extLst>
      <p:ext uri="{E52B7FB6-825C-43BA-95D2-126FE4C81C1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WOT Analysis">
    <p:spTree>
      <p:nvGrpSpPr>
        <p:cNvPr id="1" name=""/>
        <p:cNvGrpSpPr/>
        <p:nvPr/>
      </p:nvGrpSpPr>
      <p:grpSpPr>
        <a:xfrm>
          <a:off x="0" y="0"/>
          <a:ext cx="0" cy="0"/>
          <a:chOff x="0" y="0"/>
          <a:chExt cx="0" cy="0"/>
        </a:xfrm>
      </p:grpSpPr>
      <p:sp>
        <p:nvSpPr>
          <p:cNvPr id="2" name="Slide Number Placeholder 5">
            <a:extLst>
              <a:ext uri="{30982B35-A117-47CE-8F24-E2166F1962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FD72C-0708-4C4B-97EA-5E5AC033D3AD}"/>
              </a:ext>
            </a:extLst>
          </p:cNvPr>
          <p:cNvSpPr>
            <a:spLocks noGrp="1"/>
          </p:cNvSpPr>
          <p:nvPr>
            <p:ph type="sldNum" sz="quarter"/>
          </p:nvPr>
        </p:nvSpPr>
        <p:spPr/>
        <p:txBody>
          <a:bodyPr rtlCol="0"/>
          <a:lstStyle/>
          <a:p>
            <a:fld id="{F468B4D5-DE9E-415D-9F1D-720B5834517E}" type="slidenum">
              <a:t>‹Nº›</a:t>
            </a:fld>
            <a:endParaRPr lang="en-US" dirty="0"/>
          </a:p>
        </p:txBody>
      </p:sp>
      <p:sp>
        <p:nvSpPr>
          <p:cNvPr id="3" name="Title 6">
            <a:extLst>
              <a:ext uri="{50EB17E7-2230-4398-9E8B-EAE5DC9504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26333B-042D-42CD-8306-35E580E49624}"/>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SWOT Analysis</a:t>
            </a:r>
          </a:p>
        </p:txBody>
      </p:sp>
      <p:sp>
        <p:nvSpPr>
          <p:cNvPr id="4" name="Text Placeholder 2">
            <a:extLst>
              <a:ext uri="{6B005422-AC22-4D5D-9E56-F7533B8D16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0203F4-5216-4A1E-B61D-21980BA1655F}"/>
              </a:ext>
            </a:extLst>
          </p:cNvPr>
          <p:cNvSpPr>
            <a:spLocks noGrp="1"/>
          </p:cNvSpPr>
          <p:nvPr>
            <p:ph type="body" idx="2"/>
          </p:nvPr>
        </p:nvSpPr>
        <p:spPr>
          <a:xfrm>
            <a:off x="418442"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CA2E1EE0-1CB6-468A-8ECE-2ECCB1AC50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C61092-77C8-4CBA-B01A-49563A2906C9}"/>
              </a:ext>
            </a:extLst>
          </p:cNvPr>
          <p:cNvSpPr>
            <a:spLocks noGrp="1"/>
          </p:cNvSpPr>
          <p:nvPr>
            <p:ph type="body" idx="3"/>
          </p:nvPr>
        </p:nvSpPr>
        <p:spPr>
          <a:xfrm>
            <a:off x="2570578"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9DE73137-5F77-4B53-8FFF-2FAF4420A7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19D764-1DA0-4213-8D7B-402CDFFB8BDA}"/>
              </a:ext>
            </a:extLst>
          </p:cNvPr>
          <p:cNvSpPr>
            <a:spLocks noGrp="1"/>
          </p:cNvSpPr>
          <p:nvPr>
            <p:ph type="body" idx="4"/>
          </p:nvPr>
        </p:nvSpPr>
        <p:spPr>
          <a:xfrm>
            <a:off x="4720656"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DCC8BBB-DB60-450A-87FA-6857E72B13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2B2FE7-2691-4AF8-942A-3A258952CAEE}"/>
              </a:ext>
            </a:extLst>
          </p:cNvPr>
          <p:cNvSpPr>
            <a:spLocks noGrp="1"/>
          </p:cNvSpPr>
          <p:nvPr>
            <p:ph type="body" idx="5"/>
          </p:nvPr>
        </p:nvSpPr>
        <p:spPr>
          <a:xfrm>
            <a:off x="6875221"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2548E3D-FF68-4485-90BE-A4B544387B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837086-E67F-4789-BF74-543678EA9841}"/>
              </a:ext>
            </a:extLst>
          </p:cNvPr>
          <p:cNvSpPr>
            <a:spLocks noGrp="1"/>
          </p:cNvSpPr>
          <p:nvPr>
            <p:ph type="body" idx="6"/>
          </p:nvPr>
        </p:nvSpPr>
        <p:spPr>
          <a:xfrm>
            <a:off x="418442" y="1596047"/>
            <a:ext cx="1768697" cy="572862"/>
          </a:xfrm>
        </p:spPr>
        <p:txBody>
          <a:bodyPr lIns="0" tIns="0" rIns="0" bIns="0" rtlCol="0" anchor="t">
            <a:noAutofit/>
          </a:bodyPr>
          <a:lstStyle>
            <a:lvl1pPr lvl="0" algn="l">
              <a:lnSpc>
                <a:spcPct val="100000"/>
              </a:lnSpc>
              <a:defRPr lang="en-US" sz="1800" b="0" i="0" dirty="0">
                <a:solidFill>
                  <a:schemeClr val="tx2"/>
                </a:solidFill>
                <a:latin typeface="Playfair Display"/>
              </a:defRPr>
            </a:lvl1pPr>
          </a:lstStyle>
          <a:p>
            <a:pPr lvl="0"/>
            <a:r>
              <a:rPr lang="en-US" dirty="0"/>
              <a:t>Strengths</a:t>
            </a:r>
          </a:p>
        </p:txBody>
      </p:sp>
      <p:sp>
        <p:nvSpPr>
          <p:cNvPr id="9" name="Text Placeholder 2">
            <a:extLst>
              <a:ext uri="{F661207D-B02A-4B39-8A0F-DB7A05EA36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966826-50B0-4280-B7D1-D3EC2714F58A}"/>
              </a:ext>
            </a:extLst>
          </p:cNvPr>
          <p:cNvSpPr>
            <a:spLocks noGrp="1"/>
          </p:cNvSpPr>
          <p:nvPr>
            <p:ph type="body" idx="7"/>
          </p:nvPr>
        </p:nvSpPr>
        <p:spPr>
          <a:xfrm>
            <a:off x="2566463" y="1596047"/>
            <a:ext cx="1768697" cy="572862"/>
          </a:xfrm>
        </p:spPr>
        <p:txBody>
          <a:bodyPr lIns="0" tIns="0" rIns="0" bIns="0" rtlCol="0" anchor="t">
            <a:noAutofit/>
          </a:bodyPr>
          <a:lstStyle>
            <a:lvl1pPr lvl="0" algn="l">
              <a:lnSpc>
                <a:spcPct val="100000"/>
              </a:lnSpc>
              <a:defRPr lang="en-US" sz="1800" b="0" i="0" dirty="0">
                <a:solidFill>
                  <a:schemeClr val="accent1"/>
                </a:solidFill>
                <a:latin typeface="Playfair Display"/>
              </a:defRPr>
            </a:lvl1pPr>
          </a:lstStyle>
          <a:p>
            <a:pPr lvl="0"/>
            <a:r>
              <a:rPr lang="en-US" dirty="0"/>
              <a:t>Opportunities</a:t>
            </a:r>
          </a:p>
        </p:txBody>
      </p:sp>
      <p:sp>
        <p:nvSpPr>
          <p:cNvPr id="10" name="Text Placeholder 2">
            <a:extLst>
              <a:ext uri="{8BAAB3FD-EED6-41D3-AD01-3545A078D1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C9457A-EFCA-47D4-8292-0520CD015192}"/>
              </a:ext>
            </a:extLst>
          </p:cNvPr>
          <p:cNvSpPr>
            <a:spLocks noGrp="1"/>
          </p:cNvSpPr>
          <p:nvPr>
            <p:ph type="body" idx="8"/>
          </p:nvPr>
        </p:nvSpPr>
        <p:spPr>
          <a:xfrm>
            <a:off x="4714475" y="1599885"/>
            <a:ext cx="1768697" cy="572862"/>
          </a:xfrm>
        </p:spPr>
        <p:txBody>
          <a:bodyPr lIns="0" tIns="0" rIns="0" bIns="0" rtlCol="0" anchor="t">
            <a:noAutofit/>
          </a:bodyPr>
          <a:lstStyle>
            <a:lvl1pPr lvl="0" algn="l">
              <a:lnSpc>
                <a:spcPct val="100000"/>
              </a:lnSpc>
              <a:defRPr lang="en-US" sz="1800" b="0" i="0" dirty="0">
                <a:solidFill>
                  <a:schemeClr val="accent4"/>
                </a:solidFill>
                <a:latin typeface="Playfair Display"/>
              </a:defRPr>
            </a:lvl1pPr>
          </a:lstStyle>
          <a:p>
            <a:pPr lvl="0"/>
            <a:r>
              <a:rPr lang="en-US" dirty="0"/>
              <a:t>Weaknesses</a:t>
            </a:r>
          </a:p>
        </p:txBody>
      </p:sp>
      <p:sp>
        <p:nvSpPr>
          <p:cNvPr id="11" name="Text Placeholder 2">
            <a:extLst>
              <a:ext uri="{765C2B97-638D-43A1-94AD-49F834A8EE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131B26-DADA-4825-B7A7-89BF5FF374F0}"/>
              </a:ext>
            </a:extLst>
          </p:cNvPr>
          <p:cNvSpPr>
            <a:spLocks noGrp="1"/>
          </p:cNvSpPr>
          <p:nvPr>
            <p:ph type="body" idx="9"/>
          </p:nvPr>
        </p:nvSpPr>
        <p:spPr>
          <a:xfrm>
            <a:off x="6862495" y="1598209"/>
            <a:ext cx="1768697" cy="572862"/>
          </a:xfrm>
        </p:spPr>
        <p:txBody>
          <a:bodyPr lIns="0" tIns="0" rIns="0" bIns="0" rtlCol="0" anchor="t">
            <a:noAutofit/>
          </a:bodyPr>
          <a:lstStyle>
            <a:lvl1pPr lvl="0" algn="l">
              <a:lnSpc>
                <a:spcPct val="100000"/>
              </a:lnSpc>
              <a:defRPr lang="en-US" sz="1800" b="0" i="0" dirty="0">
                <a:solidFill>
                  <a:schemeClr val="accent6"/>
                </a:solidFill>
                <a:latin typeface="Playfair Display"/>
              </a:defRPr>
            </a:lvl1pPr>
          </a:lstStyle>
          <a:p>
            <a:pPr lvl="0"/>
            <a:r>
              <a:rPr lang="en-US" dirty="0"/>
              <a:t>Threats</a:t>
            </a:r>
          </a:p>
        </p:txBody>
      </p:sp>
      <p:cxnSp>
        <p:nvCxnSpPr>
          <p:cNvPr id="12" name="Straight Connector 33">
            <a:extLst>
              <a:ext uri="{1E624242-EB88-44B1-8E9D-B77CA2ABE4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3ED346-F4B6-4F0E-A431-57843C060937}"/>
              </a:ext>
            </a:extLst>
          </p:cNvPr>
          <p:cNvCxnSpPr/>
          <p:nvPr/>
        </p:nvCxnSpPr>
        <p:spPr>
          <a:xfrm>
            <a:off x="2370810"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16639BF1-4694-47E4-B29A-0EEB667A21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42D5C0-DF4E-477C-94D2-5D3042B39973}"/>
              </a:ext>
            </a:extLst>
          </p:cNvPr>
          <p:cNvCxnSpPr/>
          <p:nvPr/>
        </p:nvCxnSpPr>
        <p:spPr>
          <a:xfrm>
            <a:off x="4539424" y="1547812"/>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6C9F7CA6-D99E-4665-B310-F7C5DB1B2F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7E92BD-566E-4942-BDBC-24924CAD4325}"/>
              </a:ext>
            </a:extLst>
          </p:cNvPr>
          <p:cNvCxnSpPr/>
          <p:nvPr/>
        </p:nvCxnSpPr>
        <p:spPr>
          <a:xfrm>
            <a:off x="6683321"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7CD6DF1B-DCA6-4015-B964-3189E5E4C2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761E9A-B91B-45B9-842B-F75E82C2B1CC}"/>
              </a:ext>
            </a:extLst>
          </p:cNvPr>
          <p:cNvSpPr>
            <a:spLocks noGrp="1"/>
          </p:cNvSpPr>
          <p:nvPr>
            <p:ph type="pic" idx="10"/>
          </p:nvPr>
        </p:nvSpPr>
        <p:spPr>
          <a:xfrm>
            <a:off x="400050"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0904BAE7-F1E0-440E-8C2C-F66B4EAA7B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09E0DF-3CD7-40F2-BB9A-D2C744C108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99ACB0D-88C8-47AB-A188-CF2435991D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9F9AC2-6D38-4041-874A-DBB61BC58F65}"/>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0FF236A3-E8A1-498D-BF5C-FA3EAB58105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ject Plan">
    <p:spTree>
      <p:nvGrpSpPr>
        <p:cNvPr id="1" name=""/>
        <p:cNvGrpSpPr/>
        <p:nvPr/>
      </p:nvGrpSpPr>
      <p:grpSpPr>
        <a:xfrm>
          <a:off x="0" y="0"/>
          <a:ext cx="0" cy="0"/>
          <a:chOff x="0" y="0"/>
          <a:chExt cx="0" cy="0"/>
        </a:xfrm>
      </p:grpSpPr>
      <p:graphicFrame>
        <p:nvGraphicFramePr>
          <p:cNvPr id="2" name="Tabla 1">
            <a:extLst>
              <a:ext uri="{C136646B-3B41-4987-A781-B94FB73E97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FD1C06-3144-4E6D-93C8-E0911757C65E}"/>
              </a:ext>
            </a:extLst>
          </p:cNvPr>
          <p:cNvGraphicFramePr>
            <a:graphicFrameLocks noGrp="1"/>
          </p:cNvGraphicFramePr>
          <p:nvPr userDrawn="1"/>
        </p:nvGraphicFramePr>
        <p:xfrm>
          <a:off x="409575" y="1409700"/>
          <a:ext cx="8096288" cy="2696175"/>
        </p:xfrm>
        <a:graphic>
          <a:graphicData uri="http://schemas.openxmlformats.org/drawingml/2006/table">
            <a:tbl>
              <a:tblPr>
                <a:tableStyleId>{804AAF47-0DF9-4AE4-96FC-496321E18534}</a:tableStyleId>
              </a:tblPr>
              <a:tblGrid>
                <a:gridCol w="562613">
                  <a:extLst>
                    <a:ext uri="{9D8B030D-6E8A-4147-A177-3AD203B41FA5}">
                      <a16:colId xmlns:a16="http://schemas.microsoft.com/office/drawing/2014/main" val="20000"/>
                    </a:ext>
                  </a:extLst>
                </a:gridCol>
                <a:gridCol w="904761">
                  <a:extLst>
                    <a:ext uri="{9D8B030D-6E8A-4147-A177-3AD203B41FA5}">
                      <a16:colId xmlns:a16="http://schemas.microsoft.com/office/drawing/2014/main" val="20001"/>
                    </a:ext>
                  </a:extLst>
                </a:gridCol>
                <a:gridCol w="2209638">
                  <a:extLst>
                    <a:ext uri="{9D8B030D-6E8A-4147-A177-3AD203B41FA5}">
                      <a16:colId xmlns:a16="http://schemas.microsoft.com/office/drawing/2014/main" val="20002"/>
                    </a:ext>
                  </a:extLst>
                </a:gridCol>
                <a:gridCol w="2178415">
                  <a:extLst>
                    <a:ext uri="{9D8B030D-6E8A-4147-A177-3AD203B41FA5}">
                      <a16:colId xmlns:a16="http://schemas.microsoft.com/office/drawing/2014/main" val="20003"/>
                    </a:ext>
                  </a:extLst>
                </a:gridCol>
                <a:gridCol w="2240861">
                  <a:extLst>
                    <a:ext uri="{9D8B030D-6E8A-4147-A177-3AD203B41FA5}">
                      <a16:colId xmlns:a16="http://schemas.microsoft.com/office/drawing/2014/main" val="20004"/>
                    </a:ext>
                  </a:extLst>
                </a:gridCol>
              </a:tblGrid>
              <a:tr h="335813">
                <a:tc rowSpan="2">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2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0"/>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1"/>
                  </a:ext>
                </a:extLst>
              </a:tr>
              <a:tr h="241449">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2"/>
                  </a:ext>
                </a:extLst>
              </a:tr>
              <a:tr h="348682">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3"/>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4"/>
                  </a:ext>
                </a:extLst>
              </a:tr>
              <a:tr h="241449">
                <a:tc>
                  <a:txBody>
                    <a:bodyPr/>
                    <a:lstStyle/>
                    <a:p>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5"/>
                  </a:ext>
                </a:extLst>
              </a:tr>
              <a:tr h="241449">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6"/>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7"/>
                  </a:ext>
                </a:extLst>
              </a:tr>
            </a:tbl>
          </a:graphicData>
        </a:graphic>
      </p:graphicFrame>
      <p:sp>
        <p:nvSpPr>
          <p:cNvPr id="3" name="Slide Number Placeholder 5">
            <a:extLst>
              <a:ext uri="{7F8EABEF-AE2C-4618-BDB4-AFA5D8A451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BBD7B1-A62A-4F14-95F2-546018F93AF7}"/>
              </a:ext>
            </a:extLst>
          </p:cNvPr>
          <p:cNvSpPr>
            <a:spLocks noGrp="1"/>
          </p:cNvSpPr>
          <p:nvPr>
            <p:ph type="sldNum" sz="quarter"/>
          </p:nvPr>
        </p:nvSpPr>
        <p:spPr/>
        <p:txBody>
          <a:bodyPr rtlCol="0"/>
          <a:lstStyle/>
          <a:p>
            <a:fld id="{9C7C6E4A-03F3-414B-9A3E-0316CDCE0109}" type="slidenum">
              <a:t>‹Nº›</a:t>
            </a:fld>
            <a:endParaRPr lang="en-US" dirty="0"/>
          </a:p>
        </p:txBody>
      </p:sp>
      <p:sp>
        <p:nvSpPr>
          <p:cNvPr id="4" name="Title 6">
            <a:extLst>
              <a:ext uri="{42EFC720-4286-4D14-A9FD-85DFB2B4BC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955F86-C263-43A0-8C50-49D2D652E93E}"/>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Project Plan</a:t>
            </a:r>
          </a:p>
        </p:txBody>
      </p:sp>
      <p:sp>
        <p:nvSpPr>
          <p:cNvPr id="5" name="Text Placeholder 2">
            <a:extLst>
              <a:ext uri="{3E134BBA-E4CD-4F42-8F9E-8B6A22A9FD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B724C6-F43E-46D0-A1DD-29BD709B0027}"/>
              </a:ext>
            </a:extLst>
          </p:cNvPr>
          <p:cNvSpPr>
            <a:spLocks noGrp="1"/>
          </p:cNvSpPr>
          <p:nvPr>
            <p:ph type="body" idx="2"/>
          </p:nvPr>
        </p:nvSpPr>
        <p:spPr>
          <a:xfrm>
            <a:off x="405219" y="12192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One</a:t>
            </a:r>
          </a:p>
        </p:txBody>
      </p:sp>
      <p:sp>
        <p:nvSpPr>
          <p:cNvPr id="6" name="Text Placeholder 2">
            <a:extLst>
              <a:ext uri="{D3FDC04F-97CF-4D75-BC06-A5BADE5D6C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6532A9-BC83-4B68-92AE-15B4DB43E256}"/>
              </a:ext>
            </a:extLst>
          </p:cNvPr>
          <p:cNvSpPr>
            <a:spLocks noGrp="1"/>
          </p:cNvSpPr>
          <p:nvPr>
            <p:ph type="body" idx="3"/>
          </p:nvPr>
        </p:nvSpPr>
        <p:spPr>
          <a:xfrm>
            <a:off x="405219" y="24003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Two</a:t>
            </a:r>
          </a:p>
        </p:txBody>
      </p:sp>
      <p:sp>
        <p:nvSpPr>
          <p:cNvPr id="7" name="Text Placeholder 2">
            <a:extLst>
              <a:ext uri="{C6C38F1E-714F-4771-A5DC-94D0935F03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051988-8A1C-4921-ADCA-4C040A5DA33C}"/>
              </a:ext>
            </a:extLst>
          </p:cNvPr>
          <p:cNvSpPr>
            <a:spLocks noGrp="1"/>
          </p:cNvSpPr>
          <p:nvPr>
            <p:ph type="body" idx="4"/>
          </p:nvPr>
        </p:nvSpPr>
        <p:spPr>
          <a:xfrm>
            <a:off x="405219" y="356235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Three</a:t>
            </a:r>
          </a:p>
        </p:txBody>
      </p:sp>
      <p:sp>
        <p:nvSpPr>
          <p:cNvPr id="8" name="Text Placeholder 2">
            <a:extLst>
              <a:ext uri="{B60B24D9-4E29-4F3B-B391-097BE5277B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07786-949D-4D27-B9D1-5AD51BEF8D94}"/>
              </a:ext>
            </a:extLst>
          </p:cNvPr>
          <p:cNvSpPr>
            <a:spLocks noGrp="1"/>
          </p:cNvSpPr>
          <p:nvPr>
            <p:ph type="body" idx="5"/>
          </p:nvPr>
        </p:nvSpPr>
        <p:spPr>
          <a:xfrm>
            <a:off x="1923173"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9" name="Text Placeholder 2">
            <a:extLst>
              <a:ext uri="{C0356B34-0507-4E89-BF8C-3334704B99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5A1906-66C3-4809-A633-6F5C8655DBD0}"/>
              </a:ext>
            </a:extLst>
          </p:cNvPr>
          <p:cNvSpPr>
            <a:spLocks noGrp="1"/>
          </p:cNvSpPr>
          <p:nvPr>
            <p:ph type="body" idx="6"/>
          </p:nvPr>
        </p:nvSpPr>
        <p:spPr>
          <a:xfrm>
            <a:off x="4114390"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0" name="Text Placeholder 2">
            <a:extLst>
              <a:ext uri="{51CDBBAD-5AAA-4C34-8231-E13A9D2C55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260C29-A9F4-4FD8-9D45-0F09A3980844}"/>
              </a:ext>
            </a:extLst>
          </p:cNvPr>
          <p:cNvSpPr>
            <a:spLocks noGrp="1"/>
          </p:cNvSpPr>
          <p:nvPr>
            <p:ph type="body" idx="7"/>
          </p:nvPr>
        </p:nvSpPr>
        <p:spPr>
          <a:xfrm>
            <a:off x="6305606" y="1364646"/>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1" name="Text Placeholder 2">
            <a:extLst>
              <a:ext uri="{71FEAE93-6E87-4E03-B965-F9C8FF49FD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1B9518-FB05-484F-A456-479675819AFD}"/>
              </a:ext>
            </a:extLst>
          </p:cNvPr>
          <p:cNvSpPr>
            <a:spLocks noGrp="1"/>
          </p:cNvSpPr>
          <p:nvPr>
            <p:ph type="body" idx="8"/>
          </p:nvPr>
        </p:nvSpPr>
        <p:spPr>
          <a:xfrm>
            <a:off x="1923173"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2" name="Text Placeholder 2">
            <a:extLst>
              <a:ext uri="{D3CE0260-BEEC-434B-9FF9-CB0006C17E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4D89EE-54A4-490C-9669-753B2835819A}"/>
              </a:ext>
            </a:extLst>
          </p:cNvPr>
          <p:cNvSpPr>
            <a:spLocks noGrp="1"/>
          </p:cNvSpPr>
          <p:nvPr>
            <p:ph type="body" idx="9"/>
          </p:nvPr>
        </p:nvSpPr>
        <p:spPr>
          <a:xfrm>
            <a:off x="4114390"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3" name="Text Placeholder 2">
            <a:extLst>
              <a:ext uri="{676D7936-DD89-4EE9-A33D-05F52A6062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AADC66-D4E6-42EC-9F68-A08C5680BB19}"/>
              </a:ext>
            </a:extLst>
          </p:cNvPr>
          <p:cNvSpPr>
            <a:spLocks noGrp="1"/>
          </p:cNvSpPr>
          <p:nvPr>
            <p:ph type="body" idx="10"/>
          </p:nvPr>
        </p:nvSpPr>
        <p:spPr>
          <a:xfrm>
            <a:off x="6305606" y="249555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4" name="Text Placeholder 2">
            <a:extLst>
              <a:ext uri="{160E1980-61DB-4102-A0B6-C680760C66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9E947F-C7D6-43A6-B618-70C08A4BF686}"/>
              </a:ext>
            </a:extLst>
          </p:cNvPr>
          <p:cNvSpPr>
            <a:spLocks noGrp="1"/>
          </p:cNvSpPr>
          <p:nvPr>
            <p:ph type="body" idx="11"/>
          </p:nvPr>
        </p:nvSpPr>
        <p:spPr>
          <a:xfrm>
            <a:off x="1923173"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5" name="Text Placeholder 2">
            <a:extLst>
              <a:ext uri="{F4477EEC-E531-4F63-B572-65FE2E4D91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E3CFC1-0D7F-4BA3-B75B-529AF8EA7DC8}"/>
              </a:ext>
            </a:extLst>
          </p:cNvPr>
          <p:cNvSpPr>
            <a:spLocks noGrp="1"/>
          </p:cNvSpPr>
          <p:nvPr>
            <p:ph type="body" idx="12"/>
          </p:nvPr>
        </p:nvSpPr>
        <p:spPr>
          <a:xfrm>
            <a:off x="4114390"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6" name="Text Placeholder 2">
            <a:extLst>
              <a:ext uri="{89E2B3AB-245E-453F-9A02-E1AE300645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05BBE6-9B3C-4266-957D-C24C50E81D74}"/>
              </a:ext>
            </a:extLst>
          </p:cNvPr>
          <p:cNvSpPr>
            <a:spLocks noGrp="1"/>
          </p:cNvSpPr>
          <p:nvPr>
            <p:ph type="body" idx="13"/>
          </p:nvPr>
        </p:nvSpPr>
        <p:spPr>
          <a:xfrm>
            <a:off x="6305606" y="361950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7" name="Text Placeholder 2">
            <a:extLst>
              <a:ext uri="{69E60D4B-84A3-4C8B-A85D-5087C98E28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9A034E-30FF-4269-9D0A-C1D60DD9FA30}"/>
              </a:ext>
            </a:extLst>
          </p:cNvPr>
          <p:cNvSpPr>
            <a:spLocks noGrp="1"/>
          </p:cNvSpPr>
          <p:nvPr>
            <p:ph type="body" idx="14"/>
          </p:nvPr>
        </p:nvSpPr>
        <p:spPr>
          <a:xfrm>
            <a:off x="1025509" y="1619250"/>
            <a:ext cx="820026" cy="193243"/>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8" name="Text Placeholder 2">
            <a:extLst>
              <a:ext uri="{3F5E7496-B4F1-41A9-A51D-350DCD43D2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1BDC6C-2CCE-41B1-8540-6DB59999C8A4}"/>
              </a:ext>
            </a:extLst>
          </p:cNvPr>
          <p:cNvSpPr>
            <a:spLocks noGrp="1"/>
          </p:cNvSpPr>
          <p:nvPr>
            <p:ph type="body" idx="15"/>
          </p:nvPr>
        </p:nvSpPr>
        <p:spPr>
          <a:xfrm>
            <a:off x="1025509" y="1866900"/>
            <a:ext cx="820026" cy="188480"/>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9" name="Text Placeholder 2">
            <a:extLst>
              <a:ext uri="{3D6E0042-46F7-493B-A1E5-F82A6D6877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A56A3-C600-4D17-83AC-8C4E7A1D81A4}"/>
              </a:ext>
            </a:extLst>
          </p:cNvPr>
          <p:cNvSpPr>
            <a:spLocks noGrp="1"/>
          </p:cNvSpPr>
          <p:nvPr>
            <p:ph type="body" idx="16"/>
          </p:nvPr>
        </p:nvSpPr>
        <p:spPr>
          <a:xfrm>
            <a:off x="1025509" y="2781300"/>
            <a:ext cx="820026" cy="19327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0" name="Text Placeholder 2">
            <a:extLst>
              <a:ext uri="{C9D534FB-E5D4-434C-BEA8-B57A6ED127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902F20-0ED4-4F8F-BA70-EFA6922F696A}"/>
              </a:ext>
            </a:extLst>
          </p:cNvPr>
          <p:cNvSpPr>
            <a:spLocks noGrp="1"/>
          </p:cNvSpPr>
          <p:nvPr>
            <p:ph type="body" idx="17"/>
          </p:nvPr>
        </p:nvSpPr>
        <p:spPr>
          <a:xfrm>
            <a:off x="1025509" y="3028950"/>
            <a:ext cx="820026" cy="19348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1" name="Text Placeholder 2">
            <a:extLst>
              <a:ext uri="{509DBBC0-4C4A-4BE1-89E8-054E36763E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415F38-33DD-4CAB-A7AE-61A6FCB80C20}"/>
              </a:ext>
            </a:extLst>
          </p:cNvPr>
          <p:cNvSpPr>
            <a:spLocks noGrp="1"/>
          </p:cNvSpPr>
          <p:nvPr>
            <p:ph type="body" idx="18"/>
          </p:nvPr>
        </p:nvSpPr>
        <p:spPr>
          <a:xfrm>
            <a:off x="1025509" y="3954341"/>
            <a:ext cx="820026" cy="186832"/>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2" name="Text Placeholder 2">
            <a:extLst>
              <a:ext uri="{44FB9A38-3013-4982-A24E-D1EB070CA2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2B8E6C-E251-4949-98B5-E827E1BE4FBB}"/>
              </a:ext>
            </a:extLst>
          </p:cNvPr>
          <p:cNvSpPr>
            <a:spLocks noGrp="1"/>
          </p:cNvSpPr>
          <p:nvPr>
            <p:ph type="body" idx="19"/>
          </p:nvPr>
        </p:nvSpPr>
        <p:spPr>
          <a:xfrm>
            <a:off x="1025509" y="4200525"/>
            <a:ext cx="820026" cy="190795"/>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3" name="Marcador de posición de imagen 22">
            <a:extLst>
              <a:ext uri="{6DABCBD8-C2E3-4B44-A392-A8FDCBA885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F2D9C9-D99A-4519-84AD-A2B25D18C99B}"/>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4" name="Rectángulo 23">
            <a:extLst>
              <a:ext uri="{E5D2B49A-21F8-40A4-A329-D46C238FD5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7D63FA-932E-4CDD-A603-7E0F89A4849A}"/>
              </a:ext>
            </a:extLst>
          </p:cNvPr>
          <p:cNvSpPr/>
          <p:nvPr userDrawn="1">
            <p:custDataLst>
              <p:tags r:id="rId2"/>
            </p:custDataLst>
          </p:nvPr>
        </p:nvSpPr>
        <p:spPr>
          <a:xfrm>
            <a:off x="1878384" y="1657350"/>
            <a:ext cx="2191213" cy="262392"/>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ángulo 24">
            <a:extLst>
              <a:ext uri="{29AD4AA7-52B1-4442-A346-EA4C95CA42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AFD85A-C3B5-4FF0-9E27-5045550479B5}"/>
              </a:ext>
            </a:extLst>
          </p:cNvPr>
          <p:cNvSpPr/>
          <p:nvPr userDrawn="1">
            <p:custDataLst>
              <p:tags r:id="rId3"/>
            </p:custDataLst>
          </p:nvPr>
        </p:nvSpPr>
        <p:spPr>
          <a:xfrm>
            <a:off x="4126182" y="1895475"/>
            <a:ext cx="2105777"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ángulo 25">
            <a:extLst>
              <a:ext uri="{A77489A1-9CE9-4302-99AE-7D7F5EF09E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5763A9-C4CE-46BE-9DDE-8C2EF182BAB1}"/>
              </a:ext>
            </a:extLst>
          </p:cNvPr>
          <p:cNvSpPr/>
          <p:nvPr userDrawn="1">
            <p:custDataLst>
              <p:tags r:id="rId4"/>
            </p:custDataLst>
          </p:nvPr>
        </p:nvSpPr>
        <p:spPr>
          <a:xfrm>
            <a:off x="6305550" y="1895475"/>
            <a:ext cx="2216581"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ángulo 26">
            <a:extLst>
              <a:ext uri="{511EB353-7666-4DA0-A310-4007BF58FE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D42C9F-A733-4F91-927F-B1BDE7CDC400}"/>
              </a:ext>
            </a:extLst>
          </p:cNvPr>
          <p:cNvSpPr/>
          <p:nvPr userDrawn="1">
            <p:custDataLst>
              <p:tags r:id="rId5"/>
            </p:custDataLst>
          </p:nvPr>
        </p:nvSpPr>
        <p:spPr>
          <a:xfrm>
            <a:off x="1875263" y="2800350"/>
            <a:ext cx="2175033"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ángulo 27">
            <a:extLst>
              <a:ext uri="{7D63EE60-54EA-4438-93C7-01225E9387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2C4F6-552D-4704-B163-53A51238FD36}"/>
              </a:ext>
            </a:extLst>
          </p:cNvPr>
          <p:cNvSpPr/>
          <p:nvPr userDrawn="1">
            <p:custDataLst>
              <p:tags r:id="rId6"/>
            </p:custDataLst>
          </p:nvPr>
        </p:nvSpPr>
        <p:spPr>
          <a:xfrm>
            <a:off x="4124325" y="2800350"/>
            <a:ext cx="2096883" cy="262392"/>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ángulo 28">
            <a:extLst>
              <a:ext uri="{A7B10290-149E-4C32-BE1D-41506ED47F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AE04BA-80D5-4967-9EC2-A9EEA8B1A629}"/>
              </a:ext>
            </a:extLst>
          </p:cNvPr>
          <p:cNvSpPr/>
          <p:nvPr userDrawn="1">
            <p:custDataLst>
              <p:tags r:id="rId7"/>
            </p:custDataLst>
          </p:nvPr>
        </p:nvSpPr>
        <p:spPr>
          <a:xfrm>
            <a:off x="6305550" y="3000375"/>
            <a:ext cx="2395308"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ángulo 29">
            <a:extLst>
              <a:ext uri="{ECEF0B10-907D-49F3-A404-6C47D5E299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3C264B-97BF-4BBF-B322-5BB3490047FE}"/>
              </a:ext>
            </a:extLst>
          </p:cNvPr>
          <p:cNvSpPr/>
          <p:nvPr userDrawn="1">
            <p:custDataLst>
              <p:tags r:id="rId8"/>
            </p:custDataLst>
          </p:nvPr>
        </p:nvSpPr>
        <p:spPr>
          <a:xfrm>
            <a:off x="1878384" y="3905250"/>
            <a:ext cx="2191213" cy="262392"/>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ángulo 30">
            <a:extLst>
              <a:ext uri="{BE5502F5-513E-4EC0-80D2-2F87C0D185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67BA38-D29C-4ED8-B190-C8175AFF9065}"/>
              </a:ext>
            </a:extLst>
          </p:cNvPr>
          <p:cNvSpPr/>
          <p:nvPr userDrawn="1">
            <p:custDataLst>
              <p:tags r:id="rId9"/>
            </p:custDataLst>
          </p:nvPr>
        </p:nvSpPr>
        <p:spPr>
          <a:xfrm>
            <a:off x="4124325" y="4114800"/>
            <a:ext cx="2115264"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ángulo 31">
            <a:extLst>
              <a:ext uri="{F7946DB0-C0B7-4A7B-854F-4FBA77ACC9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449D10-569F-4452-9C57-285554540A88}"/>
              </a:ext>
            </a:extLst>
          </p:cNvPr>
          <p:cNvSpPr/>
          <p:nvPr userDrawn="1">
            <p:custDataLst>
              <p:tags r:id="rId10"/>
            </p:custDataLst>
          </p:nvPr>
        </p:nvSpPr>
        <p:spPr>
          <a:xfrm>
            <a:off x="6298358" y="3905250"/>
            <a:ext cx="2414282"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ate Placeholder 1">
            <a:extLst>
              <a:ext uri="{0618781A-5182-4249-B625-E772255475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E0431A-E365-477E-8DA1-DCAF9CFB052A}"/>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34" name="Footer Placeholder 1">
            <a:extLst>
              <a:ext uri="{D0A702F6-5AA4-4BBB-8F25-1576E0F550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0483AC-EA0A-4FFF-9A63-418B1639DD6A}"/>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11A5718-8EF3-449C-B1F4-BB3A69629B5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easibility Factors">
    <p:spTree>
      <p:nvGrpSpPr>
        <p:cNvPr id="1" name=""/>
        <p:cNvGrpSpPr/>
        <p:nvPr/>
      </p:nvGrpSpPr>
      <p:grpSpPr>
        <a:xfrm>
          <a:off x="0" y="0"/>
          <a:ext cx="0" cy="0"/>
          <a:chOff x="0" y="0"/>
          <a:chExt cx="0" cy="0"/>
        </a:xfrm>
      </p:grpSpPr>
      <p:sp>
        <p:nvSpPr>
          <p:cNvPr id="2" name="Slide Number Placeholder 5">
            <a:extLst>
              <a:ext uri="{C00316D5-E938-411F-8277-6681DD1ED6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EC3D5D-C831-473E-B129-B292E1DDD7DE}"/>
              </a:ext>
            </a:extLst>
          </p:cNvPr>
          <p:cNvSpPr>
            <a:spLocks noGrp="1"/>
          </p:cNvSpPr>
          <p:nvPr>
            <p:ph type="sldNum" sz="quarter"/>
          </p:nvPr>
        </p:nvSpPr>
        <p:spPr/>
        <p:txBody>
          <a:bodyPr rtlCol="0"/>
          <a:lstStyle/>
          <a:p>
            <a:fld id="{C0A632A2-C430-41F6-8B52-31AE320132B5}" type="slidenum">
              <a:t>‹Nº›</a:t>
            </a:fld>
            <a:endParaRPr lang="en-US" dirty="0"/>
          </a:p>
        </p:txBody>
      </p:sp>
      <p:sp>
        <p:nvSpPr>
          <p:cNvPr id="3" name="Title 6">
            <a:extLst>
              <a:ext uri="{663F5325-7F61-4FEF-BC77-3B06E0CED1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1DA08F-1269-4F34-8D65-D5CE1D84A6BB}"/>
              </a:ext>
            </a:extLst>
          </p:cNvPr>
          <p:cNvSpPr>
            <a:spLocks noGrp="1"/>
          </p:cNvSpPr>
          <p:nvPr>
            <p:ph type="title" idx="1"/>
          </p:nvPr>
        </p:nvSpPr>
        <p:spPr>
          <a:xfrm>
            <a:off x="418445" y="436333"/>
            <a:ext cx="8293065" cy="1019663"/>
          </a:xfrm>
        </p:spPr>
        <p:txBody>
          <a:bodyPr lIns="95250" rtlCol="0" anchor="t"/>
          <a:lstStyle>
            <a:lvl1pPr lvl="0">
              <a:lnSpc>
                <a:spcPct val="100000"/>
              </a:lnSpc>
              <a:defRPr lang="en-US" sz="3200" dirty="0"/>
            </a:lvl1pPr>
          </a:lstStyle>
          <a:p>
            <a:r>
              <a:rPr lang="en-US" dirty="0"/>
              <a:t>Feasibility Factors</a:t>
            </a:r>
          </a:p>
        </p:txBody>
      </p:sp>
      <p:sp>
        <p:nvSpPr>
          <p:cNvPr id="4" name="Content Placeholder 2">
            <a:extLst>
              <a:ext uri="{C4281A56-20CF-4677-9176-0212EAE357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C55374-8883-4146-82D9-03A1C53D11FB}"/>
              </a:ext>
            </a:extLst>
          </p:cNvPr>
          <p:cNvSpPr>
            <a:spLocks noGrp="1"/>
          </p:cNvSpPr>
          <p:nvPr>
            <p:ph type="body" idx="2"/>
          </p:nvPr>
        </p:nvSpPr>
        <p:spPr>
          <a:xfrm>
            <a:off x="1092212" y="1704975"/>
            <a:ext cx="2000050" cy="345871"/>
          </a:xfrm>
        </p:spPr>
        <p:txBody>
          <a:bodyPr lIns="0" tIns="0" rIns="0" bIns="0" rtlCol="0" anchor="b">
            <a:noAutofit/>
          </a:bodyPr>
          <a:lstStyle>
            <a:lvl1pPr lvl="0" algn="l">
              <a:lnSpc>
                <a:spcPct val="100000"/>
              </a:lnSpc>
              <a:defRPr lang="en-US" sz="1800" dirty="0">
                <a:solidFill>
                  <a:schemeClr val="tx2"/>
                </a:solidFill>
                <a:latin typeface="Playfair Display"/>
              </a:defRPr>
            </a:lvl1pPr>
          </a:lstStyle>
          <a:p>
            <a:pPr lvl="0"/>
            <a:r>
              <a:rPr lang="en-US" dirty="0"/>
              <a:t>Marketing</a:t>
            </a:r>
          </a:p>
        </p:txBody>
      </p:sp>
      <p:sp>
        <p:nvSpPr>
          <p:cNvPr id="5" name="Content Placeholder 2">
            <a:extLst>
              <a:ext uri="{5EBFC79D-8352-4424-B951-F247F13E4D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53ED56-5366-4134-AB59-8396645F02C2}"/>
              </a:ext>
            </a:extLst>
          </p:cNvPr>
          <p:cNvSpPr>
            <a:spLocks noGrp="1"/>
          </p:cNvSpPr>
          <p:nvPr>
            <p:ph type="body" idx="3"/>
          </p:nvPr>
        </p:nvSpPr>
        <p:spPr>
          <a:xfrm>
            <a:off x="3916756" y="1704975"/>
            <a:ext cx="2002812" cy="345871"/>
          </a:xfrm>
        </p:spPr>
        <p:txBody>
          <a:bodyPr lIns="0" tIns="0" rIns="0" bIns="0" rtlCol="0" anchor="b">
            <a:noAutofit/>
          </a:bodyPr>
          <a:lstStyle>
            <a:lvl1pPr lvl="0" algn="l">
              <a:lnSpc>
                <a:spcPct val="100000"/>
              </a:lnSpc>
              <a:defRPr lang="en-US" sz="1800" dirty="0">
                <a:solidFill>
                  <a:schemeClr val="accent1"/>
                </a:solidFill>
                <a:latin typeface="Playfair Display"/>
              </a:defRPr>
            </a:lvl1pPr>
          </a:lstStyle>
          <a:p>
            <a:pPr lvl="0"/>
            <a:r>
              <a:rPr lang="en-US" dirty="0"/>
              <a:t>Management</a:t>
            </a:r>
          </a:p>
        </p:txBody>
      </p:sp>
      <p:sp>
        <p:nvSpPr>
          <p:cNvPr id="6" name="Content Placeholder 2">
            <a:extLst>
              <a:ext uri="{25A0C51B-3768-4F8F-AD1C-E6ED3E533E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98E9E5-09FE-4E3E-B629-D68002A03BDC}"/>
              </a:ext>
            </a:extLst>
          </p:cNvPr>
          <p:cNvSpPr>
            <a:spLocks noGrp="1"/>
          </p:cNvSpPr>
          <p:nvPr>
            <p:ph type="body" idx="4"/>
          </p:nvPr>
        </p:nvSpPr>
        <p:spPr>
          <a:xfrm>
            <a:off x="6690550" y="1704975"/>
            <a:ext cx="1998935" cy="329364"/>
          </a:xfrm>
        </p:spPr>
        <p:txBody>
          <a:bodyPr lIns="0" tIns="0" rIns="0" bIns="0" rtlCol="0" anchor="b">
            <a:noAutofit/>
          </a:bodyPr>
          <a:lstStyle>
            <a:lvl1pPr lvl="0" algn="l">
              <a:lnSpc>
                <a:spcPct val="100000"/>
              </a:lnSpc>
              <a:defRPr lang="en-US" sz="1800" dirty="0">
                <a:solidFill>
                  <a:schemeClr val="accent2"/>
                </a:solidFill>
                <a:latin typeface="Playfair Display"/>
              </a:defRPr>
            </a:lvl1pPr>
          </a:lstStyle>
          <a:p>
            <a:pPr lvl="0"/>
            <a:r>
              <a:rPr lang="en-US" dirty="0"/>
              <a:t>Product or Service</a:t>
            </a:r>
          </a:p>
        </p:txBody>
      </p:sp>
      <p:sp>
        <p:nvSpPr>
          <p:cNvPr id="7" name="Content Placeholder 2">
            <a:extLst>
              <a:ext uri="{394C9C23-8034-4F73-8D98-93DEB9732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DF6FE8-D3C0-4006-8FB4-BB285037EAC0}"/>
              </a:ext>
            </a:extLst>
          </p:cNvPr>
          <p:cNvSpPr>
            <a:spLocks noGrp="1"/>
          </p:cNvSpPr>
          <p:nvPr>
            <p:ph type="body" idx="5"/>
          </p:nvPr>
        </p:nvSpPr>
        <p:spPr>
          <a:xfrm>
            <a:off x="1092212" y="3086100"/>
            <a:ext cx="1998307" cy="345871"/>
          </a:xfrm>
        </p:spPr>
        <p:txBody>
          <a:bodyPr lIns="0" tIns="0" rIns="0" bIns="0" rtlCol="0" anchor="b">
            <a:noAutofit/>
          </a:bodyPr>
          <a:lstStyle>
            <a:lvl1pPr lvl="0" algn="l">
              <a:lnSpc>
                <a:spcPct val="100000"/>
              </a:lnSpc>
              <a:defRPr lang="en-US" sz="1800" dirty="0">
                <a:solidFill>
                  <a:schemeClr val="accent4"/>
                </a:solidFill>
                <a:latin typeface="Playfair Display"/>
              </a:defRPr>
            </a:lvl1pPr>
          </a:lstStyle>
          <a:p>
            <a:pPr lvl="0"/>
            <a:r>
              <a:rPr lang="en-US" dirty="0"/>
              <a:t>Financials</a:t>
            </a:r>
          </a:p>
        </p:txBody>
      </p:sp>
      <p:sp>
        <p:nvSpPr>
          <p:cNvPr id="8" name="Content Placeholder 2">
            <a:extLst>
              <a:ext uri="{4F97F242-D1DC-4956-8FB1-D177DCC2C0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6A4770-55BD-48B2-BBEB-D425BE6D29EF}"/>
              </a:ext>
            </a:extLst>
          </p:cNvPr>
          <p:cNvSpPr>
            <a:spLocks noGrp="1"/>
          </p:cNvSpPr>
          <p:nvPr>
            <p:ph type="body" idx="6"/>
          </p:nvPr>
        </p:nvSpPr>
        <p:spPr>
          <a:xfrm>
            <a:off x="3916756" y="3086100"/>
            <a:ext cx="2002812" cy="345871"/>
          </a:xfrm>
        </p:spPr>
        <p:txBody>
          <a:bodyPr lIns="0" tIns="0" rIns="0" bIns="0" rtlCol="0" anchor="b">
            <a:noAutofit/>
          </a:bodyPr>
          <a:lstStyle>
            <a:lvl1pPr lvl="0" algn="l">
              <a:lnSpc>
                <a:spcPct val="100000"/>
              </a:lnSpc>
              <a:defRPr lang="en-US" sz="1800" dirty="0">
                <a:solidFill>
                  <a:schemeClr val="accent5"/>
                </a:solidFill>
                <a:latin typeface="Playfair Display"/>
              </a:defRPr>
            </a:lvl1pPr>
          </a:lstStyle>
          <a:p>
            <a:pPr lvl="0"/>
            <a:r>
              <a:rPr lang="en-US" dirty="0"/>
              <a:t>Laws, Regulations, Standards, or Codes</a:t>
            </a:r>
          </a:p>
        </p:txBody>
      </p:sp>
      <p:sp>
        <p:nvSpPr>
          <p:cNvPr id="9" name="Content Placeholder 2">
            <a:extLst>
              <a:ext uri="{AC52063F-3E25-438D-9550-6D37220DF4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C068D4-3D45-479C-AAE0-7C7FE61F8965}"/>
              </a:ext>
            </a:extLst>
          </p:cNvPr>
          <p:cNvSpPr>
            <a:spLocks noGrp="1"/>
          </p:cNvSpPr>
          <p:nvPr>
            <p:ph type="body" idx="7"/>
          </p:nvPr>
        </p:nvSpPr>
        <p:spPr>
          <a:xfrm>
            <a:off x="6690550" y="3086100"/>
            <a:ext cx="1998945" cy="345871"/>
          </a:xfrm>
        </p:spPr>
        <p:txBody>
          <a:bodyPr lIns="0" tIns="0" rIns="0" bIns="0" rtlCol="0" anchor="b">
            <a:noAutofit/>
          </a:bodyPr>
          <a:lstStyle>
            <a:lvl1pPr lvl="0" algn="l">
              <a:lnSpc>
                <a:spcPct val="100000"/>
              </a:lnSpc>
              <a:defRPr lang="en-US" sz="1800" dirty="0">
                <a:solidFill>
                  <a:schemeClr val="accent6"/>
                </a:solidFill>
                <a:latin typeface="Playfair Display"/>
              </a:defRPr>
            </a:lvl1pPr>
          </a:lstStyle>
          <a:p>
            <a:pPr lvl="0"/>
            <a:r>
              <a:rPr lang="en-US" dirty="0"/>
              <a:t>Politics</a:t>
            </a:r>
          </a:p>
        </p:txBody>
      </p:sp>
      <p:sp>
        <p:nvSpPr>
          <p:cNvPr id="10" name="Text Placeholder 2">
            <a:extLst>
              <a:ext uri="{06280CA8-FA39-46DF-9E5D-54442F05F6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10829C-7B92-446A-A1F0-BAA30BAD987C}"/>
              </a:ext>
            </a:extLst>
          </p:cNvPr>
          <p:cNvSpPr>
            <a:spLocks noGrp="1"/>
          </p:cNvSpPr>
          <p:nvPr>
            <p:ph type="body" idx="8"/>
          </p:nvPr>
        </p:nvSpPr>
        <p:spPr>
          <a:xfrm>
            <a:off x="3916756" y="3505200"/>
            <a:ext cx="2002812"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FAE3B024-F62A-4730-9504-602289B14C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DB0278-0E33-4D4C-8AE5-75461AEEC1EF}"/>
              </a:ext>
            </a:extLst>
          </p:cNvPr>
          <p:cNvSpPr>
            <a:spLocks noGrp="1"/>
          </p:cNvSpPr>
          <p:nvPr>
            <p:ph type="body" idx="9"/>
          </p:nvPr>
        </p:nvSpPr>
        <p:spPr>
          <a:xfrm>
            <a:off x="1092212" y="2124075"/>
            <a:ext cx="2000050"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2" name="Text Placeholder 2">
            <a:extLst>
              <a:ext uri="{49D8EBD9-2C6F-41E2-A760-43FA7FB9F3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DF5AE7-63B8-462A-9D1E-B13112AB5C91}"/>
              </a:ext>
            </a:extLst>
          </p:cNvPr>
          <p:cNvSpPr>
            <a:spLocks noGrp="1"/>
          </p:cNvSpPr>
          <p:nvPr>
            <p:ph type="body" idx="10"/>
          </p:nvPr>
        </p:nvSpPr>
        <p:spPr>
          <a:xfrm>
            <a:off x="3916756" y="2124075"/>
            <a:ext cx="2002812"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3" name="Text Placeholder 2">
            <a:extLst>
              <a:ext uri="{745B76E6-1DB3-412E-87F2-C08104521A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C5909D-C93D-44A9-B4D1-82E6DD091EBD}"/>
              </a:ext>
            </a:extLst>
          </p:cNvPr>
          <p:cNvSpPr>
            <a:spLocks noGrp="1"/>
          </p:cNvSpPr>
          <p:nvPr>
            <p:ph type="body" idx="11"/>
          </p:nvPr>
        </p:nvSpPr>
        <p:spPr>
          <a:xfrm>
            <a:off x="1092212" y="3505200"/>
            <a:ext cx="1998307"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4" name="Text Placeholder 2">
            <a:extLst>
              <a:ext uri="{566E1DB3-E704-4CF4-9AE8-1645146070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C23479-121C-4D5A-A099-597EC9D11D9E}"/>
              </a:ext>
            </a:extLst>
          </p:cNvPr>
          <p:cNvSpPr>
            <a:spLocks noGrp="1"/>
          </p:cNvSpPr>
          <p:nvPr>
            <p:ph type="body" idx="12"/>
          </p:nvPr>
        </p:nvSpPr>
        <p:spPr>
          <a:xfrm>
            <a:off x="6690550" y="3505200"/>
            <a:ext cx="1998945"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5" name="Text Placeholder 2">
            <a:extLst>
              <a:ext uri="{994F62E8-CD3B-4AD2-A07D-9303ECD332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FF14DC-7C20-43DD-AFA8-C97C3860E07B}"/>
              </a:ext>
            </a:extLst>
          </p:cNvPr>
          <p:cNvSpPr>
            <a:spLocks noGrp="1"/>
          </p:cNvSpPr>
          <p:nvPr>
            <p:ph type="body" idx="13"/>
          </p:nvPr>
        </p:nvSpPr>
        <p:spPr>
          <a:xfrm>
            <a:off x="6690550" y="2124075"/>
            <a:ext cx="1998945"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6" name="Marcador de posición de imagen 15">
            <a:extLst>
              <a:ext uri="{34671097-A769-4402-B4DF-A6E50B2619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8A36AD-5587-49B0-B167-B3243125DF47}"/>
              </a:ext>
            </a:extLst>
          </p:cNvPr>
          <p:cNvSpPr>
            <a:spLocks noGrp="1" noChangeAspect="1"/>
          </p:cNvSpPr>
          <p:nvPr>
            <p:ph type="pic" idx="14"/>
          </p:nvPr>
        </p:nvSpPr>
        <p:spPr>
          <a:xfrm>
            <a:off x="549468" y="1695450"/>
            <a:ext cx="357187" cy="357187"/>
          </a:xfrm>
          <a:prstGeom prst="rect">
            <a:avLst/>
          </a:prstGeom>
        </p:spPr>
        <p:txBody>
          <a:bodyPr lIns="0" tIns="0" rIns="0" bIns="0" rtlCol="0">
            <a:noAutofit/>
          </a:bodyPr>
          <a:lstStyle/>
          <a:p>
            <a:pPr lvl="0"/>
            <a:r>
              <a:rPr lang="en-US" dirty="0"/>
              <a:t>Click to edit Master text styles</a:t>
            </a:r>
          </a:p>
        </p:txBody>
      </p:sp>
      <p:sp>
        <p:nvSpPr>
          <p:cNvPr id="17" name="Marcador de posición de imagen 16">
            <a:extLst>
              <a:ext uri="{6F3FC8AA-3096-44CA-8238-29B0A76080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4C8E87-A71B-4499-BC9A-BB1F8F06A4A8}"/>
              </a:ext>
            </a:extLst>
          </p:cNvPr>
          <p:cNvSpPr>
            <a:spLocks noGrp="1" noChangeAspect="1"/>
          </p:cNvSpPr>
          <p:nvPr>
            <p:ph type="pic" idx="15"/>
          </p:nvPr>
        </p:nvSpPr>
        <p:spPr>
          <a:xfrm>
            <a:off x="549468" y="3086100"/>
            <a:ext cx="357187" cy="357187"/>
          </a:xfrm>
          <a:prstGeom prst="rect">
            <a:avLst/>
          </a:prstGeom>
        </p:spPr>
        <p:txBody>
          <a:bodyPr lIns="0" tIns="0" rIns="0" bIns="0" rtlCol="0">
            <a:noAutofit/>
          </a:bodyPr>
          <a:lstStyle/>
          <a:p>
            <a:pPr lvl="0"/>
            <a:r>
              <a:rPr lang="en-US" dirty="0"/>
              <a:t>Click to edit Master text styles</a:t>
            </a:r>
          </a:p>
        </p:txBody>
      </p:sp>
      <p:sp>
        <p:nvSpPr>
          <p:cNvPr id="18" name="Marcador de posición de imagen 17">
            <a:extLst>
              <a:ext uri="{FC05DC41-73D1-41FB-9418-7DB49C3FA4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0D780C-7624-401B-827F-7C338F48EB28}"/>
              </a:ext>
            </a:extLst>
          </p:cNvPr>
          <p:cNvSpPr>
            <a:spLocks noGrp="1" noChangeAspect="1"/>
          </p:cNvSpPr>
          <p:nvPr>
            <p:ph type="pic" idx="16"/>
          </p:nvPr>
        </p:nvSpPr>
        <p:spPr>
          <a:xfrm>
            <a:off x="3366430" y="1695450"/>
            <a:ext cx="357187" cy="357187"/>
          </a:xfrm>
          <a:prstGeom prst="rect">
            <a:avLst/>
          </a:prstGeom>
        </p:spPr>
        <p:txBody>
          <a:bodyPr lIns="0" tIns="0" rIns="0" bIns="0" rtlCol="0">
            <a:noAutofit/>
          </a:bodyPr>
          <a:lstStyle/>
          <a:p>
            <a:pPr lvl="0"/>
            <a:r>
              <a:rPr lang="en-US" dirty="0"/>
              <a:t>Click to edit Master text styles</a:t>
            </a:r>
          </a:p>
        </p:txBody>
      </p:sp>
      <p:sp>
        <p:nvSpPr>
          <p:cNvPr id="19" name="Marcador de posición de imagen 18">
            <a:extLst>
              <a:ext uri="{1432D96E-58DA-42E6-B077-7AEB5052A8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F95893-625E-4B13-8A36-CD661D6B54B7}"/>
              </a:ext>
            </a:extLst>
          </p:cNvPr>
          <p:cNvSpPr>
            <a:spLocks noGrp="1" noChangeAspect="1"/>
          </p:cNvSpPr>
          <p:nvPr>
            <p:ph type="pic" idx="17"/>
          </p:nvPr>
        </p:nvSpPr>
        <p:spPr>
          <a:xfrm>
            <a:off x="3373631" y="3086100"/>
            <a:ext cx="357187" cy="357187"/>
          </a:xfrm>
          <a:prstGeom prst="rect">
            <a:avLst/>
          </a:prstGeom>
        </p:spPr>
        <p:txBody>
          <a:bodyPr lIns="0" tIns="0" rIns="0" bIns="0" rtlCol="0">
            <a:noAutofit/>
          </a:bodyPr>
          <a:lstStyle/>
          <a:p>
            <a:pPr lvl="0"/>
            <a:r>
              <a:rPr lang="en-US" dirty="0"/>
              <a:t>Click to edit Master text styles</a:t>
            </a:r>
          </a:p>
        </p:txBody>
      </p:sp>
      <p:sp>
        <p:nvSpPr>
          <p:cNvPr id="20" name="Marcador de posición de imagen 19">
            <a:extLst>
              <a:ext uri="{91146340-4883-4612-8F55-84B867C221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F8C4F6-E7CA-4845-A79D-54F4C6AEA2F5}"/>
              </a:ext>
            </a:extLst>
          </p:cNvPr>
          <p:cNvSpPr>
            <a:spLocks noGrp="1" noChangeAspect="1"/>
          </p:cNvSpPr>
          <p:nvPr>
            <p:ph type="pic" idx="18"/>
          </p:nvPr>
        </p:nvSpPr>
        <p:spPr>
          <a:xfrm>
            <a:off x="6147809" y="1695450"/>
            <a:ext cx="357187" cy="357187"/>
          </a:xfrm>
          <a:prstGeom prst="rect">
            <a:avLst/>
          </a:prstGeom>
        </p:spPr>
        <p:txBody>
          <a:bodyPr lIns="0" tIns="0" rIns="0" bIns="0" rtlCol="0">
            <a:noAutofit/>
          </a:bodyPr>
          <a:lstStyle/>
          <a:p>
            <a:pPr lvl="0"/>
            <a:r>
              <a:rPr lang="en-US" dirty="0"/>
              <a:t>Click to edit Master text styles</a:t>
            </a:r>
          </a:p>
        </p:txBody>
      </p:sp>
      <p:sp>
        <p:nvSpPr>
          <p:cNvPr id="21" name="Marcador de posición de imagen 20">
            <a:extLst>
              <a:ext uri="{6031E829-F102-48C9-8D21-1BB1D95A67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9CBFF8-93C1-4811-9C17-288261A9C0BB}"/>
              </a:ext>
            </a:extLst>
          </p:cNvPr>
          <p:cNvSpPr>
            <a:spLocks noGrp="1" noChangeAspect="1"/>
          </p:cNvSpPr>
          <p:nvPr>
            <p:ph type="pic" idx="19"/>
          </p:nvPr>
        </p:nvSpPr>
        <p:spPr>
          <a:xfrm>
            <a:off x="6147809" y="3086100"/>
            <a:ext cx="357187" cy="357187"/>
          </a:xfrm>
          <a:prstGeom prst="rect">
            <a:avLst/>
          </a:prstGeom>
        </p:spPr>
        <p:txBody>
          <a:bodyPr lIns="0" tIns="0" rIns="0" bIns="0" rtlCol="0">
            <a:noAutofit/>
          </a:bodyPr>
          <a:lstStyle/>
          <a:p>
            <a:pPr lvl="0"/>
            <a:r>
              <a:rPr lang="en-US" dirty="0"/>
              <a:t>Click to edit Master text styles</a:t>
            </a:r>
          </a:p>
        </p:txBody>
      </p:sp>
      <p:sp>
        <p:nvSpPr>
          <p:cNvPr id="22" name="Marcador de posición de imagen 21">
            <a:extLst>
              <a:ext uri="{1E07224D-082F-4E6E-A399-344E4D5450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34089D-B9EF-43A3-95B1-BC7C4B2996B3}"/>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3" name="Date Placeholder 1">
            <a:extLst>
              <a:ext uri="{5B212AA3-BBF6-4B00-8124-5EFAFA237A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DDF102-0FDC-475B-97D4-F9AD8215CC81}"/>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4" name="Footer Placeholder 1">
            <a:extLst>
              <a:ext uri="{50C1BA39-2601-442A-BD23-920539B713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7AC272-2944-4015-96CF-495F6B58303B}"/>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73DC82E-6EF6-40B3-9182-A3BEB883DD6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ncial Plan and Revenue Projection">
    <p:spTree>
      <p:nvGrpSpPr>
        <p:cNvPr id="1" name=""/>
        <p:cNvGrpSpPr/>
        <p:nvPr/>
      </p:nvGrpSpPr>
      <p:grpSpPr>
        <a:xfrm>
          <a:off x="0" y="0"/>
          <a:ext cx="0" cy="0"/>
          <a:chOff x="0" y="0"/>
          <a:chExt cx="0" cy="0"/>
        </a:xfrm>
      </p:grpSpPr>
      <p:sp>
        <p:nvSpPr>
          <p:cNvPr id="2" name="Slide Number Placeholder 5">
            <a:extLst>
              <a:ext uri="{2C261003-03BB-4343-AD50-FC5A9AD37F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0E3FE-0700-482C-B521-1CE2D7BB5BE2}"/>
              </a:ext>
            </a:extLst>
          </p:cNvPr>
          <p:cNvSpPr>
            <a:spLocks noGrp="1"/>
          </p:cNvSpPr>
          <p:nvPr>
            <p:ph type="sldNum" sz="quarter"/>
          </p:nvPr>
        </p:nvSpPr>
        <p:spPr/>
        <p:txBody>
          <a:bodyPr rtlCol="0"/>
          <a:lstStyle/>
          <a:p>
            <a:fld id="{0F850799-B63F-41BC-904E-11B1FAACFCE9}" type="slidenum">
              <a:t>‹Nº›</a:t>
            </a:fld>
            <a:endParaRPr lang="en-US" dirty="0"/>
          </a:p>
        </p:txBody>
      </p:sp>
      <p:sp>
        <p:nvSpPr>
          <p:cNvPr id="3" name="Title 6">
            <a:extLst>
              <a:ext uri="{9E977DB9-1F0A-4491-BEB6-294FDC3E4D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C978B4-0D92-46A4-AEB3-5D488C96CA60}"/>
              </a:ext>
            </a:extLst>
          </p:cNvPr>
          <p:cNvSpPr>
            <a:spLocks noGrp="1"/>
          </p:cNvSpPr>
          <p:nvPr>
            <p:ph type="title" idx="1"/>
          </p:nvPr>
        </p:nvSpPr>
        <p:spPr>
          <a:xfrm>
            <a:off x="428625" y="457200"/>
            <a:ext cx="3429000" cy="895350"/>
          </a:xfrm>
        </p:spPr>
        <p:txBody>
          <a:bodyPr lIns="0" tIns="0" rIns="0" bIns="0" rtlCol="0" anchor="b">
            <a:normAutofit lnSpcReduction="10000"/>
          </a:bodyPr>
          <a:lstStyle>
            <a:lvl1pPr lvl="0">
              <a:lnSpc>
                <a:spcPct val="100000"/>
              </a:lnSpc>
              <a:defRPr lang="en-US" sz="3200" dirty="0"/>
            </a:lvl1pPr>
          </a:lstStyle>
          <a:p>
            <a:r>
              <a:rPr lang="en-US" dirty="0"/>
              <a:t>Financial Plan and Revenue Projection</a:t>
            </a:r>
          </a:p>
        </p:txBody>
      </p:sp>
      <p:sp>
        <p:nvSpPr>
          <p:cNvPr id="4" name="Text Placeholder 2">
            <a:extLst>
              <a:ext uri="{CB746C0C-DDB1-41A3-B04A-AD6681887A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F891C6-1250-42FE-A38C-03BB4F92B434}"/>
              </a:ext>
            </a:extLst>
          </p:cNvPr>
          <p:cNvSpPr>
            <a:spLocks noGrp="1"/>
          </p:cNvSpPr>
          <p:nvPr>
            <p:ph type="body" idx="2"/>
          </p:nvPr>
        </p:nvSpPr>
        <p:spPr>
          <a:xfrm>
            <a:off x="428625" y="1600200"/>
            <a:ext cx="3429000" cy="2857500"/>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Marcador de contenido 4">
            <a:extLst>
              <a:ext uri="{176F688D-9114-4B4A-8485-2BC5B433B4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4DC5D1-4581-4B83-B575-7049621E8B11}"/>
              </a:ext>
            </a:extLst>
          </p:cNvPr>
          <p:cNvSpPr>
            <a:spLocks noGrp="1"/>
          </p:cNvSpPr>
          <p:nvPr>
            <p:ph idx="3"/>
          </p:nvPr>
        </p:nvSpPr>
        <p:spPr>
          <a:xfrm>
            <a:off x="4186456" y="457200"/>
            <a:ext cx="4502239" cy="4000500"/>
          </a:xfrm>
          <a:prstGeom prst="rect">
            <a:avLst/>
          </a:prstGeom>
        </p:spPr>
        <p:txBody>
          <a:bodyPr vert="horz" lIns="0" tIns="0" rIns="0" bIns="0" rtlCol="0">
            <a:normAutofit/>
          </a:bodyPr>
          <a:lstStyle>
            <a:lvl1pPr lvl="0">
              <a:defRPr lang="en-US" dirty="0">
                <a:latin typeface="Lato-light"/>
              </a:defRPr>
            </a:lvl1pPr>
            <a:lvl2pPr lvl="1">
              <a:defRPr lang="en-US" dirty="0">
                <a:latin typeface="Lato-light"/>
              </a:defRPr>
            </a:lvl2pPr>
            <a:lvl3pPr lvl="2">
              <a:defRPr lang="en-US" dirty="0">
                <a:latin typeface="Lato-light"/>
              </a:defRPr>
            </a:lvl3pPr>
            <a:lvl4pPr lvl="3">
              <a:defRPr lang="en-US" dirty="0">
                <a:latin typeface="Lato-light"/>
              </a:defRPr>
            </a:lvl4pPr>
            <a:lvl5pPr lvl="4">
              <a:defRPr lang="en-US"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BB3CFDE1-B699-45B4-BB30-9C71BDCBF0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70695A-E977-4BD9-AC5D-FA5213FBFB5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17DBBD8B-408F-47CD-A875-8391ACBF15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D51C12-7CF2-456B-9A1A-51C5D5FA10C8}"/>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6E16611C-4E83-46F5-9137-8A1C2FBA3E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1212F6-17F9-430B-B5CC-34C2E65505FC}"/>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A9F6DA1-7488-41CE-8BC5-9FEB26F32EB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2" name="Picture 6">
            <a:extLst>
              <a:ext uri="{736ABD9C-9318-49C8-93B3-B87F8B943E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97CBAF-B42F-408B-93A6-23AC4A985859}"/>
              </a:ext>
            </a:extLst>
          </p:cNvPr>
          <p:cNvPicPr>
            <a:picLocks noChangeAspect="1"/>
          </p:cNvPicPr>
          <p:nvPr userDrawn="1"/>
        </p:nvPicPr>
        <p:blipFill>
          <a:blip r:embed="rId2">
            <a:alphaModFix amt="22000"/>
          </a:blip>
          <a:stretch>
            <a:fillRect/>
          </a:stretch>
        </p:blipFill>
        <p:spPr>
          <a:xfrm>
            <a:off x="0" y="0"/>
            <a:ext cx="9143999" cy="5150223"/>
          </a:xfrm>
          <a:prstGeom prst="rect">
            <a:avLst/>
          </a:prstGeom>
          <a:noFill/>
        </p:spPr>
      </p:pic>
      <p:sp>
        <p:nvSpPr>
          <p:cNvPr id="3" name="Rectangle 7">
            <a:extLst>
              <a:ext uri="{62E34833-C829-4159-AFA4-E6DCA2838A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867C2D-5449-4C90-A6E9-B45C6FF90A7B}"/>
              </a:ext>
            </a:extLst>
          </p:cNvPr>
          <p:cNvSpPr/>
          <p:nvPr userDrawn="1"/>
        </p:nvSpPr>
        <p:spPr>
          <a:xfrm>
            <a:off x="0" y="0"/>
            <a:ext cx="9144000" cy="5143500"/>
          </a:xfrm>
          <a:prstGeom prst="rect">
            <a:avLst/>
          </a:prstGeom>
          <a:solidFill>
            <a:schemeClr val="tx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51BDBDF2-A908-4297-AEA3-779EE028A6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383960-33A0-4943-A93F-C5C8763A74C9}"/>
              </a:ext>
            </a:extLst>
          </p:cNvPr>
          <p:cNvSpPr>
            <a:spLocks noGrp="1"/>
          </p:cNvSpPr>
          <p:nvPr>
            <p:ph type="title" idx="10"/>
          </p:nvPr>
        </p:nvSpPr>
        <p:spPr>
          <a:xfrm>
            <a:off x="762000" y="1502692"/>
            <a:ext cx="7425337" cy="1532667"/>
          </a:xfrm>
        </p:spPr>
        <p:txBody>
          <a:bodyPr lIns="0" tIns="0" rIns="0" bIns="0" rtlCol="0" anchor="t">
            <a:noAutofit/>
          </a:bodyPr>
          <a:lstStyle>
            <a:lvl1pPr lvl="0">
              <a:lnSpc>
                <a:spcPct val="100000"/>
              </a:lnSpc>
              <a:defRPr lang="en-US" sz="4800" b="0" dirty="0">
                <a:solidFill>
                  <a:schemeClr val="bg1"/>
                </a:solidFill>
                <a:latin typeface="+mj-lt"/>
              </a:defRPr>
            </a:lvl1pPr>
          </a:lstStyle>
          <a:p>
            <a:r>
              <a:rPr lang="en-US" dirty="0"/>
              <a:t>Click to edit Master </a:t>
            </a:r>
            <a:br>
              <a:rPr lang="en-US" dirty="0"/>
            </a:br>
            <a:r>
              <a:rPr lang="en-US" dirty="0"/>
              <a:t>title style</a:t>
            </a:r>
          </a:p>
        </p:txBody>
      </p:sp>
      <p:sp>
        <p:nvSpPr>
          <p:cNvPr id="5" name="Marcador de posición de imagen 4">
            <a:extLst>
              <a:ext uri="{5A738837-D76E-4F26-B76A-727091900C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C6A128-0B7A-4469-A127-5007E8CBE232}"/>
              </a:ext>
            </a:extLst>
          </p:cNvPr>
          <p:cNvSpPr>
            <a:spLocks noGrp="1"/>
          </p:cNvSpPr>
          <p:nvPr>
            <p:ph type="pic" idx="11"/>
          </p:nvPr>
        </p:nvSpPr>
        <p:spPr>
          <a:xfrm>
            <a:off x="762000" y="3817972"/>
            <a:ext cx="1171575" cy="542925"/>
          </a:xfrm>
          <a:prstGeom prst="rect">
            <a:avLst/>
          </a:prstGeom>
        </p:spPr>
        <p:txBody>
          <a:bodyPr vert="horz" lIns="0" tIns="0" rIns="0" bIns="0" rtlCol="0">
            <a:noAutofit/>
          </a:bodyPr>
          <a:lstStyle/>
          <a:p>
            <a:pPr lvl="0"/>
            <a:r>
              <a:rPr lang="en-US" dirty="0"/>
              <a:t>Click to edit Master text styles</a:t>
            </a:r>
          </a:p>
        </p:txBody>
      </p:sp>
      <p:sp>
        <p:nvSpPr>
          <p:cNvPr id="6" name="Date Placeholder 1">
            <a:extLst>
              <a:ext uri="{70C35AD1-B1A9-4298-9C50-D1959F044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BA15C8-F2F3-4CA7-9D41-09665EDFE3D0}"/>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solidFill>
                <a:latin typeface="+mn-lt"/>
              </a:defRPr>
            </a:lvl1pPr>
          </a:lstStyle>
          <a:p>
            <a:r>
              <a:rPr lang="en-US" dirty="0"/>
              <a:t>Date</a:t>
            </a:r>
          </a:p>
        </p:txBody>
      </p:sp>
      <p:sp>
        <p:nvSpPr>
          <p:cNvPr id="7" name="Footer Placeholder 1">
            <a:extLst>
              <a:ext uri="{77923328-B39F-4A6D-B37A-F70D84D31E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D79A2D-C99D-4092-949C-A1651E632623}"/>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95000"/>
                  </a:schemeClr>
                </a:solidFill>
                <a:latin typeface="+mn-lt"/>
              </a:defRPr>
            </a:lvl1pPr>
          </a:lstStyle>
          <a:p>
            <a:r>
              <a:rPr lang="en-US" dirty="0"/>
              <a:t>Footer</a:t>
            </a:r>
          </a:p>
        </p:txBody>
      </p:sp>
      <p:sp>
        <p:nvSpPr>
          <p:cNvPr id="8" name="Slide Number Placeholder 5">
            <a:extLst>
              <a:ext uri="{A88827E4-7DBF-4529-8EFF-1D85B27E15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F83E74-B131-4054-89F5-AA733BFEF52C}"/>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15919FFC-D534-4A5F-9129-A1DE20C7C7FA}" type="slidenum">
              <a:t>‹Nº›</a:t>
            </a:fld>
            <a:endParaRPr lang="en-US" dirty="0"/>
          </a:p>
        </p:txBody>
      </p:sp>
    </p:spTree>
    <p:extLst>
      <p:ext uri="{D1F3B70F-5984-4379-B208-3F2C681B2B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Slide Number Placeholder 5">
            <a:extLst>
              <a:ext uri="{6E38289A-1431-45E7-8436-C93BFAC978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D1D0DD-5CF6-4150-B3F0-450A5B0347EB}"/>
              </a:ext>
            </a:extLst>
          </p:cNvPr>
          <p:cNvSpPr>
            <a:spLocks noGrp="1"/>
          </p:cNvSpPr>
          <p:nvPr>
            <p:ph type="sldNum" sz="quarter"/>
          </p:nvPr>
        </p:nvSpPr>
        <p:spPr/>
        <p:txBody>
          <a:bodyPr rtlCol="0"/>
          <a:lstStyle/>
          <a:p>
            <a:fld id="{7986D46D-8A73-44FD-BB20-B30EAAAD2520}" type="slidenum">
              <a:t>‹Nº›</a:t>
            </a:fld>
            <a:endParaRPr lang="en-US" dirty="0"/>
          </a:p>
        </p:txBody>
      </p:sp>
      <p:sp>
        <p:nvSpPr>
          <p:cNvPr id="3" name="Title 6">
            <a:extLst>
              <a:ext uri="{4D4C0BB6-0F38-4226-AD3B-887E3C6AA0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86A20F-44BE-4FE7-943B-3557C3D9AABA}"/>
              </a:ext>
            </a:extLst>
          </p:cNvPr>
          <p:cNvSpPr>
            <a:spLocks noGrp="1"/>
          </p:cNvSpPr>
          <p:nvPr>
            <p:ph type="title" idx="1"/>
          </p:nvPr>
        </p:nvSpPr>
        <p:spPr>
          <a:xfrm>
            <a:off x="428625" y="457200"/>
            <a:ext cx="8286750" cy="899341"/>
          </a:xfrm>
        </p:spPr>
        <p:txBody>
          <a:bodyPr lIns="0" tIns="0" rIns="0" bIns="0" rtlCol="0" anchor="t">
            <a:noAutofit/>
          </a:bodyPr>
          <a:lstStyle>
            <a:lvl1pPr lvl="0" algn="l">
              <a:lnSpc>
                <a:spcPct val="100000"/>
              </a:lnSpc>
              <a:defRPr lang="en-US" sz="3200" dirty="0"/>
            </a:lvl1pPr>
          </a:lstStyle>
          <a:p>
            <a:r>
              <a:rPr lang="en-US" dirty="0">
                <a:solidFill>
                  <a:schemeClr val="tx2"/>
                </a:solidFill>
              </a:rPr>
              <a:t>Timeline</a:t>
            </a:r>
          </a:p>
        </p:txBody>
      </p:sp>
      <p:sp>
        <p:nvSpPr>
          <p:cNvPr id="4" name="Text Placeholder 2">
            <a:extLst>
              <a:ext uri="{A75137CA-5A3A-4C60-838D-A92B2AB29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5B3A8B-61AA-4FDB-B539-AD2DA31C62A0}"/>
              </a:ext>
            </a:extLst>
          </p:cNvPr>
          <p:cNvSpPr>
            <a:spLocks noGrp="1"/>
          </p:cNvSpPr>
          <p:nvPr>
            <p:ph type="body" idx="2"/>
          </p:nvPr>
        </p:nvSpPr>
        <p:spPr>
          <a:xfrm>
            <a:off x="5524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cxnSp>
        <p:nvCxnSpPr>
          <p:cNvPr id="5" name="Straight Connector 25">
            <a:extLst>
              <a:ext uri="{08F6477F-9968-46A9-8BA4-6827A0D4BE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EB9B5F-B090-4FEE-9EE3-FFAC958A5C29}"/>
              </a:ext>
            </a:extLst>
          </p:cNvPr>
          <p:cNvCxnSpPr/>
          <p:nvPr/>
        </p:nvCxnSpPr>
        <p:spPr>
          <a:xfrm>
            <a:off x="1321491" y="3206211"/>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30">
            <a:extLst>
              <a:ext uri="{E3DCED24-A507-4837-9A0D-BD48C57D3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17D45-99A5-4761-8BAA-03EDAC6FE87C}"/>
              </a:ext>
            </a:extLst>
          </p:cNvPr>
          <p:cNvSpPr/>
          <p:nvPr userDrawn="1"/>
        </p:nvSpPr>
        <p:spPr>
          <a:xfrm>
            <a:off x="1323975" y="3169141"/>
            <a:ext cx="74141" cy="74141"/>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31">
            <a:extLst>
              <a:ext uri="{BD320437-B007-4B53-A4F5-FFD851D4D6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5CD09B-974E-48F1-81B7-D59C74AC92A9}"/>
              </a:ext>
            </a:extLst>
          </p:cNvPr>
          <p:cNvSpPr/>
          <p:nvPr userDrawn="1"/>
        </p:nvSpPr>
        <p:spPr>
          <a:xfrm>
            <a:off x="7772400" y="3169141"/>
            <a:ext cx="74141" cy="74141"/>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32">
            <a:extLst>
              <a:ext uri="{2012156A-F87B-431B-8072-3AACBC7428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D1F2A9-A0BB-4495-9A72-D67304170CB4}"/>
              </a:ext>
            </a:extLst>
          </p:cNvPr>
          <p:cNvSpPr/>
          <p:nvPr userDrawn="1"/>
        </p:nvSpPr>
        <p:spPr>
          <a:xfrm>
            <a:off x="3467100" y="3169141"/>
            <a:ext cx="74141" cy="74141"/>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3">
            <a:extLst>
              <a:ext uri="{C52ED344-7BEB-493C-A60D-BE43E2462C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262CBE-AD6A-47B7-AD55-795E0CBBFF72}"/>
              </a:ext>
            </a:extLst>
          </p:cNvPr>
          <p:cNvSpPr/>
          <p:nvPr userDrawn="1"/>
        </p:nvSpPr>
        <p:spPr>
          <a:xfrm>
            <a:off x="5619750" y="3169141"/>
            <a:ext cx="74141" cy="74141"/>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0B374F91-F69F-4802-AAEE-F441B60B55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8D53F5-3BAC-42B2-8398-AADC3BE59E5D}"/>
              </a:ext>
            </a:extLst>
          </p:cNvPr>
          <p:cNvSpPr>
            <a:spLocks noGrp="1"/>
          </p:cNvSpPr>
          <p:nvPr>
            <p:ph type="body" idx="3"/>
          </p:nvPr>
        </p:nvSpPr>
        <p:spPr>
          <a:xfrm>
            <a:off x="270510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E2417158-2625-45F3-8297-1F80EEA230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FA240D-BDFE-4F47-82C0-BD213D21C7BB}"/>
              </a:ext>
            </a:extLst>
          </p:cNvPr>
          <p:cNvSpPr>
            <a:spLocks noGrp="1"/>
          </p:cNvSpPr>
          <p:nvPr>
            <p:ph type="body" idx="4"/>
          </p:nvPr>
        </p:nvSpPr>
        <p:spPr>
          <a:xfrm>
            <a:off x="48577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2" name="Text Placeholder 2">
            <a:extLst>
              <a:ext uri="{8BEA0E18-7330-4007-97F1-5E1907F0D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BACB0A-64FE-4C13-B325-24B248909422}"/>
              </a:ext>
            </a:extLst>
          </p:cNvPr>
          <p:cNvSpPr>
            <a:spLocks noGrp="1"/>
          </p:cNvSpPr>
          <p:nvPr>
            <p:ph type="body" idx="5"/>
          </p:nvPr>
        </p:nvSpPr>
        <p:spPr>
          <a:xfrm>
            <a:off x="7000874"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3" name="Text Placeholder 2">
            <a:extLst>
              <a:ext uri="{D0D2C6C5-631A-4C8A-8AE1-4DA34D5A1A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485448-A45F-4D25-93B5-C5B164F6470D}"/>
              </a:ext>
            </a:extLst>
          </p:cNvPr>
          <p:cNvSpPr>
            <a:spLocks noGrp="1"/>
          </p:cNvSpPr>
          <p:nvPr>
            <p:ph type="body" idx="6"/>
          </p:nvPr>
        </p:nvSpPr>
        <p:spPr>
          <a:xfrm>
            <a:off x="552450" y="2514562"/>
            <a:ext cx="1606331" cy="461177"/>
          </a:xfrm>
        </p:spPr>
        <p:txBody>
          <a:bodyPr lIns="0" tIns="0" rIns="0" bIns="0" rtlCol="0" anchor="ctr">
            <a:noAutofit/>
          </a:bodyPr>
          <a:lstStyle>
            <a:lvl1pPr lvl="0" algn="ctr">
              <a:lnSpc>
                <a:spcPct val="100000"/>
              </a:lnSpc>
              <a:defRPr lang="en-US" sz="1800" dirty="0">
                <a:solidFill>
                  <a:schemeClr val="tx2"/>
                </a:solidFill>
                <a:latin typeface="Playfair Display"/>
              </a:defRPr>
            </a:lvl1pPr>
          </a:lstStyle>
          <a:p>
            <a:pPr lvl="0"/>
            <a:r>
              <a:rPr lang="en-US" dirty="0"/>
              <a:t>Click to add dates or milestone</a:t>
            </a:r>
          </a:p>
        </p:txBody>
      </p:sp>
      <p:sp>
        <p:nvSpPr>
          <p:cNvPr id="14" name="Text Placeholder 2">
            <a:extLst>
              <a:ext uri="{39908F55-3D73-497C-AF37-9D511E84AC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D28147-980A-478C-B5A5-E7CE4FB26DA7}"/>
              </a:ext>
            </a:extLst>
          </p:cNvPr>
          <p:cNvSpPr>
            <a:spLocks noGrp="1"/>
          </p:cNvSpPr>
          <p:nvPr>
            <p:ph type="body" idx="7"/>
          </p:nvPr>
        </p:nvSpPr>
        <p:spPr>
          <a:xfrm>
            <a:off x="2705100" y="2514562"/>
            <a:ext cx="1606331" cy="461177"/>
          </a:xfrm>
        </p:spPr>
        <p:txBody>
          <a:bodyPr lIns="0" tIns="0" rIns="0" bIns="0" rtlCol="0" anchor="ctr">
            <a:noAutofit/>
          </a:bodyPr>
          <a:lstStyle>
            <a:lvl1pPr lvl="0" algn="ctr">
              <a:lnSpc>
                <a:spcPct val="100000"/>
              </a:lnSpc>
              <a:defRPr lang="en-US" sz="1800" dirty="0">
                <a:solidFill>
                  <a:schemeClr val="accent1"/>
                </a:solidFill>
                <a:latin typeface="Playfair Display"/>
              </a:defRPr>
            </a:lvl1pPr>
          </a:lstStyle>
          <a:p>
            <a:pPr lvl="0"/>
            <a:r>
              <a:rPr lang="en-US" dirty="0"/>
              <a:t>Click to add dates or milestone</a:t>
            </a:r>
          </a:p>
        </p:txBody>
      </p:sp>
      <p:sp>
        <p:nvSpPr>
          <p:cNvPr id="15" name="Text Placeholder 2">
            <a:extLst>
              <a:ext uri="{4CABF647-7D44-4898-B875-B6A8A358B0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47B903-E9AF-4725-BD93-DABA8A4A5197}"/>
              </a:ext>
            </a:extLst>
          </p:cNvPr>
          <p:cNvSpPr>
            <a:spLocks noGrp="1"/>
          </p:cNvSpPr>
          <p:nvPr>
            <p:ph type="body" idx="8"/>
          </p:nvPr>
        </p:nvSpPr>
        <p:spPr>
          <a:xfrm>
            <a:off x="4857750" y="2514562"/>
            <a:ext cx="1606331" cy="461177"/>
          </a:xfrm>
        </p:spPr>
        <p:txBody>
          <a:bodyPr lIns="0" tIns="0" rIns="0" bIns="0" rtlCol="0" anchor="ctr">
            <a:noAutofit/>
          </a:bodyPr>
          <a:lstStyle>
            <a:lvl1pPr lvl="0" algn="ctr">
              <a:lnSpc>
                <a:spcPct val="100000"/>
              </a:lnSpc>
              <a:defRPr lang="en-US" sz="1800" dirty="0">
                <a:solidFill>
                  <a:schemeClr val="accent4"/>
                </a:solidFill>
                <a:latin typeface="Playfair Display"/>
              </a:defRPr>
            </a:lvl1pPr>
          </a:lstStyle>
          <a:p>
            <a:pPr lvl="0"/>
            <a:r>
              <a:rPr lang="en-US" dirty="0"/>
              <a:t>Click to add dates or milestone</a:t>
            </a:r>
          </a:p>
        </p:txBody>
      </p:sp>
      <p:sp>
        <p:nvSpPr>
          <p:cNvPr id="16" name="Text Placeholder 2">
            <a:extLst>
              <a:ext uri="{D159003A-F314-48D0-8F5F-12ECB20DF6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6AE1E9-216F-4743-812A-3FE4582C78FA}"/>
              </a:ext>
            </a:extLst>
          </p:cNvPr>
          <p:cNvSpPr>
            <a:spLocks noGrp="1"/>
          </p:cNvSpPr>
          <p:nvPr>
            <p:ph type="body" idx="9"/>
          </p:nvPr>
        </p:nvSpPr>
        <p:spPr>
          <a:xfrm>
            <a:off x="7000874" y="2514562"/>
            <a:ext cx="1606331" cy="461177"/>
          </a:xfrm>
        </p:spPr>
        <p:txBody>
          <a:bodyPr lIns="0" tIns="0" rIns="0" bIns="0" rtlCol="0" anchor="ctr">
            <a:noAutofit/>
          </a:bodyPr>
          <a:lstStyle>
            <a:lvl1pPr lvl="0" algn="ctr">
              <a:lnSpc>
                <a:spcPct val="100000"/>
              </a:lnSpc>
              <a:defRPr lang="en-US" sz="1800" dirty="0">
                <a:solidFill>
                  <a:schemeClr val="accent6"/>
                </a:solidFill>
                <a:latin typeface="Playfair Display"/>
              </a:defRPr>
            </a:lvl1pPr>
          </a:lstStyle>
          <a:p>
            <a:pPr lvl="0"/>
            <a:r>
              <a:rPr lang="en-US" dirty="0"/>
              <a:t>Click to add dates or milestone</a:t>
            </a:r>
          </a:p>
        </p:txBody>
      </p:sp>
      <p:sp>
        <p:nvSpPr>
          <p:cNvPr id="17" name="Marcador de contenido 16">
            <a:extLst>
              <a:ext uri="{FA7F78AC-1A0F-4CE9-97BA-BDB245BF8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B18B7D-2CE9-4E91-A6EC-920F378C47B0}"/>
              </a:ext>
            </a:extLst>
          </p:cNvPr>
          <p:cNvSpPr>
            <a:spLocks noGrp="1"/>
          </p:cNvSpPr>
          <p:nvPr>
            <p:ph idx="10"/>
          </p:nvPr>
        </p:nvSpPr>
        <p:spPr>
          <a:xfrm>
            <a:off x="428625" y="1409700"/>
            <a:ext cx="8286750" cy="1004489"/>
          </a:xfrm>
          <a:prstGeom prst="rect">
            <a:avLst/>
          </a:prstGeom>
        </p:spPr>
        <p:txBody>
          <a:bodyPr lIns="0" tIns="0" rIns="0" bIns="0" rtlCol="0">
            <a:noAutofit/>
          </a:bodyPr>
          <a:lstStyle>
            <a:lvl1pPr lvl="0" algn="ctr">
              <a:lnSpc>
                <a:spcPct val="100000"/>
              </a:lnSpc>
              <a:defRPr lang="en-US" sz="1400" dirty="0">
                <a:latin typeface="Lato-light"/>
              </a:defRPr>
            </a:lvl1pPr>
            <a:lvl2pPr lvl="1" algn="ctr">
              <a:lnSpc>
                <a:spcPct val="100000"/>
              </a:lnSpc>
              <a:defRPr lang="en-US" sz="1400" dirty="0">
                <a:latin typeface="Lato-light"/>
              </a:defRPr>
            </a:lvl2pPr>
            <a:lvl3pPr lvl="2" algn="ctr">
              <a:lnSpc>
                <a:spcPct val="100000"/>
              </a:lnSpc>
              <a:defRPr lang="en-US" sz="1400" dirty="0">
                <a:latin typeface="Lato-light"/>
              </a:defRPr>
            </a:lvl3pPr>
            <a:lvl4pPr lvl="3" algn="ctr">
              <a:lnSpc>
                <a:spcPct val="100000"/>
              </a:lnSpc>
              <a:defRPr lang="en-US" sz="1400" dirty="0">
                <a:latin typeface="Lato-light"/>
              </a:defRPr>
            </a:lvl4pPr>
            <a:lvl5pPr lvl="4" algn="ctr">
              <a:lnSpc>
                <a:spcPct val="100000"/>
              </a:lnSpc>
              <a:defRPr lang="en-US" sz="14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Marcador de posición de imagen 17">
            <a:extLst>
              <a:ext uri="{0AD6C9D4-7CEB-43AC-939B-F2DAAF760F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3600E4-FAE0-47A1-8C52-9A65F04CEF82}"/>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9" name="Date Placeholder 1">
            <a:extLst>
              <a:ext uri="{1B3DE0FD-247E-41AD-AA2C-15447A9B4C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CF2210-4D4B-49B5-99A6-F4F4C06671E8}"/>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0" name="Footer Placeholder 1">
            <a:extLst>
              <a:ext uri="{93B6DE08-B161-45D0-B64C-2074734C55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D4E3A0-6F1D-4FFC-A9A9-D721DCA27DB5}"/>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E21786-AF1B-4BB1-818E-9196CB40442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Content Placeholder 2">
            <a:extLst>
              <a:ext uri="{7983EFD5-9922-4537-B7AB-F9D098548B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BD54A4-D2A9-4FEB-8029-7D9000050747}"/>
              </a:ext>
            </a:extLst>
          </p:cNvPr>
          <p:cNvSpPr>
            <a:spLocks noGrp="1"/>
          </p:cNvSpPr>
          <p:nvPr>
            <p:ph/>
          </p:nvPr>
        </p:nvSpPr>
        <p:spPr>
          <a:xfrm>
            <a:off x="428625" y="1400175"/>
            <a:ext cx="4114800" cy="2857500"/>
          </a:xfrm>
        </p:spPr>
        <p:txBody>
          <a:bodyPr lIns="0" tIns="0" rIns="0" bIns="0" rtlCol="0">
            <a:noAutofit/>
          </a:bodyPr>
          <a:lstStyle>
            <a:lvl1pPr lvl="0">
              <a:lnSpc>
                <a:spcPct val="100000"/>
              </a:lnSpc>
              <a:defRPr lang="en-US" sz="1200" dirty="0">
                <a:solidFill>
                  <a:schemeClr val="tx1"/>
                </a:solidFill>
                <a:latin typeface="Lato-light"/>
              </a:defRPr>
            </a:lvl1pPr>
            <a:lvl2pPr lvl="1">
              <a:lnSpc>
                <a:spcPct val="100000"/>
              </a:lnSpc>
              <a:defRPr lang="en-US" sz="1200" dirty="0">
                <a:solidFill>
                  <a:schemeClr val="tx1"/>
                </a:solidFill>
                <a:latin typeface="Lato-light"/>
              </a:defRPr>
            </a:lvl2pPr>
            <a:lvl3pPr lvl="2">
              <a:lnSpc>
                <a:spcPct val="100000"/>
              </a:lnSpc>
              <a:defRPr lang="en-US" sz="1200" dirty="0">
                <a:solidFill>
                  <a:schemeClr val="tx1"/>
                </a:solidFill>
                <a:latin typeface="Lato-light"/>
              </a:defRPr>
            </a:lvl3pPr>
            <a:lvl4pPr lvl="3">
              <a:lnSpc>
                <a:spcPct val="100000"/>
              </a:lnSpc>
              <a:defRPr lang="en-US" sz="1200" dirty="0">
                <a:solidFill>
                  <a:schemeClr val="tx1"/>
                </a:solidFill>
                <a:latin typeface="Lato-light"/>
              </a:defRPr>
            </a:lvl4pPr>
            <a:lvl5pPr lvl="4">
              <a:lnSpc>
                <a:spcPct val="100000"/>
              </a:lnSpc>
              <a:defRPr lang="en-US" sz="12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35CA1C0D-57DD-4CDC-9480-B0AC3311A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8269A9-0B63-48A5-BE4F-3943BBA22943}"/>
              </a:ext>
            </a:extLst>
          </p:cNvPr>
          <p:cNvSpPr>
            <a:spLocks noGrp="1"/>
          </p:cNvSpPr>
          <p:nvPr>
            <p:ph type="sldNum" sz="quarter" idx="1"/>
          </p:nvPr>
        </p:nvSpPr>
        <p:spPr/>
        <p:txBody>
          <a:bodyPr rtlCol="0"/>
          <a:lstStyle/>
          <a:p>
            <a:fld id="{DF48A4FE-83E7-4B6B-86C6-5C9FB89E65DA}" type="slidenum">
              <a:t>‹Nº›</a:t>
            </a:fld>
            <a:endParaRPr lang="en-US" dirty="0"/>
          </a:p>
        </p:txBody>
      </p:sp>
      <p:sp>
        <p:nvSpPr>
          <p:cNvPr id="4" name="Title 6">
            <a:extLst>
              <a:ext uri="{B0E42BB6-6334-4A9F-962C-80CDE6FC16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96EBFD-E5C5-421B-8EB4-F05D359B45A3}"/>
              </a:ext>
            </a:extLst>
          </p:cNvPr>
          <p:cNvSpPr>
            <a:spLocks noGrp="1"/>
          </p:cNvSpPr>
          <p:nvPr>
            <p:ph type="title" idx="2"/>
          </p:nvPr>
        </p:nvSpPr>
        <p:spPr>
          <a:xfrm>
            <a:off x="428625" y="457200"/>
            <a:ext cx="8286750" cy="895350"/>
          </a:xfrm>
        </p:spPr>
        <p:txBody>
          <a:bodyPr lIns="0" tIns="0" bIns="0" rtlCol="0" anchor="t">
            <a:noAutofit/>
          </a:bodyPr>
          <a:lstStyle>
            <a:lvl1pPr lvl="0">
              <a:lnSpc>
                <a:spcPct val="100000"/>
              </a:lnSpc>
              <a:defRPr lang="en-US" sz="3200" dirty="0">
                <a:solidFill>
                  <a:schemeClr val="tx2"/>
                </a:solidFill>
              </a:defRPr>
            </a:lvl1pPr>
          </a:lstStyle>
          <a:p>
            <a:r>
              <a:rPr lang="en-US" dirty="0"/>
              <a:t>Click to edit Master title style</a:t>
            </a:r>
          </a:p>
        </p:txBody>
      </p:sp>
      <p:sp>
        <p:nvSpPr>
          <p:cNvPr id="5" name="Marcador de contenido 4">
            <a:extLst>
              <a:ext uri="{0C77AFAB-6EF0-4B8E-937C-2B1062FA8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B788D1-3A5F-4543-87F3-49D4F55595A3}"/>
              </a:ext>
            </a:extLst>
          </p:cNvPr>
          <p:cNvSpPr>
            <a:spLocks noGrp="1"/>
          </p:cNvSpPr>
          <p:nvPr>
            <p:ph idx="3"/>
          </p:nvPr>
        </p:nvSpPr>
        <p:spPr>
          <a:xfrm>
            <a:off x="4600575" y="1400175"/>
            <a:ext cx="4114800" cy="2856461"/>
          </a:xfrm>
          <a:prstGeom prst="rect">
            <a:avLst/>
          </a:prstGeom>
        </p:spPr>
        <p:txBody>
          <a:bodyPr vert="horz" lIns="0" tIns="0" rIns="0" bIns="0" rtlCol="0">
            <a:noAutofit/>
          </a:bodyPr>
          <a:lstStyle>
            <a:lvl1pPr lvl="0">
              <a:lnSpc>
                <a:spcPct val="100000"/>
              </a:lnSpc>
              <a:defRPr lang="en-US" sz="1200" dirty="0">
                <a:latin typeface="Lato-light"/>
              </a:defRPr>
            </a:lvl1pPr>
            <a:lvl2pPr lvl="1">
              <a:lnSpc>
                <a:spcPct val="100000"/>
              </a:lnSpc>
              <a:defRPr lang="en-US" sz="1200" dirty="0">
                <a:latin typeface="Lato-light"/>
              </a:defRPr>
            </a:lvl2pPr>
            <a:lvl3pPr lvl="2">
              <a:lnSpc>
                <a:spcPct val="100000"/>
              </a:lnSpc>
              <a:defRPr lang="en-US" sz="1200" dirty="0">
                <a:latin typeface="Lato-light"/>
              </a:defRPr>
            </a:lvl3pPr>
            <a:lvl4pPr lvl="3">
              <a:lnSpc>
                <a:spcPct val="100000"/>
              </a:lnSpc>
              <a:defRPr lang="en-US" sz="1200" dirty="0">
                <a:latin typeface="Lato-light"/>
              </a:defRPr>
            </a:lvl4pPr>
            <a:lvl5pPr lvl="4">
              <a:lnSpc>
                <a:spcPct val="100000"/>
              </a:lnSpc>
              <a:defRPr lang="en-US" sz="12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A11A9413-E04A-4FCC-90B4-1BEBB5B54E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724B1F-B204-4051-A062-DC699108025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087E8F12-EEFA-45A4-A21E-10CA435980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6D8A0D-D6A2-4EEF-9CA7-4331881928F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2F15B962-1F92-4671-8F7F-F7EB272709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1C9C20-1363-4C17-8F5F-02F9A0F573A7}"/>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3D651D6-B98F-4BBD-B9DF-E45550CD24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ata at a Glance">
    <p:spTree>
      <p:nvGrpSpPr>
        <p:cNvPr id="1" name=""/>
        <p:cNvGrpSpPr/>
        <p:nvPr/>
      </p:nvGrpSpPr>
      <p:grpSpPr>
        <a:xfrm>
          <a:off x="0" y="0"/>
          <a:ext cx="0" cy="0"/>
          <a:chOff x="0" y="0"/>
          <a:chExt cx="0" cy="0"/>
        </a:xfrm>
      </p:grpSpPr>
      <p:sp>
        <p:nvSpPr>
          <p:cNvPr id="2" name="Rectangle 28">
            <a:extLst>
              <a:ext uri="{FD2D3F0C-1E0A-4496-88B9-A8E344E8ED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FF71B5-25E5-4081-956B-A61DC0672865}"/>
              </a:ext>
            </a:extLst>
          </p:cNvPr>
          <p:cNvSpPr/>
          <p:nvPr userDrawn="1"/>
        </p:nvSpPr>
        <p:spPr>
          <a:xfrm>
            <a:off x="6505574" y="0"/>
            <a:ext cx="2636965"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383CFE8F-D632-4D18-864B-7F55A51268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CE1756-0EBD-4DF1-ABD3-AB6B6E40D78A}"/>
              </a:ext>
            </a:extLst>
          </p:cNvPr>
          <p:cNvSpPr>
            <a:spLocks noGrp="1"/>
          </p:cNvSpPr>
          <p:nvPr>
            <p:ph/>
          </p:nvPr>
        </p:nvSpPr>
        <p:spPr>
          <a:xfrm>
            <a:off x="428625" y="1409700"/>
            <a:ext cx="5715000" cy="2857500"/>
          </a:xfrm>
        </p:spPr>
        <p:txBody>
          <a:bodyPr lIns="95250" rtlCol="0">
            <a:normAutofit/>
          </a:bodyPr>
          <a:lstStyle>
            <a:lvl1pPr lvl="0" algn="l">
              <a:lnSpc>
                <a:spcPct val="100000"/>
              </a:lnSpc>
              <a:defRPr lang="en-US" sz="1400" b="0" dirty="0">
                <a:solidFill>
                  <a:schemeClr val="bg2"/>
                </a:solidFill>
                <a:latin typeface="Lato"/>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endParaRPr/>
          </a:p>
          <a:p>
            <a:pPr lvl="0"/>
            <a:r>
              <a:rPr lang="en-US" dirty="0"/>
              <a:t>CHART</a:t>
            </a:r>
          </a:p>
        </p:txBody>
      </p:sp>
      <p:sp>
        <p:nvSpPr>
          <p:cNvPr id="4" name="Slide Number Placeholder 5">
            <a:extLst>
              <a:ext uri="{C6CE273E-E7E5-40E5-B42B-743FE8E303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568309-A751-4507-8687-74EFFD51DF3E}"/>
              </a:ext>
            </a:extLst>
          </p:cNvPr>
          <p:cNvSpPr>
            <a:spLocks noGrp="1"/>
          </p:cNvSpPr>
          <p:nvPr>
            <p:ph type="sldNum" sz="quarter" idx="1"/>
          </p:nvPr>
        </p:nvSpPr>
        <p:spPr/>
        <p:txBody>
          <a:bodyPr rtlCol="0"/>
          <a:lstStyle/>
          <a:p>
            <a:fld id="{7E0CF9E5-2C50-4D10-A1AF-EA4B9890EA61}" type="slidenum">
              <a:t>‹Nº›</a:t>
            </a:fld>
            <a:endParaRPr lang="en-US" dirty="0"/>
          </a:p>
        </p:txBody>
      </p:sp>
      <p:sp>
        <p:nvSpPr>
          <p:cNvPr id="5" name="Title 6">
            <a:extLst>
              <a:ext uri="{1FDA793B-29F7-498B-B222-26CAA29949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5C8855-116E-4FAE-8892-E9B4C86EE692}"/>
              </a:ext>
            </a:extLst>
          </p:cNvPr>
          <p:cNvSpPr>
            <a:spLocks noGrp="1"/>
          </p:cNvSpPr>
          <p:nvPr>
            <p:ph type="title" idx="2"/>
          </p:nvPr>
        </p:nvSpPr>
        <p:spPr>
          <a:xfrm>
            <a:off x="428625" y="457200"/>
            <a:ext cx="5715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Data at a Glance</a:t>
            </a:r>
          </a:p>
        </p:txBody>
      </p:sp>
      <p:sp>
        <p:nvSpPr>
          <p:cNvPr id="6" name="Content Placeholder 2">
            <a:extLst>
              <a:ext uri="{D384003F-F70F-40E9-A1A5-183E4491D6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C508F9-7333-48F7-B704-90DF063986B2}"/>
              </a:ext>
            </a:extLst>
          </p:cNvPr>
          <p:cNvSpPr>
            <a:spLocks noGrp="1"/>
          </p:cNvSpPr>
          <p:nvPr>
            <p:ph idx="3"/>
          </p:nvPr>
        </p:nvSpPr>
        <p:spPr>
          <a:xfrm>
            <a:off x="6877050" y="447675"/>
            <a:ext cx="1897094" cy="4240015"/>
          </a:xfrm>
        </p:spPr>
        <p:txBody>
          <a:bodyPr lIns="0" tIns="0" rIns="0" bIns="0" rtlCol="0" anchor="ctr">
            <a:noAutofit/>
          </a:bodyPr>
          <a:lstStyle>
            <a:lvl1pPr marL="0" lvl="0" indent="0">
              <a:lnSpc>
                <a:spcPct val="150000"/>
              </a:lnSpc>
              <a:spcAft>
                <a:spcPts val="1200"/>
              </a:spcAft>
              <a:buFont typeface="Arial"/>
              <a:buNone/>
              <a:defRPr lang="en-US" sz="12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4E995423-749F-4F97-B39C-024CCBA5B5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D90374-6D10-4E9A-ABA5-5227F51C42B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29B97F27-AC1E-4DDA-80D6-77574D4F9D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0962D1-7FF3-4C83-B24C-4E9CF973A8A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587D6AF0-1992-4457-A623-ECB025C499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14E3A9-B6B1-4896-90A8-7947C5D85D55}"/>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487F39-455B-48C5-AAEC-25A170A1E3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2" name="Picture Placeholder 3">
            <a:extLst>
              <a:ext uri="{35E3D3A6-1FBF-48FE-8A64-D05D1588A0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E92310-4901-44E4-816B-1B12615D3768}"/>
              </a:ext>
            </a:extLst>
          </p:cNvPr>
          <p:cNvSpPr>
            <a:spLocks noGrp="1"/>
          </p:cNvSpPr>
          <p:nvPr>
            <p:ph type="pic"/>
          </p:nvPr>
        </p:nvSpPr>
        <p:spPr>
          <a:xfrm>
            <a:off x="5307806" y="-9430"/>
            <a:ext cx="3855351" cy="5174361"/>
          </a:xfrm>
          <a:custGeom>
            <a:avLst/>
            <a:gdLst/>
            <a:ahLst/>
            <a:cxnLst/>
            <a:rect l="0" t="0" r="r" b="b"/>
            <a:pathLst>
              <a:path w="3855351" h="5174362">
                <a:moveTo>
                  <a:pt x="0" y="2287"/>
                </a:moveTo>
                <a:lnTo>
                  <a:pt x="3855351" y="0"/>
                </a:lnTo>
                <a:lnTo>
                  <a:pt x="3833758" y="5174362"/>
                </a:lnTo>
                <a:lnTo>
                  <a:pt x="0" y="5160074"/>
                </a:lnTo>
                <a:lnTo>
                  <a:pt x="0" y="4267521"/>
                </a:lnTo>
                <a:lnTo>
                  <a:pt x="626574" y="4267697"/>
                </a:lnTo>
                <a:lnTo>
                  <a:pt x="622416" y="1425589"/>
                </a:lnTo>
                <a:lnTo>
                  <a:pt x="0" y="1423666"/>
                </a:lnTo>
                <a:close/>
              </a:path>
            </a:pathLst>
          </a:custGeom>
          <a:noFill/>
        </p:spPr>
        <p:txBody>
          <a:bodyPr rtlCol="0"/>
          <a:lstStyle>
            <a:lvl1pPr lvl="0" algn="ctr">
              <a:defRPr lang="en-US" dirty="0">
                <a:solidFill>
                  <a:schemeClr val="bg1"/>
                </a:solidFill>
              </a:defRPr>
            </a:lvl1pPr>
          </a:lstStyle>
          <a:p>
            <a:endParaRPr lang="en-US" dirty="0"/>
          </a:p>
        </p:txBody>
      </p:sp>
      <p:sp>
        <p:nvSpPr>
          <p:cNvPr id="3" name="Slide Number Placeholder 5">
            <a:extLst>
              <a:ext uri="{5C350D2D-EAB1-4EF3-BC11-E3AF930EF8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951171-59C1-4157-951E-C38DAAAF2F53}"/>
              </a:ext>
            </a:extLst>
          </p:cNvPr>
          <p:cNvSpPr>
            <a:spLocks noGrp="1"/>
          </p:cNvSpPr>
          <p:nvPr>
            <p:ph type="sldNum" sz="quarter" idx="1"/>
          </p:nvPr>
        </p:nvSpPr>
        <p:spPr/>
        <p:txBody>
          <a:bodyPr rtlCol="0"/>
          <a:lstStyle/>
          <a:p>
            <a:fld id="{9FF042A7-C77C-4DB7-9312-4F91A13789CB}" type="slidenum">
              <a:t>‹Nº›</a:t>
            </a:fld>
            <a:endParaRPr lang="en-US" dirty="0"/>
          </a:p>
        </p:txBody>
      </p:sp>
      <p:sp>
        <p:nvSpPr>
          <p:cNvPr id="4" name="Title 6">
            <a:extLst>
              <a:ext uri="{C4B9AEDF-DCA7-4599-8E4B-877B444308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EF6DC1-C8C4-4CB1-AE81-8FD0E604EB53}"/>
              </a:ext>
            </a:extLst>
          </p:cNvPr>
          <p:cNvSpPr>
            <a:spLocks noGrp="1"/>
          </p:cNvSpPr>
          <p:nvPr>
            <p:ph type="title" idx="2"/>
          </p:nvPr>
        </p:nvSpPr>
        <p:spPr>
          <a:xfrm>
            <a:off x="428625" y="457200"/>
            <a:ext cx="4572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Storytelling</a:t>
            </a:r>
          </a:p>
        </p:txBody>
      </p:sp>
      <p:sp>
        <p:nvSpPr>
          <p:cNvPr id="5" name="Content Placeholder 2">
            <a:extLst>
              <a:ext uri="{EAC91A25-2FC2-4AD6-A55D-E4B72386F6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3DB8B8-1FEE-4A25-942F-93ADDEF22F6A}"/>
              </a:ext>
            </a:extLst>
          </p:cNvPr>
          <p:cNvSpPr>
            <a:spLocks noGrp="1"/>
          </p:cNvSpPr>
          <p:nvPr>
            <p:ph idx="3"/>
          </p:nvPr>
        </p:nvSpPr>
        <p:spPr>
          <a:xfrm>
            <a:off x="414337" y="1409700"/>
            <a:ext cx="5522075" cy="2857500"/>
          </a:xfrm>
          <a:solidFill>
            <a:srgbClr val="E14D10"/>
          </a:solidFill>
        </p:spPr>
        <p:txBody>
          <a:bodyPr lIns="190500" tIns="190500" rIns="190500" bIns="190500" rtlCol="0">
            <a:noAutofit/>
          </a:bodyPr>
          <a:lstStyle>
            <a:lvl1pPr lvl="0">
              <a:lnSpc>
                <a:spcPct val="100000"/>
              </a:lnSpc>
              <a:spcAft>
                <a:spcPts val="1200"/>
              </a:spcAft>
              <a:defRPr lang="en-US" sz="1400"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Marcador de posición de imagen 5">
            <a:extLst>
              <a:ext uri="{DD13CCEE-E7A4-495A-98D2-85CBFD404F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0BE306-B194-44AE-A558-DF5299E25796}"/>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9EDE9CAA-B3B0-446F-B7F1-382734DDBA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D5E8B5-57E6-4E41-AF42-8D301D82AAB3}"/>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19883D48-E0D6-4A60-83D3-02954D935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B311B3-D2DD-4A18-A0AC-2344511B01E6}"/>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85FCDB6-60D4-4FEB-89D3-E8C7128329D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roject Team">
    <p:spTree>
      <p:nvGrpSpPr>
        <p:cNvPr id="1" name=""/>
        <p:cNvGrpSpPr/>
        <p:nvPr/>
      </p:nvGrpSpPr>
      <p:grpSpPr>
        <a:xfrm>
          <a:off x="0" y="0"/>
          <a:ext cx="0" cy="0"/>
          <a:chOff x="0" y="0"/>
          <a:chExt cx="0" cy="0"/>
        </a:xfrm>
      </p:grpSpPr>
      <p:sp>
        <p:nvSpPr>
          <p:cNvPr id="2" name="Slide Number Placeholder 5">
            <a:extLst>
              <a:ext uri="{AC993A46-3E02-43D7-A549-44E36E3056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39946F-4C96-4D64-A06A-36A440A489E8}"/>
              </a:ext>
            </a:extLst>
          </p:cNvPr>
          <p:cNvSpPr>
            <a:spLocks noGrp="1"/>
          </p:cNvSpPr>
          <p:nvPr>
            <p:ph type="sldNum" sz="quarter"/>
          </p:nvPr>
        </p:nvSpPr>
        <p:spPr/>
        <p:txBody>
          <a:bodyPr rtlCol="0"/>
          <a:lstStyle/>
          <a:p>
            <a:fld id="{E0B50268-B9F9-42A8-8B50-B2B75052B8F8}" type="slidenum">
              <a:t>‹Nº›</a:t>
            </a:fld>
            <a:endParaRPr lang="en-US" dirty="0"/>
          </a:p>
        </p:txBody>
      </p:sp>
      <p:sp>
        <p:nvSpPr>
          <p:cNvPr id="3" name="Title 6">
            <a:extLst>
              <a:ext uri="{396D749A-3BFC-4FC9-ACA1-796E2ECC5F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2B3F31-D7CA-4E7C-8803-D413AB4065DC}"/>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t>Project Team</a:t>
            </a:r>
          </a:p>
        </p:txBody>
      </p:sp>
      <p:sp>
        <p:nvSpPr>
          <p:cNvPr id="4" name="Picture Placeholder 4">
            <a:extLst>
              <a:ext uri="{4628C78A-C2FD-4B9B-BD09-C24543541A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6C2DA3-0F03-4060-ABD9-4F98DF52282F}"/>
              </a:ext>
            </a:extLst>
          </p:cNvPr>
          <p:cNvSpPr>
            <a:spLocks noGrp="1"/>
          </p:cNvSpPr>
          <p:nvPr>
            <p:ph type="pic" idx="2"/>
          </p:nvPr>
        </p:nvSpPr>
        <p:spPr>
          <a:xfrm>
            <a:off x="971555" y="1683095"/>
            <a:ext cx="1606331" cy="1180544"/>
          </a:xfrm>
        </p:spPr>
        <p:txBody>
          <a:bodyPr rtlCol="0"/>
          <a:lstStyle>
            <a:lvl1pPr lvl="0" algn="ctr"/>
          </a:lstStyle>
          <a:p>
            <a:endParaRPr lang="en-US" dirty="0"/>
          </a:p>
        </p:txBody>
      </p:sp>
      <p:sp>
        <p:nvSpPr>
          <p:cNvPr id="5" name="Text Placeholder 2">
            <a:extLst>
              <a:ext uri="{D68CB81B-588D-4994-A210-3EEBEB8A1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F4CF8A-247A-4EA7-8596-AD0514B7A5AC}"/>
              </a:ext>
            </a:extLst>
          </p:cNvPr>
          <p:cNvSpPr>
            <a:spLocks noGrp="1"/>
          </p:cNvSpPr>
          <p:nvPr>
            <p:ph type="body" idx="3"/>
          </p:nvPr>
        </p:nvSpPr>
        <p:spPr>
          <a:xfrm>
            <a:off x="971557" y="3293495"/>
            <a:ext cx="1606329" cy="211612"/>
          </a:xfrm>
        </p:spPr>
        <p:txBody>
          <a:bodyPr rtlCol="0" anchor="ctr">
            <a:normAutofit/>
          </a:bodyPr>
          <a:lstStyle>
            <a:lvl1pPr lvl="0" algn="ctr">
              <a:defRPr lang="en-US" sz="1200" dirty="0">
                <a:latin typeface="Lato-light"/>
              </a:defRPr>
            </a:lvl1pPr>
          </a:lstStyle>
          <a:p>
            <a:pPr lvl="0"/>
            <a:r>
              <a:rPr lang="en-US" dirty="0"/>
              <a:t>Add position</a:t>
            </a:r>
          </a:p>
        </p:txBody>
      </p:sp>
      <p:sp>
        <p:nvSpPr>
          <p:cNvPr id="6" name="Text Placeholder 2">
            <a:extLst>
              <a:ext uri="{E9874190-8B7B-45B2-99E3-A07BC7428E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77D645-1146-4A6C-B33B-CFDE2338F757}"/>
              </a:ext>
            </a:extLst>
          </p:cNvPr>
          <p:cNvSpPr>
            <a:spLocks noGrp="1"/>
          </p:cNvSpPr>
          <p:nvPr>
            <p:ph type="body" idx="4"/>
          </p:nvPr>
        </p:nvSpPr>
        <p:spPr>
          <a:xfrm>
            <a:off x="3689418"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7" name="Text Placeholder 2">
            <a:extLst>
              <a:ext uri="{CB7841B8-58EE-4C30-ACF3-359B52F553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24DDB4-EA88-4B68-B9DF-D465E7165519}"/>
              </a:ext>
            </a:extLst>
          </p:cNvPr>
          <p:cNvSpPr>
            <a:spLocks noGrp="1"/>
          </p:cNvSpPr>
          <p:nvPr>
            <p:ph type="body" idx="5"/>
          </p:nvPr>
        </p:nvSpPr>
        <p:spPr>
          <a:xfrm>
            <a:off x="6407279"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8" name="Text Placeholder 2">
            <a:extLst>
              <a:ext uri="{28780E42-411F-4F40-B321-D702411F27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D2C44E-12BC-4283-B512-DE2910BA94D2}"/>
              </a:ext>
            </a:extLst>
          </p:cNvPr>
          <p:cNvSpPr>
            <a:spLocks noGrp="1"/>
          </p:cNvSpPr>
          <p:nvPr>
            <p:ph type="body" idx="6"/>
          </p:nvPr>
        </p:nvSpPr>
        <p:spPr>
          <a:xfrm>
            <a:off x="971559" y="2980363"/>
            <a:ext cx="1606334" cy="281854"/>
          </a:xfrm>
        </p:spPr>
        <p:txBody>
          <a:bodyPr lIns="0" tIns="0" rIns="0" bIns="0" rtlCol="0" anchor="t">
            <a:noAutofit/>
          </a:bodyPr>
          <a:lstStyle>
            <a:lvl1pPr lvl="0" algn="ctr">
              <a:lnSpc>
                <a:spcPct val="100000"/>
              </a:lnSpc>
              <a:defRPr lang="en-US" sz="1800" i="0" dirty="0">
                <a:solidFill>
                  <a:schemeClr val="tx2"/>
                </a:solidFill>
                <a:latin typeface="Lato-light"/>
              </a:defRPr>
            </a:lvl1pPr>
          </a:lstStyle>
          <a:p>
            <a:pPr lvl="0"/>
            <a:r>
              <a:rPr lang="en-US" dirty="0"/>
              <a:t>Add name</a:t>
            </a:r>
          </a:p>
        </p:txBody>
      </p:sp>
      <p:sp>
        <p:nvSpPr>
          <p:cNvPr id="9" name="Text Placeholder 2">
            <a:extLst>
              <a:ext uri="{17256D8A-42F6-4265-B59C-6BC8D1BE42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D792C-20D6-450F-B738-6EDE646D3BD8}"/>
              </a:ext>
            </a:extLst>
          </p:cNvPr>
          <p:cNvSpPr>
            <a:spLocks noGrp="1"/>
          </p:cNvSpPr>
          <p:nvPr>
            <p:ph type="body" idx="7"/>
          </p:nvPr>
        </p:nvSpPr>
        <p:spPr>
          <a:xfrm>
            <a:off x="3689413" y="2980363"/>
            <a:ext cx="1606334" cy="281854"/>
          </a:xfrm>
        </p:spPr>
        <p:txBody>
          <a:bodyPr lIns="0" tIns="0" rIns="0" bIns="0" rtlCol="0" anchor="t">
            <a:noAutofit/>
          </a:bodyPr>
          <a:lstStyle>
            <a:lvl1pPr lvl="0" algn="ctr">
              <a:lnSpc>
                <a:spcPct val="100000"/>
              </a:lnSpc>
              <a:defRPr lang="en-US" sz="1800" i="0" dirty="0">
                <a:solidFill>
                  <a:schemeClr val="accent1"/>
                </a:solidFill>
                <a:latin typeface="Lato-light"/>
              </a:defRPr>
            </a:lvl1pPr>
          </a:lstStyle>
          <a:p>
            <a:pPr lvl="0"/>
            <a:r>
              <a:rPr lang="en-US" dirty="0"/>
              <a:t>Add name</a:t>
            </a:r>
          </a:p>
        </p:txBody>
      </p:sp>
      <p:sp>
        <p:nvSpPr>
          <p:cNvPr id="10" name="Text Placeholder 2">
            <a:extLst>
              <a:ext uri="{41FCD59B-F035-4BB5-B5B8-454F20E14E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F4E8DB-EC14-4616-982A-7CCA74A20660}"/>
              </a:ext>
            </a:extLst>
          </p:cNvPr>
          <p:cNvSpPr>
            <a:spLocks noGrp="1"/>
          </p:cNvSpPr>
          <p:nvPr>
            <p:ph type="body" idx="8"/>
          </p:nvPr>
        </p:nvSpPr>
        <p:spPr>
          <a:xfrm>
            <a:off x="6407276" y="2980363"/>
            <a:ext cx="1606334" cy="281854"/>
          </a:xfrm>
        </p:spPr>
        <p:txBody>
          <a:bodyPr lIns="0" tIns="0" rIns="0" bIns="0" rtlCol="0" anchor="t">
            <a:noAutofit/>
          </a:bodyPr>
          <a:lstStyle>
            <a:lvl1pPr lvl="0" algn="ctr">
              <a:lnSpc>
                <a:spcPct val="100000"/>
              </a:lnSpc>
              <a:defRPr lang="en-US" sz="1800" i="0" dirty="0">
                <a:solidFill>
                  <a:srgbClr val="891F41"/>
                </a:solidFill>
                <a:latin typeface="Lato-light"/>
              </a:defRPr>
            </a:lvl1pPr>
          </a:lstStyle>
          <a:p>
            <a:pPr lvl="0"/>
            <a:r>
              <a:rPr lang="en-US" dirty="0"/>
              <a:t>Add name</a:t>
            </a:r>
          </a:p>
        </p:txBody>
      </p:sp>
      <p:sp>
        <p:nvSpPr>
          <p:cNvPr id="11" name="Rectangle 31">
            <a:extLst>
              <a:ext uri="{0BD883FC-C3D6-4D78-932F-9FB4B39EA0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B82A89-8AAD-4A44-9545-341327924688}"/>
              </a:ext>
            </a:extLst>
          </p:cNvPr>
          <p:cNvSpPr/>
          <p:nvPr userDrawn="1"/>
        </p:nvSpPr>
        <p:spPr>
          <a:xfrm>
            <a:off x="699963" y="1521712"/>
            <a:ext cx="2149515" cy="2688812"/>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32">
            <a:extLst>
              <a:ext uri="{353BBE56-1C1E-40C9-9763-DF48F0DAFA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02E1D3-1C99-4E77-9294-C6D8D0E3FEC8}"/>
              </a:ext>
            </a:extLst>
          </p:cNvPr>
          <p:cNvSpPr/>
          <p:nvPr userDrawn="1"/>
        </p:nvSpPr>
        <p:spPr>
          <a:xfrm>
            <a:off x="3417826" y="1521712"/>
            <a:ext cx="2149515" cy="2688812"/>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3">
            <a:extLst>
              <a:ext uri="{C0175B1F-8127-452C-A9F3-05DA1B8C6B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B8EAC7-1C54-451B-948A-DA3DC9DA92A1}"/>
              </a:ext>
            </a:extLst>
          </p:cNvPr>
          <p:cNvSpPr/>
          <p:nvPr userDrawn="1"/>
        </p:nvSpPr>
        <p:spPr>
          <a:xfrm>
            <a:off x="6135689" y="1521712"/>
            <a:ext cx="2149515" cy="2688812"/>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152FEB7D-B2B6-463B-BE33-54E8F2740D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F3F3B1-5AEA-41AE-BD0D-B25FF859AC66}"/>
              </a:ext>
            </a:extLst>
          </p:cNvPr>
          <p:cNvSpPr>
            <a:spLocks noGrp="1"/>
          </p:cNvSpPr>
          <p:nvPr>
            <p:ph type="body" idx="9"/>
          </p:nvPr>
        </p:nvSpPr>
        <p:spPr>
          <a:xfrm>
            <a:off x="971557" y="3640809"/>
            <a:ext cx="1606329" cy="439969"/>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5" name="Text Placeholder 2">
            <a:extLst>
              <a:ext uri="{23ACEA57-0D53-4B38-972C-6CF5BC2793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8D346-883E-41BA-8E57-1C47774B6205}"/>
              </a:ext>
            </a:extLst>
          </p:cNvPr>
          <p:cNvSpPr>
            <a:spLocks noGrp="1"/>
          </p:cNvSpPr>
          <p:nvPr>
            <p:ph type="body" idx="10"/>
          </p:nvPr>
        </p:nvSpPr>
        <p:spPr>
          <a:xfrm>
            <a:off x="3689418"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6" name="Text Placeholder 2">
            <a:extLst>
              <a:ext uri="{520B7C73-EB87-49C6-B769-11595158F0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F211A3-74D6-4F95-B55E-E4392BF99DC0}"/>
              </a:ext>
            </a:extLst>
          </p:cNvPr>
          <p:cNvSpPr>
            <a:spLocks noGrp="1"/>
          </p:cNvSpPr>
          <p:nvPr>
            <p:ph type="body" idx="11"/>
          </p:nvPr>
        </p:nvSpPr>
        <p:spPr>
          <a:xfrm>
            <a:off x="6407279"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7" name="Picture Placeholder 4">
            <a:extLst>
              <a:ext uri="{B204E374-A1C7-481C-B9E0-8F167D6576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3F78B2-8776-408C-8ACC-798443817C6C}"/>
              </a:ext>
            </a:extLst>
          </p:cNvPr>
          <p:cNvSpPr>
            <a:spLocks noGrp="1"/>
          </p:cNvSpPr>
          <p:nvPr>
            <p:ph type="pic" idx="12"/>
          </p:nvPr>
        </p:nvSpPr>
        <p:spPr>
          <a:xfrm>
            <a:off x="3689418" y="1683095"/>
            <a:ext cx="1606331" cy="1180544"/>
          </a:xfrm>
        </p:spPr>
        <p:txBody>
          <a:bodyPr rtlCol="0"/>
          <a:lstStyle>
            <a:lvl1pPr lvl="0" algn="ctr"/>
          </a:lstStyle>
          <a:p>
            <a:endParaRPr lang="en-US" dirty="0"/>
          </a:p>
        </p:txBody>
      </p:sp>
      <p:sp>
        <p:nvSpPr>
          <p:cNvPr id="18" name="Picture Placeholder 4">
            <a:extLst>
              <a:ext uri="{758A44D9-2E3E-44DD-A4B2-B298ED997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B80AF8-B22C-485E-B99B-E6BB03F09E4D}"/>
              </a:ext>
            </a:extLst>
          </p:cNvPr>
          <p:cNvSpPr>
            <a:spLocks noGrp="1"/>
          </p:cNvSpPr>
          <p:nvPr>
            <p:ph type="pic" idx="13"/>
          </p:nvPr>
        </p:nvSpPr>
        <p:spPr>
          <a:xfrm>
            <a:off x="6407280" y="1683095"/>
            <a:ext cx="1606331" cy="1180544"/>
          </a:xfrm>
        </p:spPr>
        <p:txBody>
          <a:bodyPr rtlCol="0"/>
          <a:lstStyle>
            <a:lvl1pPr lvl="0" algn="ctr"/>
          </a:lstStyle>
          <a:p>
            <a:endParaRPr lang="en-US" dirty="0"/>
          </a:p>
        </p:txBody>
      </p:sp>
      <p:sp>
        <p:nvSpPr>
          <p:cNvPr id="19" name="Marcador de posición de imagen 18">
            <a:extLst>
              <a:ext uri="{62296515-B939-4984-8D83-6431593D16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343B26-3A84-43A2-9DCF-DD596CE52B69}"/>
              </a:ext>
            </a:extLst>
          </p:cNvPr>
          <p:cNvSpPr>
            <a:spLocks noGrp="1"/>
          </p:cNvSpPr>
          <p:nvPr>
            <p:ph type="pic" idx="1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0" name="Date Placeholder 1">
            <a:extLst>
              <a:ext uri="{D57033F6-DD30-4FBC-9D0C-3D7EAAF910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671AD6-56B1-4BE0-98D4-DF300B0FE1EF}"/>
              </a:ext>
            </a:extLst>
          </p:cNvPr>
          <p:cNvSpPr>
            <a:spLocks noGrp="1"/>
          </p:cNvSpPr>
          <p:nvPr>
            <p:ph type="dt" sz="half" idx="1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1" name="Footer Placeholder 1">
            <a:extLst>
              <a:ext uri="{BFA3D6E9-6836-40C7-A13F-91E4DF24AD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669FFE-89DB-45F3-9542-E1111F3D25B8}"/>
              </a:ext>
            </a:extLst>
          </p:cNvPr>
          <p:cNvSpPr>
            <a:spLocks noGrp="1"/>
          </p:cNvSpPr>
          <p:nvPr>
            <p:ph type="ftr" sz="quarter" idx="1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C09C053-577B-4290-BB14-CDC79628B7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siness Overview">
    <p:spTree>
      <p:nvGrpSpPr>
        <p:cNvPr id="1" name=""/>
        <p:cNvGrpSpPr/>
        <p:nvPr/>
      </p:nvGrpSpPr>
      <p:grpSpPr>
        <a:xfrm>
          <a:off x="0" y="0"/>
          <a:ext cx="0" cy="0"/>
          <a:chOff x="0" y="0"/>
          <a:chExt cx="0" cy="0"/>
        </a:xfrm>
      </p:grpSpPr>
      <p:sp>
        <p:nvSpPr>
          <p:cNvPr id="2" name="Content Placeholder 2">
            <a:extLst>
              <a:ext uri="{95F498C7-7A6C-43A7-9ACC-486EE6FA71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DC9967-98FD-489B-8179-A6BAAEEA9D2E}"/>
              </a:ext>
            </a:extLst>
          </p:cNvPr>
          <p:cNvSpPr>
            <a:spLocks noGrp="1"/>
          </p:cNvSpPr>
          <p:nvPr>
            <p:ph/>
          </p:nvPr>
        </p:nvSpPr>
        <p:spPr>
          <a:xfrm>
            <a:off x="876300" y="1952625"/>
            <a:ext cx="7384542" cy="2079336"/>
          </a:xfrm>
        </p:spPr>
        <p:txBody>
          <a:bodyPr lIns="0" tIns="0" rIns="0" bIns="0" rtlCol="0" anchor="t">
            <a:normAutofit/>
          </a:bodyPr>
          <a:lstStyle>
            <a:lvl1pPr lvl="0" algn="l">
              <a:lnSpc>
                <a:spcPct val="125000"/>
              </a:lnSpc>
              <a:defRPr lang="en-US" sz="1800" dirty="0">
                <a:solidFill>
                  <a:schemeClr val="bg2"/>
                </a:solidFill>
                <a:latin typeface="Lato-light"/>
              </a:defRPr>
            </a:lvl1pPr>
            <a:lvl2pPr lvl="1">
              <a:defRPr lang="en-US" dirty="0">
                <a:solidFill>
                  <a:schemeClr val="bg2"/>
                </a:solidFill>
              </a:defRPr>
            </a:lvl2pPr>
            <a:lvl3pPr lvl="2">
              <a:defRPr lang="en-US" dirty="0">
                <a:solidFill>
                  <a:schemeClr val="bg2"/>
                </a:solidFill>
              </a:defRPr>
            </a:lvl3pPr>
            <a:lvl4pPr lvl="3">
              <a:defRPr lang="en-US" dirty="0">
                <a:solidFill>
                  <a:schemeClr val="bg2"/>
                </a:solidFill>
              </a:defRPr>
            </a:lvl4pPr>
            <a:lvl5pPr lvl="4">
              <a:defRPr lang="en-US" dirty="0">
                <a:solidFill>
                  <a:schemeClr val="bg2"/>
                </a:solidFill>
              </a:defRPr>
            </a:lvl5pPr>
          </a:lstStyle>
          <a:p>
            <a:pPr lvl="0"/>
            <a:r>
              <a:rPr lang="en-US" dirty="0"/>
              <a:t>Click to edit Master text styles</a:t>
            </a:r>
          </a:p>
        </p:txBody>
      </p:sp>
      <p:sp>
        <p:nvSpPr>
          <p:cNvPr id="3" name="Slide Number Placeholder 5">
            <a:extLst>
              <a:ext uri="{B7B496E2-DD3B-4CAD-A3A9-BDC3BB3077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24623-3537-42BB-9F09-3A4B0D151E77}"/>
              </a:ext>
            </a:extLst>
          </p:cNvPr>
          <p:cNvSpPr>
            <a:spLocks noGrp="1"/>
          </p:cNvSpPr>
          <p:nvPr>
            <p:ph type="sldNum" sz="quarter" idx="1"/>
          </p:nvPr>
        </p:nvSpPr>
        <p:spPr/>
        <p:txBody>
          <a:bodyPr rtlCol="0"/>
          <a:lstStyle/>
          <a:p>
            <a:fld id="{B5402BDF-C827-43B4-9DD2-0171FC0D51A2}" type="slidenum">
              <a:t>‹Nº›</a:t>
            </a:fld>
            <a:endParaRPr lang="en-US" dirty="0"/>
          </a:p>
        </p:txBody>
      </p:sp>
      <p:sp>
        <p:nvSpPr>
          <p:cNvPr id="4" name="Title 6">
            <a:extLst>
              <a:ext uri="{137F01CE-AB01-4A9A-8AA5-1C101FC524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D9D176-7166-4ACB-A038-1DE67CA0DDCC}"/>
              </a:ext>
            </a:extLst>
          </p:cNvPr>
          <p:cNvSpPr>
            <a:spLocks noGrp="1"/>
          </p:cNvSpPr>
          <p:nvPr>
            <p:ph type="title" idx="2"/>
          </p:nvPr>
        </p:nvSpPr>
        <p:spPr>
          <a:xfrm>
            <a:off x="428625" y="465265"/>
            <a:ext cx="8286750" cy="899333"/>
          </a:xfrm>
        </p:spPr>
        <p:txBody>
          <a:bodyPr lIns="0" tIns="0" rIns="0" bIns="0" rtlCol="0" anchor="t">
            <a:noAutofit/>
          </a:bodyPr>
          <a:lstStyle>
            <a:lvl1pPr lvl="0">
              <a:lnSpc>
                <a:spcPct val="100000"/>
              </a:lnSpc>
              <a:defRPr lang="en-US" sz="3200" b="0" dirty="0">
                <a:latin typeface="Playfair Display"/>
              </a:defRPr>
            </a:lvl1pPr>
          </a:lstStyle>
          <a:p>
            <a:r>
              <a:rPr lang="en-US" dirty="0"/>
              <a:t>Click to edit Master title style</a:t>
            </a:r>
          </a:p>
        </p:txBody>
      </p:sp>
      <p:sp>
        <p:nvSpPr>
          <p:cNvPr id="5" name="Rectangle 4">
            <a:extLst>
              <a:ext uri="{32B33DCC-43E6-41F4-92A9-B39D4C1DC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8815CC-7F23-4319-92C4-D1FDCA375238}"/>
              </a:ext>
            </a:extLst>
          </p:cNvPr>
          <p:cNvSpPr/>
          <p:nvPr userDrawn="1"/>
        </p:nvSpPr>
        <p:spPr>
          <a:xfrm>
            <a:off x="428625" y="1600200"/>
            <a:ext cx="8286750" cy="2858766"/>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arcador de posición de imagen 5">
            <a:extLst>
              <a:ext uri="{5029CC9D-4322-4E9B-A2EF-55B5CB8A39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89ED12-FDAD-4BD6-9489-B217C1300220}"/>
              </a:ext>
            </a:extLst>
          </p:cNvPr>
          <p:cNvSpPr>
            <a:spLocks noGrp="1"/>
          </p:cNvSpPr>
          <p:nvPr>
            <p:ph type="pic" idx="3"/>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77F65FCC-EB47-4DC3-BEB7-1212D952F7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B8260-3AF1-4A9B-80D3-D327A2258375}"/>
              </a:ext>
            </a:extLst>
          </p:cNvPr>
          <p:cNvSpPr>
            <a:spLocks noGrp="1"/>
          </p:cNvSpPr>
          <p:nvPr>
            <p:ph type="dt" sz="half" idx="4"/>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E3488ADD-472D-4FC0-BB00-D7AE617284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4DAF9D-2DE5-4667-8D9E-4FE60242A1B5}"/>
              </a:ext>
            </a:extLst>
          </p:cNvPr>
          <p:cNvSpPr>
            <a:spLocks noGrp="1"/>
          </p:cNvSpPr>
          <p:nvPr>
            <p:ph type="ftr" sz="quarter" idx="5"/>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5F711C59-40A0-48C9-8BFD-22CEDEB8E3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a:extLst>
              <a:ext uri="{8530D33F-1CB9-4245-A8B6-9F408E009D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405280-BC27-4533-A402-6EBBD19141DB}"/>
              </a:ext>
            </a:extLst>
          </p:cNvPr>
          <p:cNvSpPr>
            <a:spLocks noGrp="1"/>
          </p:cNvSpPr>
          <p:nvPr>
            <p:ph type="title" idx="10"/>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Storyboard</a:t>
            </a:r>
          </a:p>
        </p:txBody>
      </p:sp>
      <p:sp>
        <p:nvSpPr>
          <p:cNvPr id="3" name="Slide Number Placeholder 4">
            <a:extLst>
              <a:ext uri="{6925C3E1-44B9-4F9A-8ACE-D73CF195B1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32F8FE-DFDB-4E52-9A52-4969034D2EF0}"/>
              </a:ext>
            </a:extLst>
          </p:cNvPr>
          <p:cNvSpPr>
            <a:spLocks noGrp="1"/>
          </p:cNvSpPr>
          <p:nvPr>
            <p:ph type="sldNum" sz="quarter" idx="11"/>
          </p:nvPr>
        </p:nvSpPr>
        <p:spPr/>
        <p:txBody>
          <a:bodyPr rtlCol="0"/>
          <a:lstStyle/>
          <a:p>
            <a:fld id="{9065AACB-FCA0-4A6D-9940-C07EDA6154BE}" type="slidenum">
              <a:t>‹Nº›</a:t>
            </a:fld>
            <a:endParaRPr lang="en-US" dirty="0"/>
          </a:p>
        </p:txBody>
      </p:sp>
      <p:sp>
        <p:nvSpPr>
          <p:cNvPr id="4" name="Picture Placeholder 3">
            <a:extLst>
              <a:ext uri="{079EF126-B23A-445B-9E02-AA6E915DCC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35CE50-6EF2-43F3-93D5-94476F859E5C}"/>
              </a:ext>
            </a:extLst>
          </p:cNvPr>
          <p:cNvSpPr>
            <a:spLocks noGrp="1"/>
          </p:cNvSpPr>
          <p:nvPr>
            <p:ph type="pic" idx="12"/>
          </p:nvPr>
        </p:nvSpPr>
        <p:spPr>
          <a:xfrm>
            <a:off x="418446" y="1444839"/>
            <a:ext cx="4680401" cy="3376483"/>
          </a:xfrm>
          <a:noFill/>
        </p:spPr>
        <p:txBody>
          <a:bodyPr rtlCol="0"/>
          <a:lstStyle>
            <a:lvl1pPr lvl="0" algn="ctr">
              <a:defRPr lang="en-US" dirty="0">
                <a:solidFill>
                  <a:schemeClr val="bg1"/>
                </a:solidFill>
              </a:defRPr>
            </a:lvl1pPr>
          </a:lstStyle>
          <a:p>
            <a:endParaRPr lang="en-US" dirty="0"/>
          </a:p>
        </p:txBody>
      </p:sp>
      <p:sp>
        <p:nvSpPr>
          <p:cNvPr id="5" name="Picture Placeholder 3">
            <a:extLst>
              <a:ext uri="{83725C22-21AF-4CF5-8953-63BEEBA95A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E3C0B-78EF-4DCA-B217-949892B6D1CD}"/>
              </a:ext>
            </a:extLst>
          </p:cNvPr>
          <p:cNvSpPr>
            <a:spLocks noGrp="1"/>
          </p:cNvSpPr>
          <p:nvPr>
            <p:ph type="pic" idx="13"/>
          </p:nvPr>
        </p:nvSpPr>
        <p:spPr>
          <a:xfrm>
            <a:off x="5189838" y="1444839"/>
            <a:ext cx="1726748" cy="1648983"/>
          </a:xfrm>
          <a:noFill/>
        </p:spPr>
        <p:txBody>
          <a:bodyPr rtlCol="0"/>
          <a:lstStyle>
            <a:lvl1pPr lvl="0" algn="ctr">
              <a:defRPr lang="en-US" dirty="0">
                <a:solidFill>
                  <a:schemeClr val="bg1"/>
                </a:solidFill>
              </a:defRPr>
            </a:lvl1pPr>
          </a:lstStyle>
          <a:p>
            <a:endParaRPr lang="en-US" dirty="0"/>
          </a:p>
        </p:txBody>
      </p:sp>
      <p:sp>
        <p:nvSpPr>
          <p:cNvPr id="6" name="Picture Placeholder 3">
            <a:extLst>
              <a:ext uri="{709DF5CB-5626-4980-BFC9-530F27B73B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4E2F0B-E60F-483E-9EE9-7B1455E63FB5}"/>
              </a:ext>
            </a:extLst>
          </p:cNvPr>
          <p:cNvSpPr>
            <a:spLocks noGrp="1"/>
          </p:cNvSpPr>
          <p:nvPr>
            <p:ph type="pic" idx="14"/>
          </p:nvPr>
        </p:nvSpPr>
        <p:spPr>
          <a:xfrm>
            <a:off x="5189838" y="3172340"/>
            <a:ext cx="1726748" cy="1648983"/>
          </a:xfrm>
          <a:noFill/>
        </p:spPr>
        <p:txBody>
          <a:bodyPr rtlCol="0"/>
          <a:lstStyle>
            <a:lvl1pPr lvl="0" algn="ctr">
              <a:defRPr lang="en-US" dirty="0">
                <a:solidFill>
                  <a:schemeClr val="bg1"/>
                </a:solidFill>
              </a:defRPr>
            </a:lvl1pPr>
          </a:lstStyle>
          <a:p>
            <a:endParaRPr lang="en-US" dirty="0"/>
          </a:p>
        </p:txBody>
      </p:sp>
      <p:sp>
        <p:nvSpPr>
          <p:cNvPr id="7" name="Picture Placeholder 3">
            <a:extLst>
              <a:ext uri="{D4D1CC40-2E4A-4CA1-B2BA-EF4B4C6879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0A6945-DCBE-4F0C-A768-FE903826EFED}"/>
              </a:ext>
            </a:extLst>
          </p:cNvPr>
          <p:cNvSpPr>
            <a:spLocks noGrp="1"/>
          </p:cNvSpPr>
          <p:nvPr>
            <p:ph type="pic" idx="15"/>
          </p:nvPr>
        </p:nvSpPr>
        <p:spPr>
          <a:xfrm>
            <a:off x="7007578" y="1444839"/>
            <a:ext cx="1726748" cy="1648983"/>
          </a:xfrm>
          <a:noFill/>
        </p:spPr>
        <p:txBody>
          <a:bodyPr rtlCol="0"/>
          <a:lstStyle>
            <a:lvl1pPr lvl="0" algn="ctr">
              <a:defRPr lang="en-US" dirty="0">
                <a:solidFill>
                  <a:schemeClr val="bg1"/>
                </a:solidFill>
              </a:defRPr>
            </a:lvl1pPr>
          </a:lstStyle>
          <a:p>
            <a:endParaRPr lang="en-US" dirty="0"/>
          </a:p>
        </p:txBody>
      </p:sp>
      <p:sp>
        <p:nvSpPr>
          <p:cNvPr id="8" name="Picture Placeholder 3">
            <a:extLst>
              <a:ext uri="{DD3B6FDB-27B1-4889-9E35-92286771DB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0051A6-F9C0-4D9A-94C0-C9FDC0CDEE86}"/>
              </a:ext>
            </a:extLst>
          </p:cNvPr>
          <p:cNvSpPr>
            <a:spLocks noGrp="1"/>
          </p:cNvSpPr>
          <p:nvPr>
            <p:ph type="pic" idx="16"/>
          </p:nvPr>
        </p:nvSpPr>
        <p:spPr>
          <a:xfrm>
            <a:off x="7007578" y="3172340"/>
            <a:ext cx="1726748" cy="1648983"/>
          </a:xfrm>
          <a:noFill/>
        </p:spPr>
        <p:txBody>
          <a:bodyPr rtlCol="0"/>
          <a:lstStyle>
            <a:lvl1pPr lvl="0" algn="ctr">
              <a:defRPr lang="en-US" dirty="0">
                <a:solidFill>
                  <a:schemeClr val="bg1"/>
                </a:solidFill>
              </a:defRPr>
            </a:lvl1pPr>
          </a:lstStyle>
          <a:p>
            <a:endParaRPr lang="en-US" dirty="0"/>
          </a:p>
        </p:txBody>
      </p:sp>
      <p:sp>
        <p:nvSpPr>
          <p:cNvPr id="9" name="Date Placeholder 1">
            <a:extLst>
              <a:ext uri="{2122060C-0A93-4864-98BD-7042A2419A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7CB155-E4F8-4C00-9F96-C1680C41F153}"/>
              </a:ext>
            </a:extLst>
          </p:cNvPr>
          <p:cNvSpPr>
            <a:spLocks noGrp="1"/>
          </p:cNvSpPr>
          <p:nvPr>
            <p:ph type="dt" sz="half" idx="17"/>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38BF0779-A2BE-4C49-805C-0C38015C68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C3579D-C4CA-40AB-9E0F-4A80C01282B1}"/>
              </a:ext>
            </a:extLst>
          </p:cNvPr>
          <p:cNvSpPr>
            <a:spLocks noGrp="1"/>
          </p:cNvSpPr>
          <p:nvPr>
            <p:ph type="ftr" sz="quarter" idx="18"/>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extLst>
      <p:ext uri="{60A91FE8-05CB-4378-B4A0-27659F1C628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 Big Picture/Overview">
    <p:spTree>
      <p:nvGrpSpPr>
        <p:cNvPr id="1" name=""/>
        <p:cNvGrpSpPr/>
        <p:nvPr/>
      </p:nvGrpSpPr>
      <p:grpSpPr>
        <a:xfrm>
          <a:off x="0" y="0"/>
          <a:ext cx="0" cy="0"/>
          <a:chOff x="0" y="0"/>
          <a:chExt cx="0" cy="0"/>
        </a:xfrm>
      </p:grpSpPr>
      <p:sp>
        <p:nvSpPr>
          <p:cNvPr id="2" name="Rectangle 25">
            <a:extLst>
              <a:ext uri="{02E1001B-E147-47FC-A0B4-8F533DBB7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BB2ACE-28C3-47E3-98FB-E3D9BD0A08FF}"/>
              </a:ext>
            </a:extLst>
          </p:cNvPr>
          <p:cNvSpPr/>
          <p:nvPr userDrawn="1"/>
        </p:nvSpPr>
        <p:spPr>
          <a:xfrm>
            <a:off x="5553075" y="0"/>
            <a:ext cx="3589638"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EE665275-2E00-4EAA-8283-C923F9900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D780CC-BADE-4DDB-AFE2-B8CD43A5BBC7}"/>
              </a:ext>
            </a:extLst>
          </p:cNvPr>
          <p:cNvSpPr>
            <a:spLocks noGrp="1"/>
          </p:cNvSpPr>
          <p:nvPr>
            <p:ph/>
          </p:nvPr>
        </p:nvSpPr>
        <p:spPr>
          <a:xfrm>
            <a:off x="428625" y="1371600"/>
            <a:ext cx="4796104" cy="3048000"/>
          </a:xfrm>
        </p:spPr>
        <p:txBody>
          <a:bodyPr lIns="95250" rtlCol="0" anchor="t">
            <a:noAutofit/>
          </a:bodyPr>
          <a:lstStyle>
            <a:lvl1pPr lvl="0">
              <a:lnSpc>
                <a:spcPct val="125000"/>
              </a:lnSpc>
              <a:defRPr lang="en-US" sz="1800" dirty="0">
                <a:latin typeface="Lato-light"/>
              </a:defRPr>
            </a:lvl1pPr>
            <a:lvl2pPr lvl="1">
              <a:lnSpc>
                <a:spcPct val="125000"/>
              </a:lnSpc>
              <a:defRPr lang="en-US" sz="1800" dirty="0">
                <a:latin typeface="Lato-light"/>
              </a:defRPr>
            </a:lvl2pPr>
            <a:lvl3pPr lvl="2">
              <a:lnSpc>
                <a:spcPct val="125000"/>
              </a:lnSpc>
              <a:defRPr lang="en-US" sz="1800" dirty="0">
                <a:latin typeface="Lato-light"/>
              </a:defRPr>
            </a:lvl3pPr>
            <a:lvl4pPr lvl="3">
              <a:lnSpc>
                <a:spcPct val="125000"/>
              </a:lnSpc>
              <a:defRPr lang="en-US" sz="1800" dirty="0">
                <a:latin typeface="Lato-light"/>
              </a:defRPr>
            </a:lvl4pPr>
            <a:lvl5pPr lvl="4">
              <a:lnSpc>
                <a:spcPct val="125000"/>
              </a:lnSpc>
              <a:defRPr lang="en-US" sz="18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C36D30E-7E0E-4675-BB48-A7A6C20A1A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877455-8F5E-4AF3-AAB2-333B8142BF38}"/>
              </a:ext>
            </a:extLst>
          </p:cNvPr>
          <p:cNvSpPr>
            <a:spLocks noGrp="1"/>
          </p:cNvSpPr>
          <p:nvPr>
            <p:ph type="sldNum" sz="quarter" idx="1"/>
          </p:nvPr>
        </p:nvSpPr>
        <p:spPr/>
        <p:txBody>
          <a:bodyPr rtlCol="0"/>
          <a:lstStyle/>
          <a:p>
            <a:fld id="{0C1D079B-5CA5-45DA-8E43-0F3384626A7A}" type="slidenum">
              <a:t>‹Nº›</a:t>
            </a:fld>
            <a:endParaRPr lang="en-US" dirty="0"/>
          </a:p>
        </p:txBody>
      </p:sp>
      <p:sp>
        <p:nvSpPr>
          <p:cNvPr id="5" name="Title 6">
            <a:extLst>
              <a:ext uri="{7350B751-3156-4236-B6DC-957D6C2146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B04909-FB75-466E-A66D-07187DBB6992}"/>
              </a:ext>
            </a:extLst>
          </p:cNvPr>
          <p:cNvSpPr>
            <a:spLocks noGrp="1"/>
          </p:cNvSpPr>
          <p:nvPr>
            <p:ph type="title" idx="2"/>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The Big Picture/Overview</a:t>
            </a:r>
          </a:p>
        </p:txBody>
      </p:sp>
      <p:sp>
        <p:nvSpPr>
          <p:cNvPr id="6" name="Content Placeholder 2">
            <a:extLst>
              <a:ext uri="{5D449FEE-FBBA-4484-BCBB-CC462F02C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DC02FC-08F1-4A9D-BC5C-D1CFBCBF213F}"/>
              </a:ext>
            </a:extLst>
          </p:cNvPr>
          <p:cNvSpPr>
            <a:spLocks noGrp="1"/>
          </p:cNvSpPr>
          <p:nvPr>
            <p:ph idx="3"/>
          </p:nvPr>
        </p:nvSpPr>
        <p:spPr>
          <a:xfrm>
            <a:off x="5924550" y="1371600"/>
            <a:ext cx="2786443" cy="3048000"/>
          </a:xfrm>
        </p:spPr>
        <p:txBody>
          <a:bodyPr lIns="0" tIns="0" rIns="0" bIns="0" rtlCol="0">
            <a:noAutofit/>
          </a:bodyPr>
          <a:lstStyle>
            <a:lvl1pPr marL="0" lvl="0" indent="0">
              <a:lnSpc>
                <a:spcPct val="125000"/>
              </a:lnSpc>
              <a:spcAft>
                <a:spcPts val="1200"/>
              </a:spcAft>
              <a:buFont typeface="Arial"/>
              <a:buNone/>
              <a:defRPr lang="en-US" sz="1600" dirty="0">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74EA9127-3154-4933-ADA0-B0F48F23E9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250C69-86D2-4915-96FF-8FE4A9ECAAC5}"/>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6B5F2BC2-99C4-4539-AA84-B6B2AD4ABD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3B2554-CE2B-4D14-A74C-2F42A6B98ADD}"/>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988764DF-7805-4E93-B075-830AC8D42D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BE22A0-99CD-470D-8BEF-DC56B0C83430}"/>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97B61259-19B7-49AE-85BE-082F4FE9D20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e Problem">
    <p:spTree>
      <p:nvGrpSpPr>
        <p:cNvPr id="1" name=""/>
        <p:cNvGrpSpPr/>
        <p:nvPr/>
      </p:nvGrpSpPr>
      <p:grpSpPr>
        <a:xfrm>
          <a:off x="0" y="0"/>
          <a:ext cx="0" cy="0"/>
          <a:chOff x="0" y="0"/>
          <a:chExt cx="0" cy="0"/>
        </a:xfrm>
      </p:grpSpPr>
      <p:sp>
        <p:nvSpPr>
          <p:cNvPr id="2" name="Rectangle 25">
            <a:extLst>
              <a:ext uri="{127E869B-3E1D-4A8D-B6FA-92792E670E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A2C94F-4E25-43FD-A51E-075B99A45F95}"/>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5268914F-CC77-4C0A-9532-DBDEAB5D5E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29AF0C-C3F5-4832-AD80-23334AD51B31}"/>
              </a:ext>
            </a:extLst>
          </p:cNvPr>
          <p:cNvSpPr>
            <a:spLocks noGrp="1"/>
          </p:cNvSpPr>
          <p:nvPr>
            <p:ph/>
          </p:nvPr>
        </p:nvSpPr>
        <p:spPr>
          <a:xfrm>
            <a:off x="428625" y="1409700"/>
            <a:ext cx="2981325" cy="3048000"/>
          </a:xfrm>
          <a:ln w="19050">
            <a:solidFill>
              <a:srgbClr val="E14D10"/>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A8CB59F3-0520-4259-AEAD-C5A2FA950F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994713-F830-4D35-ABCA-DD1EC6E7AA42}"/>
              </a:ext>
            </a:extLst>
          </p:cNvPr>
          <p:cNvSpPr>
            <a:spLocks noGrp="1"/>
          </p:cNvSpPr>
          <p:nvPr>
            <p:ph type="sldNum" sz="quarter" idx="1"/>
          </p:nvPr>
        </p:nvSpPr>
        <p:spPr/>
        <p:txBody>
          <a:bodyPr rtlCol="0"/>
          <a:lstStyle/>
          <a:p>
            <a:fld id="{A1633EB6-FFEC-4D74-96D9-9489C0F41E8F}" type="slidenum">
              <a:t>‹Nº›</a:t>
            </a:fld>
            <a:endParaRPr lang="en-US" dirty="0"/>
          </a:p>
        </p:txBody>
      </p:sp>
      <p:sp>
        <p:nvSpPr>
          <p:cNvPr id="5" name="Title 6">
            <a:extLst>
              <a:ext uri="{755A25F5-2056-4D3B-9061-1781203381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F19B3-62F2-4544-8BA4-0D4673EDD06D}"/>
              </a:ext>
            </a:extLst>
          </p:cNvPr>
          <p:cNvSpPr>
            <a:spLocks noGrp="1"/>
          </p:cNvSpPr>
          <p:nvPr>
            <p:ph type="title" idx="2"/>
          </p:nvPr>
        </p:nvSpPr>
        <p:spPr>
          <a:xfrm>
            <a:off x="428625" y="457200"/>
            <a:ext cx="2986837" cy="895350"/>
          </a:xfrm>
        </p:spPr>
        <p:txBody>
          <a:bodyPr lIns="0" tIns="0" rIns="0" bIns="0" rtlCol="0" anchor="t">
            <a:noAutofit/>
          </a:bodyPr>
          <a:lstStyle>
            <a:lvl1pPr lvl="0">
              <a:lnSpc>
                <a:spcPct val="100000"/>
              </a:lnSpc>
              <a:defRPr lang="en-US" sz="3200" b="0" dirty="0">
                <a:latin typeface="Playfair Display"/>
              </a:defRPr>
            </a:lvl1pPr>
          </a:lstStyle>
          <a:p>
            <a:r>
              <a:rPr lang="en-US" dirty="0"/>
              <a:t>The Problem</a:t>
            </a:r>
          </a:p>
        </p:txBody>
      </p:sp>
      <p:sp>
        <p:nvSpPr>
          <p:cNvPr id="6" name="Content Placeholder 2">
            <a:extLst>
              <a:ext uri="{271431C5-B37F-4B54-A260-B5845DFDC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F387BE-982F-4E21-9D04-162814942DB9}"/>
              </a:ext>
            </a:extLst>
          </p:cNvPr>
          <p:cNvSpPr>
            <a:spLocks noGrp="1"/>
          </p:cNvSpPr>
          <p:nvPr>
            <p:ph idx="3"/>
          </p:nvPr>
        </p:nvSpPr>
        <p:spPr>
          <a:xfrm>
            <a:off x="4182770" y="1600200"/>
            <a:ext cx="4528756" cy="2857500"/>
          </a:xfrm>
        </p:spPr>
        <p:txBody>
          <a:bodyPr lIns="0" tIns="0" rIns="0" bIns="0" rtlCol="0" anchor="t">
            <a:noAutofit/>
          </a:bodyPr>
          <a:lstStyle>
            <a:lvl1pPr lvl="0" algn="l">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90D66595-5C2B-4F75-A8AD-C7A1C00D5B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FE8326-35EE-421E-B736-34F9BC685A9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4BD0ADAD-F764-4710-B0A8-DCDEE7D127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964E78-09A8-4613-9A21-386440466B7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EF682FF8-BD10-4543-9E1E-2BC1CE5B9C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C8FACE-B38C-4428-8790-3D85137AE8BE}"/>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75027732-2C21-4D5D-9BED-48B3E47FF05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2" name="Rectangle 25">
            <a:extLst>
              <a:ext uri="{0B5DB16A-67BF-4686-9877-4BDA480ADE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DAFAF7-339F-4A8E-B06B-AD909114E718}"/>
              </a:ext>
            </a:extLst>
          </p:cNvPr>
          <p:cNvSpPr/>
          <p:nvPr userDrawn="1"/>
        </p:nvSpPr>
        <p:spPr>
          <a:xfrm>
            <a:off x="0" y="1242593"/>
            <a:ext cx="9144000" cy="3900906"/>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5">
            <a:extLst>
              <a:ext uri="{A8662813-A8A3-42B9-AE50-72530342FE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9D3A8D-48E3-4211-B712-D773B08AF8AB}"/>
              </a:ext>
            </a:extLst>
          </p:cNvPr>
          <p:cNvSpPr>
            <a:spLocks noGrp="1"/>
          </p:cNvSpPr>
          <p:nvPr>
            <p:ph type="sldNum" sz="quarter"/>
          </p:nvPr>
        </p:nvSpPr>
        <p:spPr/>
        <p:txBody>
          <a:bodyPr rtlCol="0"/>
          <a:lstStyle/>
          <a:p>
            <a:fld id="{BCC8D341-1C41-400D-AB20-2EC0185A9E1E}" type="slidenum">
              <a:t>‹Nº›</a:t>
            </a:fld>
            <a:endParaRPr lang="en-US" dirty="0"/>
          </a:p>
        </p:txBody>
      </p:sp>
      <p:sp>
        <p:nvSpPr>
          <p:cNvPr id="4" name="Title 6">
            <a:extLst>
              <a:ext uri="{761C02F5-C6B2-419A-B435-E53FF2AF81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A8A5F7-AFCC-4992-95F8-65B03BDD37B1}"/>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b="0" dirty="0">
                <a:solidFill>
                  <a:schemeClr val="tx2"/>
                </a:solidFill>
                <a:latin typeface="Playfair Display"/>
              </a:defRPr>
            </a:lvl1pPr>
          </a:lstStyle>
          <a:p>
            <a:r>
              <a:rPr lang="en-US" dirty="0"/>
              <a:t>Big Fact</a:t>
            </a:r>
          </a:p>
        </p:txBody>
      </p:sp>
      <p:sp>
        <p:nvSpPr>
          <p:cNvPr id="5" name="Content Placeholder 2">
            <a:extLst>
              <a:ext uri="{67F0FBD4-2EDF-48FD-870A-1CDFF7FE89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BF8382-8C20-4AA3-A647-8762C13443A7}"/>
              </a:ext>
            </a:extLst>
          </p:cNvPr>
          <p:cNvSpPr>
            <a:spLocks noGrp="1"/>
          </p:cNvSpPr>
          <p:nvPr>
            <p:ph idx="2"/>
          </p:nvPr>
        </p:nvSpPr>
        <p:spPr>
          <a:xfrm>
            <a:off x="5679646" y="1600200"/>
            <a:ext cx="3031872" cy="2857500"/>
          </a:xfrm>
        </p:spPr>
        <p:txBody>
          <a:bodyPr lIns="0" tIns="0" rIns="0" bIns="0" rtlCol="0">
            <a:noAutofit/>
          </a:bodyPr>
          <a:lstStyle>
            <a:lvl1pPr marL="0" lvl="0" indent="0" algn="l">
              <a:lnSpc>
                <a:spcPct val="100000"/>
              </a:lnSpc>
              <a:spcAft>
                <a:spcPts val="1200"/>
              </a:spcAft>
              <a:buFont typeface="Arial"/>
              <a:buNone/>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Content Placeholder 2">
            <a:extLst>
              <a:ext uri="{7C305DEB-DE27-41E9-9DFC-E316AD8C79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E23D92-4BC8-45DC-A3E0-2A336C5FE801}"/>
              </a:ext>
            </a:extLst>
          </p:cNvPr>
          <p:cNvSpPr>
            <a:spLocks noGrp="1"/>
          </p:cNvSpPr>
          <p:nvPr>
            <p:ph idx="3"/>
          </p:nvPr>
        </p:nvSpPr>
        <p:spPr>
          <a:xfrm>
            <a:off x="428625" y="1600200"/>
            <a:ext cx="4997760" cy="2857500"/>
          </a:xfrm>
          <a:solidFill>
            <a:srgbClr val="E14D10"/>
          </a:solidFill>
        </p:spPr>
        <p:txBody>
          <a:bodyPr lIns="190500" tIns="190500" rIns="190500" bIns="190500" rtlCol="0">
            <a:normAutofit/>
          </a:bodyPr>
          <a:lstStyle>
            <a:lvl1pPr lvl="0" algn="l">
              <a:lnSpc>
                <a:spcPct val="100000"/>
              </a:lnSpc>
              <a:spcAft>
                <a:spcPts val="1200"/>
              </a:spcAft>
              <a:defRPr lang="en-US" sz="3200" cap="all"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26839BC0-3AE0-4449-993C-63E15F5241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24CB19-BEBF-412E-9FFC-AFECAA32C723}"/>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B3857672-6CD2-4A31-8112-E617599B49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704A5B-8C86-413A-B0E2-F12ACBCAB7C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117E9B86-75F9-4C61-AE60-29EF3BD3CB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89B6EA-3B73-42FB-8F67-381363B5A8C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12E2C21E-106A-4EEF-8BF6-4AD2B758205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e Solution">
    <p:spTree>
      <p:nvGrpSpPr>
        <p:cNvPr id="1" name=""/>
        <p:cNvGrpSpPr/>
        <p:nvPr/>
      </p:nvGrpSpPr>
      <p:grpSpPr>
        <a:xfrm>
          <a:off x="0" y="0"/>
          <a:ext cx="0" cy="0"/>
          <a:chOff x="0" y="0"/>
          <a:chExt cx="0" cy="0"/>
        </a:xfrm>
      </p:grpSpPr>
      <p:sp>
        <p:nvSpPr>
          <p:cNvPr id="2" name="Rectangle 25">
            <a:extLst>
              <a:ext uri="{5A45737C-9F9D-4C6D-B3A3-38E050D446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A90D67-3F15-4461-9E39-941C90D5DACE}"/>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4FDFE8BD-6069-48CB-8156-682F0059C2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4901B5-3266-414E-9BFF-30B112BD8D77}"/>
              </a:ext>
            </a:extLst>
          </p:cNvPr>
          <p:cNvSpPr>
            <a:spLocks noGrp="1"/>
          </p:cNvSpPr>
          <p:nvPr>
            <p:ph/>
          </p:nvPr>
        </p:nvSpPr>
        <p:spPr>
          <a:xfrm>
            <a:off x="428625" y="1409700"/>
            <a:ext cx="2986087" cy="3048000"/>
          </a:xfrm>
          <a:ln w="19050">
            <a:solidFill>
              <a:srgbClr val="53BDC1"/>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2C786BF9-1FD8-4ED1-9DE4-F19CA33732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7A54F2-B477-48A2-9727-3F5B7393DE5E}"/>
              </a:ext>
            </a:extLst>
          </p:cNvPr>
          <p:cNvSpPr>
            <a:spLocks noGrp="1"/>
          </p:cNvSpPr>
          <p:nvPr>
            <p:ph type="sldNum" sz="quarter" idx="1"/>
          </p:nvPr>
        </p:nvSpPr>
        <p:spPr/>
        <p:txBody>
          <a:bodyPr rtlCol="0"/>
          <a:lstStyle/>
          <a:p>
            <a:fld id="{16DAA8BF-F9B3-4551-BA68-A3520C8C4D45}" type="slidenum">
              <a:t>‹Nº›</a:t>
            </a:fld>
            <a:endParaRPr lang="en-US" dirty="0"/>
          </a:p>
        </p:txBody>
      </p:sp>
      <p:sp>
        <p:nvSpPr>
          <p:cNvPr id="5" name="Title 6">
            <a:extLst>
              <a:ext uri="{84263DAE-6CEA-4A01-A9AE-8915427220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E31323-728B-4757-A527-35094450270F}"/>
              </a:ext>
            </a:extLst>
          </p:cNvPr>
          <p:cNvSpPr>
            <a:spLocks noGrp="1"/>
          </p:cNvSpPr>
          <p:nvPr>
            <p:ph type="title" idx="2"/>
          </p:nvPr>
        </p:nvSpPr>
        <p:spPr>
          <a:xfrm>
            <a:off x="428625" y="457200"/>
            <a:ext cx="2986087" cy="895350"/>
          </a:xfrm>
        </p:spPr>
        <p:txBody>
          <a:bodyPr lIns="0" tIns="0" rIns="0" bIns="0" rtlCol="0" anchor="t">
            <a:normAutofit lnSpcReduction="10000"/>
          </a:bodyPr>
          <a:lstStyle>
            <a:lvl1pPr lvl="0">
              <a:lnSpc>
                <a:spcPct val="100000"/>
              </a:lnSpc>
              <a:defRPr lang="en-US" sz="3200" dirty="0">
                <a:solidFill>
                  <a:schemeClr val="tx2"/>
                </a:solidFill>
              </a:defRPr>
            </a:lvl1pPr>
          </a:lstStyle>
          <a:p>
            <a:r>
              <a:rPr lang="en-US" dirty="0"/>
              <a:t>The Solution</a:t>
            </a:r>
          </a:p>
        </p:txBody>
      </p:sp>
      <p:sp>
        <p:nvSpPr>
          <p:cNvPr id="6" name="Content Placeholder 2">
            <a:extLst>
              <a:ext uri="{252A12E8-3979-4367-95F4-EBC69D2749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9D1B0E-8455-436D-B86A-0917E0426F27}"/>
              </a:ext>
            </a:extLst>
          </p:cNvPr>
          <p:cNvSpPr>
            <a:spLocks noGrp="1"/>
          </p:cNvSpPr>
          <p:nvPr>
            <p:ph idx="3"/>
          </p:nvPr>
        </p:nvSpPr>
        <p:spPr>
          <a:xfrm>
            <a:off x="4182770" y="1600200"/>
            <a:ext cx="4528756" cy="2857500"/>
          </a:xfrm>
        </p:spPr>
        <p:txBody>
          <a:bodyPr lIns="0" tIns="0" rIns="0" bIns="0" rtlCol="0" anchor="t">
            <a:noAutofit/>
          </a:bodyPr>
          <a:lstStyle>
            <a:lvl1pPr lvl="0">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3C8C0834-0F54-4A3A-8380-08651AD0BE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2221CF-AEFA-47D9-AE20-CC4B60301C3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FFC8A9F6-7197-4B26-B8A2-34FB0E10CE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9FE363-F7C5-40D2-9C10-F2A3227EFBB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C8487DE8-63CF-4EE2-95D0-9949837AB8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509B7F-4546-4EE0-BEBF-39C62634F4A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D17E5CE6-DF75-4571-8794-168BCCA9915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oals">
    <p:spTree>
      <p:nvGrpSpPr>
        <p:cNvPr id="1" name=""/>
        <p:cNvGrpSpPr/>
        <p:nvPr/>
      </p:nvGrpSpPr>
      <p:grpSpPr>
        <a:xfrm>
          <a:off x="0" y="0"/>
          <a:ext cx="0" cy="0"/>
          <a:chOff x="0" y="0"/>
          <a:chExt cx="0" cy="0"/>
        </a:xfrm>
      </p:grpSpPr>
      <p:sp>
        <p:nvSpPr>
          <p:cNvPr id="2" name="Slide Number Placeholder 5">
            <a:extLst>
              <a:ext uri="{370277FF-3919-4DEE-A826-D716702840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F91B3-BA8D-4306-A203-90709E9DD2F9}"/>
              </a:ext>
            </a:extLst>
          </p:cNvPr>
          <p:cNvSpPr>
            <a:spLocks noGrp="1"/>
          </p:cNvSpPr>
          <p:nvPr>
            <p:ph type="sldNum" sz="quarter"/>
          </p:nvPr>
        </p:nvSpPr>
        <p:spPr/>
        <p:txBody>
          <a:bodyPr rtlCol="0"/>
          <a:lstStyle/>
          <a:p>
            <a:fld id="{6745C0BE-67AB-4CB7-89B4-FAC583591845}" type="slidenum">
              <a:t>‹Nº›</a:t>
            </a:fld>
            <a:endParaRPr lang="en-US" dirty="0"/>
          </a:p>
        </p:txBody>
      </p:sp>
      <p:sp>
        <p:nvSpPr>
          <p:cNvPr id="3" name="Title 6">
            <a:extLst>
              <a:ext uri="{80DDFDFD-6C70-4F21-ADAC-5D4097BB71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F75A01-315F-47E9-AAFF-68B4562F19D4}"/>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solidFill>
                  <a:schemeClr val="tx2"/>
                </a:solidFill>
              </a:rPr>
              <a:t>Goals</a:t>
            </a:r>
          </a:p>
        </p:txBody>
      </p:sp>
      <p:sp>
        <p:nvSpPr>
          <p:cNvPr id="4" name="Text Placeholder 2">
            <a:extLst>
              <a:ext uri="{89E33095-DDDB-414E-9A18-F9832D1ED9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E5BAE2-9BA3-48D3-A23C-E2D263E7BEAF}"/>
              </a:ext>
            </a:extLst>
          </p:cNvPr>
          <p:cNvSpPr>
            <a:spLocks noGrp="1"/>
          </p:cNvSpPr>
          <p:nvPr>
            <p:ph type="body" idx="2"/>
          </p:nvPr>
        </p:nvSpPr>
        <p:spPr>
          <a:xfrm>
            <a:off x="581025" y="3528593"/>
            <a:ext cx="1601285" cy="766467"/>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90134AF9-94DA-482C-A407-FD0CDE69DB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A692E-5F03-4DE6-A04B-43CC2FF0B2CE}"/>
              </a:ext>
            </a:extLst>
          </p:cNvPr>
          <p:cNvSpPr>
            <a:spLocks noGrp="1"/>
          </p:cNvSpPr>
          <p:nvPr>
            <p:ph type="body" idx="3"/>
          </p:nvPr>
        </p:nvSpPr>
        <p:spPr>
          <a:xfrm>
            <a:off x="270510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69E6DDE3-1981-4541-92BB-CE22B071D0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B1BEE8-7211-4007-8F3C-A53857624BEA}"/>
              </a:ext>
            </a:extLst>
          </p:cNvPr>
          <p:cNvSpPr>
            <a:spLocks noGrp="1"/>
          </p:cNvSpPr>
          <p:nvPr>
            <p:ph type="body" idx="4"/>
          </p:nvPr>
        </p:nvSpPr>
        <p:spPr>
          <a:xfrm>
            <a:off x="4829175"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6AD0563-B4BC-4FBA-B495-74985D13A0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AE4F72-AC62-4F2F-9AA1-5AC1361C6CBD}"/>
              </a:ext>
            </a:extLst>
          </p:cNvPr>
          <p:cNvSpPr>
            <a:spLocks noGrp="1"/>
          </p:cNvSpPr>
          <p:nvPr>
            <p:ph type="body" idx="5"/>
          </p:nvPr>
        </p:nvSpPr>
        <p:spPr>
          <a:xfrm>
            <a:off x="695325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68F8A48-45C5-415F-8C85-DC8253948E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8D03B8-4665-4562-AB5F-A4CCA0707165}"/>
              </a:ext>
            </a:extLst>
          </p:cNvPr>
          <p:cNvSpPr>
            <a:spLocks noGrp="1"/>
          </p:cNvSpPr>
          <p:nvPr>
            <p:ph type="body" idx="6"/>
          </p:nvPr>
        </p:nvSpPr>
        <p:spPr>
          <a:xfrm>
            <a:off x="581025" y="2686050"/>
            <a:ext cx="1606329" cy="796778"/>
          </a:xfrm>
        </p:spPr>
        <p:txBody>
          <a:bodyPr lIns="0" tIns="0" rIns="0" bIns="0" rtlCol="0" anchor="t">
            <a:noAutofit/>
          </a:bodyPr>
          <a:lstStyle>
            <a:lvl1pPr lvl="0" algn="ctr">
              <a:lnSpc>
                <a:spcPct val="100000"/>
              </a:lnSpc>
              <a:defRPr lang="en-US" sz="2000" i="0" cap="all" dirty="0">
                <a:solidFill>
                  <a:schemeClr val="tx2"/>
                </a:solidFill>
                <a:latin typeface="Lato-light"/>
              </a:defRPr>
            </a:lvl1pPr>
          </a:lstStyle>
          <a:p>
            <a:pPr lvl="0"/>
            <a:r>
              <a:rPr lang="en-US" dirty="0"/>
              <a:t>Add goal</a:t>
            </a:r>
          </a:p>
        </p:txBody>
      </p:sp>
      <p:sp>
        <p:nvSpPr>
          <p:cNvPr id="9" name="Text Placeholder 2">
            <a:extLst>
              <a:ext uri="{F533C5C0-397A-416F-A717-16DE9D3A76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FAE759-33B7-4944-B011-B582510B7AB9}"/>
              </a:ext>
            </a:extLst>
          </p:cNvPr>
          <p:cNvSpPr>
            <a:spLocks noGrp="1"/>
          </p:cNvSpPr>
          <p:nvPr>
            <p:ph type="body" idx="7"/>
          </p:nvPr>
        </p:nvSpPr>
        <p:spPr>
          <a:xfrm>
            <a:off x="2695575" y="2686050"/>
            <a:ext cx="1606329" cy="796778"/>
          </a:xfrm>
        </p:spPr>
        <p:txBody>
          <a:bodyPr lIns="0" tIns="0" rIns="0" bIns="0" rtlCol="0" anchor="t">
            <a:noAutofit/>
          </a:bodyPr>
          <a:lstStyle>
            <a:lvl1pPr lvl="0" algn="ctr">
              <a:lnSpc>
                <a:spcPct val="100000"/>
              </a:lnSpc>
              <a:defRPr lang="en-US" sz="2000" i="0" cap="all" dirty="0">
                <a:solidFill>
                  <a:schemeClr val="accent1"/>
                </a:solidFill>
                <a:latin typeface="Lato-light"/>
              </a:defRPr>
            </a:lvl1pPr>
          </a:lstStyle>
          <a:p>
            <a:pPr lvl="0"/>
            <a:r>
              <a:rPr lang="en-US" dirty="0"/>
              <a:t>Add goal</a:t>
            </a:r>
          </a:p>
        </p:txBody>
      </p:sp>
      <p:sp>
        <p:nvSpPr>
          <p:cNvPr id="10" name="Text Placeholder 2">
            <a:extLst>
              <a:ext uri="{5A58CEF6-2156-4419-9882-2A4946658B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F9B64A-4766-47D2-AB5F-546A1AAD0ED1}"/>
              </a:ext>
            </a:extLst>
          </p:cNvPr>
          <p:cNvSpPr>
            <a:spLocks noGrp="1"/>
          </p:cNvSpPr>
          <p:nvPr>
            <p:ph type="body" idx="8"/>
          </p:nvPr>
        </p:nvSpPr>
        <p:spPr>
          <a:xfrm>
            <a:off x="4819650" y="2686050"/>
            <a:ext cx="1606329" cy="796778"/>
          </a:xfrm>
        </p:spPr>
        <p:txBody>
          <a:bodyPr lIns="0" tIns="0" rIns="0" bIns="0" rtlCol="0" anchor="t">
            <a:noAutofit/>
          </a:bodyPr>
          <a:lstStyle>
            <a:lvl1pPr marL="0" marR="0" lvl="0" indent="0" algn="ctr" rtl="0">
              <a:lnSpc>
                <a:spcPct val="100000"/>
              </a:lnSpc>
              <a:spcBef>
                <a:spcPts val="1000"/>
              </a:spcBef>
              <a:spcAft>
                <a:spcPts val="0"/>
              </a:spcAft>
              <a:buFont typeface="Arial"/>
              <a:buNone/>
              <a:defRPr lang="en-US" sz="2000" i="0" cap="all" dirty="0">
                <a:solidFill>
                  <a:srgbClr val="891F41"/>
                </a:solidFill>
                <a:latin typeface="Lato-light"/>
              </a:defRPr>
            </a:lvl1pPr>
          </a:lstStyle>
          <a:p>
            <a:pPr lvl="0"/>
            <a:r>
              <a:rPr lang="en-US" dirty="0"/>
              <a:t>Add goal</a:t>
            </a:r>
          </a:p>
        </p:txBody>
      </p:sp>
      <p:sp>
        <p:nvSpPr>
          <p:cNvPr id="11" name="Text Placeholder 2">
            <a:extLst>
              <a:ext uri="{A31E1A02-9D5E-40FB-90E8-CF8EBA2B68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D621A1-DBED-4A7A-B90A-29957E2ED946}"/>
              </a:ext>
            </a:extLst>
          </p:cNvPr>
          <p:cNvSpPr>
            <a:spLocks noGrp="1"/>
          </p:cNvSpPr>
          <p:nvPr>
            <p:ph type="body" idx="9"/>
          </p:nvPr>
        </p:nvSpPr>
        <p:spPr>
          <a:xfrm>
            <a:off x="6943725" y="2686050"/>
            <a:ext cx="1606329" cy="796778"/>
          </a:xfrm>
        </p:spPr>
        <p:txBody>
          <a:bodyPr lIns="0" tIns="0" rIns="0" bIns="0" rtlCol="0" anchor="t">
            <a:noAutofit/>
          </a:bodyPr>
          <a:lstStyle>
            <a:lvl1pPr lvl="0" algn="ctr">
              <a:lnSpc>
                <a:spcPct val="100000"/>
              </a:lnSpc>
              <a:defRPr lang="en-US" sz="2000" i="0" cap="all" dirty="0">
                <a:solidFill>
                  <a:schemeClr val="accent6"/>
                </a:solidFill>
                <a:latin typeface="Lato-light"/>
              </a:defRPr>
            </a:lvl1pPr>
          </a:lstStyle>
          <a:p>
            <a:pPr lvl="0"/>
            <a:r>
              <a:rPr lang="en-US" dirty="0"/>
              <a:t>Add goal</a:t>
            </a:r>
          </a:p>
        </p:txBody>
      </p:sp>
      <p:sp>
        <p:nvSpPr>
          <p:cNvPr id="12" name="Rectangle 45">
            <a:extLst>
              <a:ext uri="{350DED45-7381-4018-B7D7-84E18FD164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617A87-3A20-45B3-9A17-FF0122FC89EC}"/>
              </a:ext>
            </a:extLst>
          </p:cNvPr>
          <p:cNvSpPr/>
          <p:nvPr userDrawn="1"/>
        </p:nvSpPr>
        <p:spPr>
          <a:xfrm>
            <a:off x="419100" y="2343150"/>
            <a:ext cx="1923160" cy="2111329"/>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46">
            <a:extLst>
              <a:ext uri="{6526DBDC-0E8B-452B-8A51-CD4CB32353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A7F240-BC00-42FB-95A4-D8AB16C3C49E}"/>
              </a:ext>
            </a:extLst>
          </p:cNvPr>
          <p:cNvSpPr/>
          <p:nvPr userDrawn="1"/>
        </p:nvSpPr>
        <p:spPr>
          <a:xfrm>
            <a:off x="2543175" y="2343150"/>
            <a:ext cx="1923160" cy="2111329"/>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47">
            <a:extLst>
              <a:ext uri="{A3BC552A-0EC2-4504-963A-73257BF93D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DF24BC-B35D-4023-BCC2-5C6080DF4F49}"/>
              </a:ext>
            </a:extLst>
          </p:cNvPr>
          <p:cNvSpPr/>
          <p:nvPr userDrawn="1"/>
        </p:nvSpPr>
        <p:spPr>
          <a:xfrm>
            <a:off x="4667250" y="2343150"/>
            <a:ext cx="1923160" cy="2111329"/>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8">
            <a:extLst>
              <a:ext uri="{FD4A8B5C-A5F2-4318-BDEA-2129DCC1B9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B431F2-558E-41CB-8C54-E7BD322DC88A}"/>
              </a:ext>
            </a:extLst>
          </p:cNvPr>
          <p:cNvSpPr/>
          <p:nvPr userDrawn="1"/>
        </p:nvSpPr>
        <p:spPr>
          <a:xfrm>
            <a:off x="6791325" y="2343150"/>
            <a:ext cx="1923160" cy="2111329"/>
          </a:xfrm>
          <a:prstGeom prst="rect">
            <a:avLst/>
          </a:prstGeom>
          <a:noFill/>
          <a:ln w="9525">
            <a:solidFill>
              <a:schemeClr val="accent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arcador de contenido 15">
            <a:extLst>
              <a:ext uri="{02266E3C-F006-45AE-A1E6-86621ED2FD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CC9D52-AB76-428F-B078-15F3B81EBEF4}"/>
              </a:ext>
            </a:extLst>
          </p:cNvPr>
          <p:cNvSpPr>
            <a:spLocks noGrp="1"/>
          </p:cNvSpPr>
          <p:nvPr>
            <p:ph idx="10"/>
          </p:nvPr>
        </p:nvSpPr>
        <p:spPr>
          <a:xfrm>
            <a:off x="428625" y="1409700"/>
            <a:ext cx="8286750" cy="838361"/>
          </a:xfrm>
          <a:prstGeom prst="rect">
            <a:avLst/>
          </a:prstGeom>
        </p:spPr>
        <p:txBody>
          <a:bodyPr lIns="0" tIns="0" rIns="0" bIns="0" rtlCol="0" anchor="t">
            <a:noAutofit/>
          </a:bodyPr>
          <a:lstStyle>
            <a:lvl1pPr lvl="0" algn="ctr">
              <a:lnSpc>
                <a:spcPct val="100000"/>
              </a:lnSpc>
              <a:defRPr lang="en-US" sz="1400" dirty="0">
                <a:solidFill>
                  <a:schemeClr val="tx1"/>
                </a:solidFill>
                <a:latin typeface="Lato-light"/>
              </a:defRPr>
            </a:lvl1pPr>
            <a:lvl2pPr lvl="1" algn="ctr">
              <a:lnSpc>
                <a:spcPct val="100000"/>
              </a:lnSpc>
              <a:defRPr lang="en-US" sz="1400" dirty="0">
                <a:solidFill>
                  <a:schemeClr val="tx1"/>
                </a:solidFill>
                <a:latin typeface="Lato-light"/>
              </a:defRPr>
            </a:lvl2pPr>
            <a:lvl3pPr lvl="2" algn="ctr">
              <a:lnSpc>
                <a:spcPct val="100000"/>
              </a:lnSpc>
              <a:defRPr lang="en-US" sz="1400" dirty="0">
                <a:solidFill>
                  <a:schemeClr val="tx1"/>
                </a:solidFill>
                <a:latin typeface="Lato-light"/>
              </a:defRPr>
            </a:lvl3pPr>
            <a:lvl4pPr lvl="3" algn="ctr">
              <a:lnSpc>
                <a:spcPct val="100000"/>
              </a:lnSpc>
              <a:defRPr lang="en-US" sz="1400" dirty="0">
                <a:solidFill>
                  <a:schemeClr val="tx1"/>
                </a:solidFill>
                <a:latin typeface="Lato-light"/>
              </a:defRPr>
            </a:lvl4pPr>
            <a:lvl5pPr lvl="4" algn="ctr">
              <a:lnSpc>
                <a:spcPct val="100000"/>
              </a:lnSpc>
              <a:defRPr lang="en-US" sz="14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Marcador de posición de imagen 16">
            <a:extLst>
              <a:ext uri="{181B1793-EC6D-4E10-B39D-451F0513CA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2A998A-6617-48A1-ADAE-6ED491F2EC8C}"/>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8" name="Date Placeholder 1">
            <a:extLst>
              <a:ext uri="{36CFD6E7-76BA-4A00-BFAD-7742B145E7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DB3020-066D-45E6-BD52-9B5F4478463A}"/>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9" name="Footer Placeholder 1">
            <a:extLst>
              <a:ext uri="{B452EC7A-585E-4AE7-8BA5-72F9C8B66C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35B5EC-41D9-4F62-A762-30936421BD1A}"/>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CA4CAD2-5E9B-45EA-B0AA-B325AC179E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Slide Number Placeholder 4">
            <a:extLst>
              <a:ext uri="{6E37C44B-2AB8-4BC2-9EB7-9E62EE9C2A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16072C-A75F-4941-93D3-1AE2CE76678C}"/>
              </a:ext>
            </a:extLst>
          </p:cNvPr>
          <p:cNvSpPr>
            <a:spLocks noGrp="1"/>
          </p:cNvSpPr>
          <p:nvPr>
            <p:ph type="sldNum" sz="quarter"/>
          </p:nvPr>
        </p:nvSpPr>
        <p:spPr/>
        <p:txBody>
          <a:bodyPr rtlCol="0"/>
          <a:lstStyle/>
          <a:p>
            <a:fld id="{FFC94295-4C06-44F3-A509-08290B5AB0E9}" type="slidenum">
              <a:t>‹Nº›</a:t>
            </a:fld>
            <a:endParaRPr lang="en-US" dirty="0"/>
          </a:p>
        </p:txBody>
      </p:sp>
      <p:sp>
        <p:nvSpPr>
          <p:cNvPr id="3" name="Footer Placeholder 3">
            <a:extLst>
              <a:ext uri="{ECFC257C-00FD-4580-B86B-57C800E4A0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015A98-C463-4F52-8400-871DEC0831EC}"/>
              </a:ext>
            </a:extLst>
          </p:cNvPr>
          <p:cNvSpPr>
            <a:spLocks noGrp="1"/>
          </p:cNvSpPr>
          <p:nvPr>
            <p:ph type="ftr" sz="quarter" idx="1"/>
          </p:nvPr>
        </p:nvSpPr>
        <p:spPr/>
        <p:txBody>
          <a:bodyPr rtlCol="0"/>
          <a:lstStyle/>
          <a:p>
            <a:r>
              <a:rPr lang="en-US" dirty="0"/>
              <a:t>Footer</a:t>
            </a:r>
          </a:p>
        </p:txBody>
      </p:sp>
      <p:sp>
        <p:nvSpPr>
          <p:cNvPr id="4" name="Date Placeholder 1">
            <a:extLst>
              <a:ext uri="{279F68A2-18AF-43C7-86C8-A416BEE49D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AEA296-8A8F-43EB-9FE8-611E3D7A7035}"/>
              </a:ext>
            </a:extLst>
          </p:cNvPr>
          <p:cNvSpPr>
            <a:spLocks noGrp="1"/>
          </p:cNvSpPr>
          <p:nvPr>
            <p:ph type="dt" sz="half" idx="2"/>
          </p:nvPr>
        </p:nvSpPr>
        <p:spPr/>
        <p:txBody>
          <a:bodyPr rtlCol="0"/>
          <a:lstStyle/>
          <a:p>
            <a:r>
              <a:rPr lang="en-US" dirty="0"/>
              <a:t>Date</a:t>
            </a:r>
          </a:p>
        </p:txBody>
      </p:sp>
      <p:sp>
        <p:nvSpPr>
          <p:cNvPr id="5" name="Title 7">
            <a:extLst>
              <a:ext uri="{548C64CE-2251-4085-8435-FC17AE65F9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5D4BC1-AABB-4945-AB85-BACC4D194F3E}"/>
              </a:ext>
            </a:extLst>
          </p:cNvPr>
          <p:cNvSpPr>
            <a:spLocks noGrp="1"/>
          </p:cNvSpPr>
          <p:nvPr>
            <p:ph type="title" idx="3"/>
          </p:nvPr>
        </p:nvSpPr>
        <p:spPr>
          <a:xfrm>
            <a:off x="428625" y="457200"/>
            <a:ext cx="3431962" cy="895350"/>
          </a:xfrm>
        </p:spPr>
        <p:txBody>
          <a:bodyPr lIns="0" tIns="0" rIns="0" bIns="0" rtlCol="0" anchor="b">
            <a:noAutofit/>
          </a:bodyPr>
          <a:lstStyle>
            <a:lvl1pPr lvl="0">
              <a:lnSpc>
                <a:spcPct val="100000"/>
              </a:lnSpc>
              <a:defRPr lang="en-US" sz="3200" dirty="0">
                <a:solidFill>
                  <a:schemeClr val="tx2"/>
                </a:solidFill>
              </a:defRPr>
            </a:lvl1pPr>
          </a:lstStyle>
          <a:p>
            <a:r>
              <a:rPr lang="en-US" dirty="0"/>
              <a:t>Click to edit Master title style</a:t>
            </a:r>
          </a:p>
        </p:txBody>
      </p:sp>
      <p:sp>
        <p:nvSpPr>
          <p:cNvPr id="6" name="Content Placeholder 2">
            <a:extLst>
              <a:ext uri="{4DCA7119-BC1C-4449-BF60-35F18A872E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C81A1B-D941-42DF-B27D-ADCE94B04621}"/>
              </a:ext>
            </a:extLst>
          </p:cNvPr>
          <p:cNvSpPr>
            <a:spLocks noGrp="1"/>
          </p:cNvSpPr>
          <p:nvPr>
            <p:ph idx="4"/>
          </p:nvPr>
        </p:nvSpPr>
        <p:spPr>
          <a:xfrm>
            <a:off x="428625" y="1600200"/>
            <a:ext cx="3431962" cy="2857500"/>
          </a:xfrm>
        </p:spPr>
        <p:txBody>
          <a:bodyPr lIns="0" tIns="0" rIns="0" bIns="0" rtlCol="0">
            <a:noAutofit/>
          </a:bodyPr>
          <a:lstStyle>
            <a:lvl1pPr marL="0" lvl="0" indent="0" algn="l">
              <a:lnSpc>
                <a:spcPct val="100000"/>
              </a:lnSpc>
              <a:buNone/>
              <a:defRPr lang="en-US" sz="1400" dirty="0">
                <a:solidFill>
                  <a:schemeClr val="bg2"/>
                </a:solidFill>
                <a:latin typeface="Lato-light"/>
              </a:defRPr>
            </a:lvl1pPr>
            <a:lvl2pPr marL="457200" lvl="1" indent="0" algn="l">
              <a:lnSpc>
                <a:spcPct val="100000"/>
              </a:lnSpc>
              <a:buNone/>
              <a:defRPr lang="en-US" sz="1400" dirty="0">
                <a:solidFill>
                  <a:schemeClr val="bg2"/>
                </a:solidFill>
                <a:latin typeface="Lato-light"/>
              </a:defRPr>
            </a:lvl2pPr>
            <a:lvl3pPr marL="914400" lvl="2" indent="0" algn="l">
              <a:lnSpc>
                <a:spcPct val="100000"/>
              </a:lnSpc>
              <a:buNone/>
              <a:defRPr lang="en-US" sz="1400" dirty="0">
                <a:solidFill>
                  <a:schemeClr val="bg2"/>
                </a:solidFill>
                <a:latin typeface="Lato-light"/>
              </a:defRPr>
            </a:lvl3pPr>
            <a:lvl4pPr marL="1371600" lvl="3" indent="0" algn="l">
              <a:lnSpc>
                <a:spcPct val="100000"/>
              </a:lnSpc>
              <a:buNone/>
              <a:defRPr lang="en-US" sz="1400" dirty="0">
                <a:solidFill>
                  <a:schemeClr val="bg2"/>
                </a:solidFill>
                <a:latin typeface="Lato-light"/>
              </a:defRPr>
            </a:lvl4pPr>
            <a:lvl5pPr marL="1828800" lvl="4" indent="0" algn="l">
              <a:lnSpc>
                <a:spcPct val="100000"/>
              </a:lnSpc>
              <a:buNone/>
              <a:defRPr lang="en-US" sz="1400" dirty="0">
                <a:solidFill>
                  <a:schemeClr val="bg2"/>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Marcador de contenido 6">
            <a:extLst>
              <a:ext uri="{C92F4A51-68F4-4E31-A9AF-D03D222848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089070-48CC-45B4-BD6A-A5D42CE39E1B}"/>
              </a:ext>
            </a:extLst>
          </p:cNvPr>
          <p:cNvSpPr>
            <a:spLocks noGrp="1"/>
          </p:cNvSpPr>
          <p:nvPr>
            <p:ph idx="5"/>
          </p:nvPr>
        </p:nvSpPr>
        <p:spPr>
          <a:xfrm>
            <a:off x="4102074" y="457200"/>
            <a:ext cx="4434859" cy="4002395"/>
          </a:xfrm>
          <a:prstGeom prst="rect">
            <a:avLst/>
          </a:prstGeom>
        </p:spPr>
        <p:txBody>
          <a:bodyPr lIns="0" tIns="0" rIns="0" bIns="0" rtlCol="0">
            <a:normAutofit/>
          </a:bodyPr>
          <a:lstStyle>
            <a:lvl1pPr lvl="0">
              <a:lnSpc>
                <a:spcPct val="100000"/>
              </a:lnSpc>
              <a:defRPr lang="en-US" b="0" dirty="0">
                <a:latin typeface="Lato"/>
              </a:defRPr>
            </a:lvl1pPr>
            <a:lvl2pPr lvl="1">
              <a:lnSpc>
                <a:spcPct val="100000"/>
              </a:lnSpc>
              <a:defRPr lang="en-US" b="0" dirty="0">
                <a:latin typeface="Lato"/>
              </a:defRPr>
            </a:lvl2pPr>
            <a:lvl3pPr lvl="2">
              <a:lnSpc>
                <a:spcPct val="100000"/>
              </a:lnSpc>
              <a:defRPr lang="en-US" b="0" dirty="0">
                <a:latin typeface="Lato"/>
              </a:defRPr>
            </a:lvl3pPr>
            <a:lvl4pPr lvl="3">
              <a:lnSpc>
                <a:spcPct val="100000"/>
              </a:lnSpc>
              <a:defRPr lang="en-US" b="0" dirty="0">
                <a:latin typeface="Lato"/>
              </a:defRPr>
            </a:lvl4pPr>
            <a:lvl5pPr lvl="4">
              <a:lnSpc>
                <a:spcPct val="100000"/>
              </a:lnSpc>
              <a:defRPr lang="en-US" b="0" dirty="0">
                <a:latin typeface="Lat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Marcador de posición de imagen 7">
            <a:extLst>
              <a:ext uri="{1BD2C58B-C25E-4146-9FD0-8D7D9CEDD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EDF44E-5BC6-4BA4-A783-26353C733B2D}"/>
              </a:ext>
            </a:extLst>
          </p:cNvPr>
          <p:cNvSpPr>
            <a:spLocks noGrp="1"/>
          </p:cNvSpPr>
          <p:nvPr>
            <p:ph type="pic" idx="6"/>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Tree>
    <p:custDataLst>
      <p:tags r:id="rId1"/>
    </p:custDataLst>
    <p:extLst>
      <p:ext uri="{5F01EA95-37AD-44F9-B064-CFD38BC9AD9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EST Analysis">
    <p:spTree>
      <p:nvGrpSpPr>
        <p:cNvPr id="1" name=""/>
        <p:cNvGrpSpPr/>
        <p:nvPr/>
      </p:nvGrpSpPr>
      <p:grpSpPr>
        <a:xfrm>
          <a:off x="0" y="0"/>
          <a:ext cx="0" cy="0"/>
          <a:chOff x="0" y="0"/>
          <a:chExt cx="0" cy="0"/>
        </a:xfrm>
      </p:grpSpPr>
      <p:sp>
        <p:nvSpPr>
          <p:cNvPr id="2" name="Slide Number Placeholder 5">
            <a:extLst>
              <a:ext uri="{CE21390E-E1AB-4561-B2A0-D3E6E5FB80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CA912D-4D16-4406-BAB0-360C3459B342}"/>
              </a:ext>
            </a:extLst>
          </p:cNvPr>
          <p:cNvSpPr>
            <a:spLocks noGrp="1"/>
          </p:cNvSpPr>
          <p:nvPr>
            <p:ph type="sldNum" sz="quarter"/>
          </p:nvPr>
        </p:nvSpPr>
        <p:spPr/>
        <p:txBody>
          <a:bodyPr rtlCol="0"/>
          <a:lstStyle/>
          <a:p>
            <a:fld id="{FE4ED9D3-139C-4A70-9B48-33952A910F8F}" type="slidenum">
              <a:t>‹Nº›</a:t>
            </a:fld>
            <a:endParaRPr lang="en-US" dirty="0"/>
          </a:p>
        </p:txBody>
      </p:sp>
      <p:sp>
        <p:nvSpPr>
          <p:cNvPr id="3" name="Title 6">
            <a:extLst>
              <a:ext uri="{36F3BEA1-889E-4A6C-BE7C-A4C5C19368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6DE466-4523-48DC-A0F7-FE34444BB4A9}"/>
              </a:ext>
            </a:extLst>
          </p:cNvPr>
          <p:cNvSpPr>
            <a:spLocks noGrp="1"/>
          </p:cNvSpPr>
          <p:nvPr>
            <p:ph type="title" idx="1"/>
          </p:nvPr>
        </p:nvSpPr>
        <p:spPr>
          <a:xfrm>
            <a:off x="428625" y="457200"/>
            <a:ext cx="8286750" cy="900098"/>
          </a:xfrm>
        </p:spPr>
        <p:txBody>
          <a:bodyPr lIns="0" tIns="0" rIns="0" bIns="0" rtlCol="0" anchor="t">
            <a:noAutofit/>
          </a:bodyPr>
          <a:lstStyle>
            <a:lvl1pPr lvl="0">
              <a:lnSpc>
                <a:spcPct val="100000"/>
              </a:lnSpc>
              <a:defRPr lang="en-US" sz="3200" dirty="0"/>
            </a:lvl1pPr>
          </a:lstStyle>
          <a:p>
            <a:r>
              <a:rPr lang="en-US" dirty="0"/>
              <a:t>PEST Analysis</a:t>
            </a:r>
          </a:p>
        </p:txBody>
      </p:sp>
      <p:sp>
        <p:nvSpPr>
          <p:cNvPr id="4" name="Text Placeholder 2">
            <a:extLst>
              <a:ext uri="{0C6389F4-D548-4012-9A73-5C8AB464E2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F77B9B-DBFF-404F-8CAE-5B07332F0BEE}"/>
              </a:ext>
            </a:extLst>
          </p:cNvPr>
          <p:cNvSpPr>
            <a:spLocks noGrp="1"/>
          </p:cNvSpPr>
          <p:nvPr>
            <p:ph type="body" idx="2"/>
          </p:nvPr>
        </p:nvSpPr>
        <p:spPr>
          <a:xfrm>
            <a:off x="2323070" y="145732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AF74A633-6CE5-48DC-A481-F80E0081F0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4DFBDA-3098-4F4B-9DF8-1E571448E990}"/>
              </a:ext>
            </a:extLst>
          </p:cNvPr>
          <p:cNvSpPr>
            <a:spLocks noGrp="1"/>
          </p:cNvSpPr>
          <p:nvPr>
            <p:ph type="body" idx="3"/>
          </p:nvPr>
        </p:nvSpPr>
        <p:spPr>
          <a:xfrm>
            <a:off x="2323070" y="2238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4BD7A9AA-4819-49DB-8D9F-4E8F013FFA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D5FF98-30A2-4B45-A1F0-8CD7FF7E1F21}"/>
              </a:ext>
            </a:extLst>
          </p:cNvPr>
          <p:cNvSpPr>
            <a:spLocks noGrp="1"/>
          </p:cNvSpPr>
          <p:nvPr>
            <p:ph type="body" idx="4"/>
          </p:nvPr>
        </p:nvSpPr>
        <p:spPr>
          <a:xfrm>
            <a:off x="2323070" y="2990850"/>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049A4D01-6707-425A-AB20-C2A7B2F823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F93514-2101-44BC-8A3F-7F51474A7066}"/>
              </a:ext>
            </a:extLst>
          </p:cNvPr>
          <p:cNvSpPr>
            <a:spLocks noGrp="1"/>
          </p:cNvSpPr>
          <p:nvPr>
            <p:ph type="body" idx="5"/>
          </p:nvPr>
        </p:nvSpPr>
        <p:spPr>
          <a:xfrm>
            <a:off x="2323070" y="3762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F47CF8C-E2D8-4A21-8D5D-6FE95B5F90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37C302-78A4-47FB-8E3C-F640846276C1}"/>
              </a:ext>
            </a:extLst>
          </p:cNvPr>
          <p:cNvSpPr>
            <a:spLocks noGrp="1"/>
          </p:cNvSpPr>
          <p:nvPr>
            <p:ph type="body" idx="6"/>
          </p:nvPr>
        </p:nvSpPr>
        <p:spPr>
          <a:xfrm>
            <a:off x="418445" y="1457325"/>
            <a:ext cx="1768701" cy="461178"/>
          </a:xfrm>
        </p:spPr>
        <p:txBody>
          <a:bodyPr lIns="0" tIns="0" rIns="0" bIns="0" rtlCol="0">
            <a:noAutofit/>
          </a:bodyPr>
          <a:lstStyle>
            <a:lvl1pPr lvl="0" algn="l">
              <a:lnSpc>
                <a:spcPct val="100000"/>
              </a:lnSpc>
              <a:defRPr lang="en-US" sz="1800" b="0" i="0" dirty="0">
                <a:solidFill>
                  <a:schemeClr val="tx2"/>
                </a:solidFill>
                <a:latin typeface="Playfair Display"/>
              </a:defRPr>
            </a:lvl1pPr>
          </a:lstStyle>
          <a:p>
            <a:pPr lvl="0"/>
            <a:r>
              <a:rPr lang="en-US" dirty="0"/>
              <a:t>Political</a:t>
            </a:r>
          </a:p>
        </p:txBody>
      </p:sp>
      <p:sp>
        <p:nvSpPr>
          <p:cNvPr id="9" name="Text Placeholder 2">
            <a:extLst>
              <a:ext uri="{5F39F54C-00CB-4C60-B4DA-A8377C3CB3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77B201-46FF-4EDD-9186-FDB538494C48}"/>
              </a:ext>
            </a:extLst>
          </p:cNvPr>
          <p:cNvSpPr>
            <a:spLocks noGrp="1"/>
          </p:cNvSpPr>
          <p:nvPr>
            <p:ph type="body" idx="7"/>
          </p:nvPr>
        </p:nvSpPr>
        <p:spPr>
          <a:xfrm>
            <a:off x="418445" y="2238375"/>
            <a:ext cx="1768701" cy="461178"/>
          </a:xfrm>
        </p:spPr>
        <p:txBody>
          <a:bodyPr lIns="0" tIns="0" rIns="0" bIns="0" rtlCol="0">
            <a:noAutofit/>
          </a:bodyPr>
          <a:lstStyle>
            <a:lvl1pPr lvl="0" algn="l">
              <a:lnSpc>
                <a:spcPct val="100000"/>
              </a:lnSpc>
              <a:defRPr lang="en-US" sz="1800" b="0" i="0" dirty="0">
                <a:solidFill>
                  <a:schemeClr val="accent1"/>
                </a:solidFill>
                <a:latin typeface="Playfair Display"/>
              </a:defRPr>
            </a:lvl1pPr>
          </a:lstStyle>
          <a:p>
            <a:r>
              <a:rPr lang="en-US" dirty="0"/>
              <a:t>Economical</a:t>
            </a:r>
          </a:p>
        </p:txBody>
      </p:sp>
      <p:sp>
        <p:nvSpPr>
          <p:cNvPr id="10" name="Text Placeholder 2">
            <a:extLst>
              <a:ext uri="{1E31DE31-5A4C-482A-9CAC-987491323B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F84E82-829B-4AED-86D2-9C7C0D83002C}"/>
              </a:ext>
            </a:extLst>
          </p:cNvPr>
          <p:cNvSpPr>
            <a:spLocks noGrp="1"/>
          </p:cNvSpPr>
          <p:nvPr>
            <p:ph type="body" idx="8"/>
          </p:nvPr>
        </p:nvSpPr>
        <p:spPr>
          <a:xfrm>
            <a:off x="418445" y="2990850"/>
            <a:ext cx="1768701" cy="461178"/>
          </a:xfrm>
        </p:spPr>
        <p:txBody>
          <a:bodyPr lIns="0" tIns="0" rIns="0" bIns="0" rtlCol="0">
            <a:noAutofit/>
          </a:bodyPr>
          <a:lstStyle>
            <a:lvl1pPr lvl="0" algn="l">
              <a:lnSpc>
                <a:spcPct val="100000"/>
              </a:lnSpc>
              <a:defRPr lang="en-US" sz="1800" b="0" i="0" dirty="0">
                <a:solidFill>
                  <a:schemeClr val="accent4"/>
                </a:solidFill>
                <a:latin typeface="Playfair Display"/>
              </a:defRPr>
            </a:lvl1pPr>
          </a:lstStyle>
          <a:p>
            <a:pPr lvl="0"/>
            <a:r>
              <a:rPr lang="en-US" dirty="0"/>
              <a:t>Social</a:t>
            </a:r>
          </a:p>
        </p:txBody>
      </p:sp>
      <p:sp>
        <p:nvSpPr>
          <p:cNvPr id="11" name="Text Placeholder 2">
            <a:extLst>
              <a:ext uri="{E6B2F9EE-4FF4-48D3-B053-D4244D8F5D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C37392-F920-48DE-B2D0-0FABC0309C16}"/>
              </a:ext>
            </a:extLst>
          </p:cNvPr>
          <p:cNvSpPr>
            <a:spLocks noGrp="1"/>
          </p:cNvSpPr>
          <p:nvPr>
            <p:ph type="body" idx="9"/>
          </p:nvPr>
        </p:nvSpPr>
        <p:spPr>
          <a:xfrm>
            <a:off x="418445" y="3762375"/>
            <a:ext cx="1768701" cy="461178"/>
          </a:xfrm>
        </p:spPr>
        <p:txBody>
          <a:bodyPr lIns="0" tIns="0" rIns="0" bIns="0" rtlCol="0">
            <a:noAutofit/>
          </a:bodyPr>
          <a:lstStyle>
            <a:lvl1pPr lvl="0" algn="l">
              <a:lnSpc>
                <a:spcPct val="100000"/>
              </a:lnSpc>
              <a:defRPr lang="en-US" sz="1800" b="0" i="0" dirty="0">
                <a:solidFill>
                  <a:schemeClr val="accent6"/>
                </a:solidFill>
                <a:latin typeface="Playfair Display"/>
              </a:defRPr>
            </a:lvl1pPr>
          </a:lstStyle>
          <a:p>
            <a:pPr lvl="0"/>
            <a:r>
              <a:rPr lang="en-US" dirty="0"/>
              <a:t>Technological</a:t>
            </a:r>
          </a:p>
        </p:txBody>
      </p:sp>
      <p:cxnSp>
        <p:nvCxnSpPr>
          <p:cNvPr id="12" name="Straight Connector 33">
            <a:extLst>
              <a:ext uri="{8258D554-70E9-4F05-8DEE-9BCFDD181C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AACD17-EF93-428A-B3EA-D1D36A1AFE2F}"/>
              </a:ext>
            </a:extLst>
          </p:cNvPr>
          <p:cNvCxnSpPr/>
          <p:nvPr/>
        </p:nvCxnSpPr>
        <p:spPr>
          <a:xfrm>
            <a:off x="418445" y="2063982"/>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34">
            <a:extLst>
              <a:ext uri="{5B740227-40EB-4373-9E3B-B91620CEF0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DBB0B-96EB-4A18-B308-D8700B6D0589}"/>
              </a:ext>
            </a:extLst>
          </p:cNvPr>
          <p:cNvCxnSpPr/>
          <p:nvPr/>
        </p:nvCxnSpPr>
        <p:spPr>
          <a:xfrm>
            <a:off x="418445" y="2842458"/>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5BEB0BEF-E9A4-458B-BC40-523D6986D3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81A288-1D08-4C5D-B433-CC7CA4D9F957}"/>
              </a:ext>
            </a:extLst>
          </p:cNvPr>
          <p:cNvCxnSpPr/>
          <p:nvPr/>
        </p:nvCxnSpPr>
        <p:spPr>
          <a:xfrm>
            <a:off x="418445" y="3620934"/>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E360778D-9E17-4F71-B12D-2F70913D78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6F1B0A-12AE-481C-A9A3-3CAF8A892EFA}"/>
              </a:ext>
            </a:extLst>
          </p:cNvPr>
          <p:cNvSpPr>
            <a:spLocks noGrp="1"/>
          </p:cNvSpPr>
          <p:nvPr>
            <p:ph type="pic" idx="1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8246AA2A-948A-48F8-BAFB-7F5EDD8FCC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30AD02-A074-43D7-9293-49E34DFDA3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FACF450-2B3A-4533-B741-F92B749C4C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CDF6EA-C91F-468A-9A0B-56D7BE2FD99D}"/>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90BC267-35B3-4806-8A46-A0C0B052098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3">
        <a:schemeClr val="bg1"/>
      </p:bgRef>
    </p:bg>
    <p:spTree>
      <p:nvGrpSpPr>
        <p:cNvPr id="1" name=""/>
        <p:cNvGrpSpPr/>
        <p:nvPr/>
      </p:nvGrpSpPr>
      <p:grpSpPr>
        <a:xfrm>
          <a:off x="0" y="0"/>
          <a:ext cx="0" cy="0"/>
          <a:chOff x="0" y="0"/>
          <a:chExt cx="0" cy="0"/>
        </a:xfrm>
      </p:grpSpPr>
      <p:sp>
        <p:nvSpPr>
          <p:cNvPr id="2" name="Title Placeholder 1">
            <a:extLst>
              <a:ext uri="{9B602029-3750-46C7-8DF0-65B910431D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176C51-4230-47D3-9BF4-3E97E743B018}"/>
              </a:ext>
            </a:extLst>
          </p:cNvPr>
          <p:cNvSpPr>
            <a:spLocks noGrp="1"/>
          </p:cNvSpPr>
          <p:nvPr>
            <p:ph type="title"/>
          </p:nvPr>
        </p:nvSpPr>
        <p:spPr>
          <a:xfrm>
            <a:off x="418446" y="590694"/>
            <a:ext cx="8293066" cy="659606"/>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A680E759-EE70-4FFE-8F06-19AA4E159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D3B0BE-BD55-4C56-9D28-8E552EC9BDBF}"/>
              </a:ext>
            </a:extLst>
          </p:cNvPr>
          <p:cNvSpPr>
            <a:spLocks noGrp="1"/>
          </p:cNvSpPr>
          <p:nvPr>
            <p:ph type="body" idx="1"/>
          </p:nvPr>
        </p:nvSpPr>
        <p:spPr>
          <a:xfrm>
            <a:off x="418445" y="1369218"/>
            <a:ext cx="8293067" cy="326350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A05776C2-0091-4796-8449-800029AD4D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9DD144-6E8B-4F77-A259-E2D45C288C2B}"/>
              </a:ext>
            </a:extLst>
          </p:cNvPr>
          <p:cNvSpPr>
            <a:spLocks noGrp="1"/>
          </p:cNvSpPr>
          <p:nvPr>
            <p:ph type="sldNum" sz="quarter" idx="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8C8EEBA-DD89-47C5-9C00-98A147F872A5}" type="slidenum">
              <a:t>‹Nº›</a:t>
            </a:fld>
            <a:endParaRPr lang="en-US" dirty="0"/>
          </a:p>
        </p:txBody>
      </p:sp>
      <p:sp>
        <p:nvSpPr>
          <p:cNvPr id="5" name="Footer Placeholder 1">
            <a:extLst>
              <a:ext uri="{00514F7E-8BC8-4041-8D7B-BC0ACF7AAB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8D72DD-2579-4030-831F-C7A275ACE2C1}"/>
              </a:ext>
            </a:extLst>
          </p:cNvPr>
          <p:cNvSpPr>
            <a:spLocks noGrp="1"/>
          </p:cNvSpPr>
          <p:nvPr>
            <p:ph type="ftr" sz="quarter" idx="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 Message</a:t>
            </a:r>
          </a:p>
        </p:txBody>
      </p:sp>
      <p:sp>
        <p:nvSpPr>
          <p:cNvPr id="6" name="Date Placeholder 1">
            <a:extLst>
              <a:ext uri="{CB9E4A10-526C-4A19-BAB3-A5C113E3C3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F2CF9C-4F54-44AC-BCB3-DA66E1E5AA4D}"/>
              </a:ext>
            </a:extLst>
          </p:cNvPr>
          <p:cNvSpPr>
            <a:spLocks noGrp="1"/>
          </p:cNvSpPr>
          <p:nvPr>
            <p:ph type="dt" sz="half" idx="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fld id="{E78F07A3-03C1-4E8B-9256-9B62BEA05AB0}" type="datetime4">
              <a:t>9 de septiembre de 2024</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lvl="0" algn="l" rtl="0">
        <a:lnSpc>
          <a:spcPct val="90000"/>
        </a:lnSpc>
        <a:spcBef>
          <a:spcPct val="0"/>
        </a:spcBef>
        <a:buNone/>
        <a:defRPr lang="en-US" sz="4400" dirty="0">
          <a:solidFill>
            <a:schemeClr val="tx2"/>
          </a:solidFill>
          <a:latin typeface="Playfair Display"/>
        </a:defRPr>
      </a:lvl1pPr>
    </p:titleStyle>
    <p:bodyStyle>
      <a:lvl1pPr marL="0" lvl="0" indent="0" algn="l" rtl="0">
        <a:lnSpc>
          <a:spcPct val="90000"/>
        </a:lnSpc>
        <a:spcBef>
          <a:spcPts val="1000"/>
        </a:spcBef>
        <a:buFont typeface="Arial"/>
        <a:buNone/>
        <a:defRPr lang="en-US" sz="2000" b="0" i="0" dirty="0">
          <a:solidFill>
            <a:schemeClr val="bg2"/>
          </a:solidFill>
          <a:latin typeface="Lato Light"/>
        </a:defRPr>
      </a:lvl1pPr>
      <a:lvl2pPr marL="457200" lvl="1" indent="0" algn="l" rtl="0">
        <a:lnSpc>
          <a:spcPct val="90000"/>
        </a:lnSpc>
        <a:spcBef>
          <a:spcPts val="500"/>
        </a:spcBef>
        <a:buFont typeface="Arial"/>
        <a:buNone/>
        <a:defRPr lang="en-US" sz="1800" b="0" i="0" dirty="0">
          <a:solidFill>
            <a:schemeClr val="bg2"/>
          </a:solidFill>
          <a:latin typeface="Lato Light"/>
        </a:defRPr>
      </a:lvl2pPr>
      <a:lvl3pPr marL="914400" lvl="2" indent="0" algn="l" rtl="0">
        <a:lnSpc>
          <a:spcPct val="90000"/>
        </a:lnSpc>
        <a:spcBef>
          <a:spcPts val="500"/>
        </a:spcBef>
        <a:buFont typeface="Arial"/>
        <a:buNone/>
        <a:defRPr lang="en-US" sz="1600" b="0" i="0" dirty="0">
          <a:solidFill>
            <a:schemeClr val="bg2"/>
          </a:solidFill>
          <a:latin typeface="Lato Light"/>
        </a:defRPr>
      </a:lvl3pPr>
      <a:lvl4pPr marL="1371600" lvl="3" indent="0" algn="l" rtl="0">
        <a:lnSpc>
          <a:spcPct val="90000"/>
        </a:lnSpc>
        <a:spcBef>
          <a:spcPts val="500"/>
        </a:spcBef>
        <a:buFont typeface="Arial"/>
        <a:buNone/>
        <a:defRPr lang="en-US" sz="1400" b="0" i="0" dirty="0">
          <a:solidFill>
            <a:schemeClr val="bg2"/>
          </a:solidFill>
          <a:latin typeface="Lato Light"/>
        </a:defRPr>
      </a:lvl4pPr>
      <a:lvl5pPr marL="1828800" lvl="4" indent="0" algn="l" rtl="0">
        <a:lnSpc>
          <a:spcPct val="90000"/>
        </a:lnSpc>
        <a:spcBef>
          <a:spcPts val="500"/>
        </a:spcBef>
        <a:buFont typeface="Arial"/>
        <a:buNone/>
        <a:defRPr lang="en-US" sz="1400" b="0" i="0" dirty="0">
          <a:solidFill>
            <a:schemeClr val="bg2"/>
          </a:solidFill>
          <a:latin typeface="Lato Ligh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google.com/url?q=http%3A%2F%2Fwww.kaggle.com%22"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Imagen 1">
            <a:extLst>
              <a:ext uri="{BBB18C47-BF81-49CD-BC28-94AF5C105B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E35CBD-7E96-46AF-90B0-9158C763A40E}"/>
              </a:ext>
            </a:extLst>
          </p:cNvPr>
          <p:cNvPicPr>
            <a:picLocks noChangeAspect="1"/>
          </p:cNvPicPr>
          <p:nvPr/>
        </p:nvPicPr>
        <p:blipFill>
          <a:blip r:embed="rId2">
            <a:duotone>
              <a:srgbClr val="000000"/>
              <a:srgbClr val="D9C3A5">
                <a:tint val="50000"/>
                <a:satMod val="180000"/>
              </a:srgbClr>
            </a:duotone>
          </a:blip>
          <a:stretch>
            <a:fillRect/>
          </a:stretch>
        </p:blipFill>
        <p:spPr>
          <a:xfrm>
            <a:off x="1676400" y="163414"/>
            <a:ext cx="5530996" cy="4113514"/>
          </a:xfrm>
          <a:prstGeom prst="rect">
            <a:avLst/>
          </a:prstGeom>
          <a:noFill/>
        </p:spPr>
      </p:pic>
      <p:sp>
        <p:nvSpPr>
          <p:cNvPr id="3" name="Subtitle 2">
            <a:extLst>
              <a:ext uri="{488D4393-08F2-4518-BA96-CFE0F19282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1891D9-5DBD-403B-9CB6-E7398D0ACE1C}"/>
              </a:ext>
            </a:extLst>
          </p:cNvPr>
          <p:cNvSpPr>
            <a:spLocks noGrp="1"/>
          </p:cNvSpPr>
          <p:nvPr>
            <p:ph type="subTitle"/>
          </p:nvPr>
        </p:nvSpPr>
        <p:spPr>
          <a:xfrm>
            <a:off x="76200" y="4514269"/>
            <a:ext cx="8814453" cy="344376"/>
          </a:xfrm>
        </p:spPr>
        <p:txBody>
          <a:bodyPr rtlCol="0">
            <a:normAutofit fontScale="77500" lnSpcReduction="20000"/>
          </a:bodyPr>
          <a:lstStyle/>
          <a:p>
            <a:r>
              <a:rPr lang="es-ES" dirty="0"/>
              <a:t>carla </a:t>
            </a:r>
            <a:r>
              <a:rPr lang="es-ES" dirty="0" err="1"/>
              <a:t>salamone</a:t>
            </a:r>
            <a:r>
              <a:rPr lang="en-US" dirty="0"/>
              <a:t>                            setiembre2024                                                                                     </a:t>
            </a:r>
          </a:p>
        </p:txBody>
      </p:sp>
      <p:sp>
        <p:nvSpPr>
          <p:cNvPr id="4" name="Title 1">
            <a:extLst>
              <a:ext uri="{F42EE826-FCF7-4903-B264-60C4946EA9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ECF7EA-505E-417C-936B-FB6BFCBD8643}"/>
              </a:ext>
            </a:extLst>
          </p:cNvPr>
          <p:cNvSpPr>
            <a:spLocks noGrp="1"/>
          </p:cNvSpPr>
          <p:nvPr>
            <p:ph type="title" idx="1"/>
          </p:nvPr>
        </p:nvSpPr>
        <p:spPr>
          <a:xfrm>
            <a:off x="205762" y="284856"/>
            <a:ext cx="8684891" cy="2820294"/>
          </a:xfrm>
        </p:spPr>
        <p:txBody>
          <a:bodyPr rtlCol="0">
            <a:noAutofit/>
          </a:bodyPr>
          <a:lstStyle/>
          <a:p>
            <a:pPr algn="ctr"/>
            <a:r>
              <a:rPr lang="es-ES" sz="4000" dirty="0"/>
              <a:t>“Análisis de Datos y Machine </a:t>
            </a:r>
            <a:r>
              <a:rPr lang="es-ES" sz="4000" dirty="0" err="1"/>
              <a:t>Learning</a:t>
            </a:r>
            <a:r>
              <a:rPr lang="es-ES" sz="4000" dirty="0"/>
              <a:t> en el Mundo del Fútbol: Exploración del </a:t>
            </a:r>
            <a:r>
              <a:rPr lang="es-ES" sz="4000" dirty="0" err="1"/>
              <a:t>Dataset</a:t>
            </a:r>
            <a:r>
              <a:rPr lang="es-ES" sz="4000" dirty="0"/>
              <a:t> de Jugadores de FIFA 22 ”</a:t>
            </a:r>
            <a:endParaRPr lang="en-US" sz="4000" dirty="0">
              <a:latin typeface="Lato"/>
            </a:endParaRPr>
          </a:p>
        </p:txBody>
      </p:sp>
      <p:sp>
        <p:nvSpPr>
          <p:cNvPr id="5" name="Slide Number Placeholder 5">
            <a:extLst>
              <a:ext uri="{18BFC257-15B0-4547-957A-C9EE9F2422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A0A8B5-7CD6-44ED-BFB5-459A06B11135}"/>
              </a:ext>
            </a:extLst>
          </p:cNvPr>
          <p:cNvSpPr>
            <a:spLocks noGrp="1"/>
          </p:cNvSpPr>
          <p:nvPr>
            <p:ph type="sldNum" sz="quarter"/>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DEF660E-F30C-4D3B-AEFF-A0E2D8A9A0DB}" type="slidenum">
              <a:t>1</a:t>
            </a:fld>
            <a:endParaRPr lang="en-US" dirty="0"/>
          </a:p>
        </p:txBody>
      </p:sp>
    </p:spTree>
    <p:extLst>
      <p:ext uri="{8EBA07F0-DBE5-42B0-A5BB-1A47A430E1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itle 1">
            <a:extLst>
              <a:ext uri="{028E651A-5CEF-48AD-8B3E-25D252406B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321466-CE2C-4CAF-A05C-70FC84F858BB}"/>
              </a:ext>
            </a:extLst>
          </p:cNvPr>
          <p:cNvSpPr>
            <a:spLocks noGrp="1"/>
          </p:cNvSpPr>
          <p:nvPr>
            <p:ph type="title" idx="2"/>
          </p:nvPr>
        </p:nvSpPr>
        <p:spPr>
          <a:xfrm>
            <a:off x="1143329" y="85432"/>
            <a:ext cx="5486400" cy="590429"/>
          </a:xfrm>
        </p:spPr>
        <p:txBody>
          <a:bodyPr rtlCol="0">
            <a:normAutofit fontScale="90000"/>
          </a:bodyPr>
          <a:lstStyle/>
          <a:p>
            <a:pPr algn="ctr"/>
            <a:r>
              <a:rPr lang="en-US" sz="2400" dirty="0" err="1"/>
              <a:t>Análisis</a:t>
            </a:r>
            <a:r>
              <a:rPr lang="en-US" sz="2400" dirty="0"/>
              <a:t> de </a:t>
            </a:r>
            <a:r>
              <a:rPr lang="en-US" sz="2400" dirty="0" err="1"/>
              <a:t>Correlación</a:t>
            </a:r>
            <a:r>
              <a:rPr lang="en-US" sz="2400" dirty="0"/>
              <a:t> entre las variables</a:t>
            </a:r>
          </a:p>
        </p:txBody>
      </p:sp>
      <p:sp>
        <p:nvSpPr>
          <p:cNvPr id="4" name="Content Placeholder 2">
            <a:extLst>
              <a:ext uri="{C8AE3131-CC9C-4EED-8DC6-D6684484C5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4E5DD7-C340-4FC5-B025-7722D65CB220}"/>
              </a:ext>
            </a:extLst>
          </p:cNvPr>
          <p:cNvSpPr>
            <a:spLocks noGrp="1"/>
          </p:cNvSpPr>
          <p:nvPr>
            <p:ph idx="3"/>
          </p:nvPr>
        </p:nvSpPr>
        <p:spPr>
          <a:xfrm>
            <a:off x="5715000" y="530949"/>
            <a:ext cx="3276600" cy="4357842"/>
          </a:xfrm>
        </p:spPr>
        <p:txBody>
          <a:bodyPr rtlCol="0"/>
          <a:lstStyle/>
          <a:p>
            <a:pPr algn="just"/>
            <a:r>
              <a:rPr lang="es-ES" dirty="0"/>
              <a:t>- </a:t>
            </a:r>
            <a:r>
              <a:rPr lang="es-ES" dirty="0" err="1"/>
              <a:t>Skill_dribbling</a:t>
            </a:r>
            <a:r>
              <a:rPr lang="es-ES" dirty="0"/>
              <a:t>, </a:t>
            </a:r>
            <a:r>
              <a:rPr lang="es-ES" dirty="0" err="1"/>
              <a:t>attacking_short_passing</a:t>
            </a:r>
            <a:r>
              <a:rPr lang="es-ES" dirty="0"/>
              <a:t> y </a:t>
            </a:r>
            <a:r>
              <a:rPr lang="es-ES" dirty="0" err="1"/>
              <a:t>skill_ball_control</a:t>
            </a:r>
            <a:r>
              <a:rPr lang="es-ES" dirty="0"/>
              <a:t> tienen una alta correlación entre sí. Esto sugiere que estas habilidades están interrelacionadas y que un jugador con buen </a:t>
            </a:r>
            <a:r>
              <a:rPr lang="es-ES" dirty="0" err="1"/>
              <a:t>dribbling</a:t>
            </a:r>
            <a:r>
              <a:rPr lang="es-ES" dirty="0"/>
              <a:t> probablemente tenga buenas habilidades de pase corto y control de balón.</a:t>
            </a:r>
          </a:p>
          <a:p>
            <a:pPr algn="just"/>
            <a:r>
              <a:rPr lang="es-ES" dirty="0"/>
              <a:t>- </a:t>
            </a:r>
            <a:r>
              <a:rPr lang="es-ES" dirty="0" err="1"/>
              <a:t>Potential</a:t>
            </a:r>
            <a:r>
              <a:rPr lang="es-ES" dirty="0"/>
              <a:t> y </a:t>
            </a:r>
            <a:r>
              <a:rPr lang="es-ES" dirty="0" err="1"/>
              <a:t>value_eur</a:t>
            </a:r>
            <a:r>
              <a:rPr lang="es-ES" dirty="0"/>
              <a:t> tienen una alta correlación. Esto es lógico, ya que el potencial de un jugador influye en su valor de mercado.</a:t>
            </a:r>
          </a:p>
          <a:p>
            <a:pPr algn="just"/>
            <a:r>
              <a:rPr lang="es-ES" dirty="0"/>
              <a:t>- </a:t>
            </a:r>
            <a:r>
              <a:rPr lang="es-ES" dirty="0" err="1"/>
              <a:t>Potential</a:t>
            </a:r>
            <a:r>
              <a:rPr lang="es-ES" dirty="0"/>
              <a:t> y </a:t>
            </a:r>
            <a:r>
              <a:rPr lang="es-ES" dirty="0" err="1"/>
              <a:t>wage_eur</a:t>
            </a:r>
            <a:r>
              <a:rPr lang="es-ES" dirty="0"/>
              <a:t> tienen una alta correlación. Similar al punto anterior, el potencial de un jugador también influye en su salario.</a:t>
            </a:r>
            <a:endParaRPr lang="en-US" dirty="0"/>
          </a:p>
        </p:txBody>
      </p:sp>
      <p:sp>
        <p:nvSpPr>
          <p:cNvPr id="6" name="Slide Number Placeholder 5">
            <a:extLst>
              <a:ext uri="{A0559812-5038-48FD-8BE4-0E42062FA6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2CA1A8-8832-40AD-B404-41ED2707FF3D}"/>
              </a:ext>
            </a:extLst>
          </p:cNvPr>
          <p:cNvSpPr>
            <a:spLocks noGrp="1"/>
          </p:cNvSpPr>
          <p:nvPr>
            <p:ph type="sldNum" sz="quarter" idx="1"/>
          </p:nvPr>
        </p:nvSpPr>
        <p:spPr/>
        <p:txBody>
          <a:bodyPr rtlCol="0"/>
          <a:lstStyle/>
          <a:p>
            <a:fld id="{EACFCF38-A1A4-45E2-AD6C-0C46D2B2C104}" type="slidenum">
              <a:t>10</a:t>
            </a:fld>
            <a:endParaRPr lang="en-US" dirty="0"/>
          </a:p>
        </p:txBody>
      </p:sp>
      <p:pic>
        <p:nvPicPr>
          <p:cNvPr id="9" name="Marcador de contenido 8">
            <a:extLst>
              <a:ext uri="{FF2B5EF4-FFF2-40B4-BE49-F238E27FC236}">
                <a16:creationId xmlns:a16="http://schemas.microsoft.com/office/drawing/2014/main" id="{150DBFD7-61EC-DBB5-C292-11C201F90A0F}"/>
              </a:ext>
            </a:extLst>
          </p:cNvPr>
          <p:cNvPicPr>
            <a:picLocks noGrp="1" noChangeAspect="1"/>
          </p:cNvPicPr>
          <p:nvPr>
            <p:ph/>
          </p:nvPr>
        </p:nvPicPr>
        <p:blipFill>
          <a:blip r:embed="rId2"/>
          <a:stretch>
            <a:fillRect/>
          </a:stretch>
        </p:blipFill>
        <p:spPr>
          <a:xfrm>
            <a:off x="152400" y="561578"/>
            <a:ext cx="5379383" cy="4253464"/>
          </a:xfrm>
          <a:prstGeom prst="rect">
            <a:avLst/>
          </a:prstGeom>
        </p:spPr>
      </p:pic>
    </p:spTree>
    <p:extLst>
      <p:ext uri="{3ED53C7F-DBC1-47F1-888A-62DFA0EA67D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a:t>Edad vs Valor en Euros,  Edad vs Salarios en Euros, Altura vs Peso</a:t>
            </a:r>
            <a:br>
              <a:rPr lang="en-US" sz="1600" dirty="0"/>
            </a:br>
            <a:endParaRPr lang="en-US" sz="16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11</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49171" y="3389174"/>
            <a:ext cx="8972611" cy="1569660"/>
          </a:xfrm>
          <a:prstGeom prst="rect">
            <a:avLst/>
          </a:prstGeom>
          <a:noFill/>
        </p:spPr>
        <p:txBody>
          <a:bodyPr wrap="square">
            <a:spAutoFit/>
          </a:bodyPr>
          <a:lstStyle/>
          <a:p>
            <a:pPr algn="just"/>
            <a:r>
              <a:rPr lang="es-ES" sz="1200" dirty="0"/>
              <a:t> </a:t>
            </a:r>
            <a:r>
              <a:rPr lang="es-ES" sz="1200" dirty="0">
                <a:latin typeface="Lato Light" panose="020F0302020204030203" pitchFamily="34" charset="0"/>
                <a:ea typeface="Lato Light" panose="020F0302020204030203" pitchFamily="34" charset="0"/>
                <a:cs typeface="Lato Light" panose="020F0302020204030203" pitchFamily="34" charset="0"/>
              </a:rPr>
              <a:t>La mayoría de los jugadores con mayor Valor en Euros se encuentran entre los 20 y 30 años. Hay una tendencia general a que el valor en euros disminuya con la edad, especialmente después de los 30 años. Esto se debe a que los jugadores más jóvenes tienen más potencial para crecer y desarrollarse.</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Existen jugadores mayores con un valor en euros alto, lo que sugiere que la experiencia y el talento pueden compensar la edad.</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distribución de la Edad vs Salarios en Euros, tiene mayor concentración de salarios altos entre los 20 y 30 años. También se observa una tendencia a que los salarios disminuyan con la edad, pero con mayor variabilidad. Algunos jugadores mayores tienen salarios altos, lo que podría deberse a contratos especiales o a su experiencia.</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6680034" y="1454173"/>
            <a:ext cx="2460918" cy="1938992"/>
          </a:xfrm>
          <a:prstGeom prst="rect">
            <a:avLst/>
          </a:prstGeom>
          <a:noFill/>
        </p:spPr>
        <p:txBody>
          <a:bodyPr wrap="square" rtlCol="0">
            <a:spAutoFit/>
          </a:bodyPr>
          <a:lstStyle/>
          <a:p>
            <a:pPr algn="just"/>
            <a:r>
              <a:rPr lang="es-ES" sz="1200" b="1" dirty="0">
                <a:latin typeface="Lato Light" panose="020F0302020204030203" pitchFamily="34" charset="0"/>
                <a:ea typeface="Lato Light" panose="020F0302020204030203" pitchFamily="34" charset="0"/>
                <a:cs typeface="Lato Light" panose="020F0302020204030203" pitchFamily="34" charset="0"/>
              </a:rPr>
              <a:t>Altura vs Peso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Existe una correlación positiva entre la altura y el peso, lo que indica que los jugadores más altos tienden a pesar más.</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mayoría de los jugadores se concentran en un rango de altura y peso específico.</a:t>
            </a:r>
          </a:p>
          <a:p>
            <a:pPr algn="just"/>
            <a:endParaRPr lang="es-ES" sz="1200" dirty="0"/>
          </a:p>
        </p:txBody>
      </p:sp>
      <p:pic>
        <p:nvPicPr>
          <p:cNvPr id="7" name="Marcador de contenido 6">
            <a:extLst>
              <a:ext uri="{FF2B5EF4-FFF2-40B4-BE49-F238E27FC236}">
                <a16:creationId xmlns:a16="http://schemas.microsoft.com/office/drawing/2014/main" id="{351B3FD7-C25A-73D8-FF01-C893188A92CF}"/>
              </a:ext>
            </a:extLst>
          </p:cNvPr>
          <p:cNvPicPr>
            <a:picLocks noGrp="1" noChangeAspect="1"/>
          </p:cNvPicPr>
          <p:nvPr>
            <p:ph idx="3"/>
          </p:nvPr>
        </p:nvPicPr>
        <p:blipFill>
          <a:blip r:embed="rId3"/>
          <a:stretch>
            <a:fillRect/>
          </a:stretch>
        </p:blipFill>
        <p:spPr>
          <a:xfrm>
            <a:off x="254771" y="1300670"/>
            <a:ext cx="6399342" cy="2109280"/>
          </a:xfrm>
          <a:prstGeom prst="rect">
            <a:avLst/>
          </a:prstGeom>
        </p:spPr>
      </p:pic>
      <p:sp>
        <p:nvSpPr>
          <p:cNvPr id="4" name="CuadroTexto 3">
            <a:extLst>
              <a:ext uri="{FF2B5EF4-FFF2-40B4-BE49-F238E27FC236}">
                <a16:creationId xmlns:a16="http://schemas.microsoft.com/office/drawing/2014/main" id="{E0D94F76-C69D-AEBA-F588-CBC694E15A5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2747132426"/>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a:t>Habilidades Técnicas por Posición</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12</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85693" y="4188055"/>
            <a:ext cx="8972611" cy="646331"/>
          </a:xfrm>
          <a:prstGeom prst="rect">
            <a:avLst/>
          </a:prstGeom>
          <a:noFill/>
        </p:spPr>
        <p:txBody>
          <a:bodyPr wrap="square">
            <a:spAutoFit/>
          </a:bodyPr>
          <a:lstStyle/>
          <a:p>
            <a:pPr algn="just"/>
            <a:r>
              <a:rPr lang="es-ES" sz="1200" dirty="0">
                <a:latin typeface="Lato Light" panose="020F0302020204030203" pitchFamily="34" charset="0"/>
                <a:ea typeface="Lato Light" panose="020F0302020204030203" pitchFamily="34" charset="0"/>
                <a:cs typeface="Lato Light" panose="020F0302020204030203" pitchFamily="34" charset="0"/>
              </a:rPr>
              <a:t> </a:t>
            </a:r>
            <a:r>
              <a:rPr lang="es-ES" sz="1200" b="1" dirty="0">
                <a:latin typeface="Lato Light" panose="020F0302020204030203" pitchFamily="34" charset="0"/>
                <a:ea typeface="Lato Light" panose="020F0302020204030203" pitchFamily="34" charset="0"/>
                <a:cs typeface="Lato Light" panose="020F0302020204030203" pitchFamily="34" charset="0"/>
              </a:rPr>
              <a:t>Versatilidad en el Medio Campo:</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 Las posiciones de mediocampo muestran un equilibrio entre las tres habilidades, reflejando la necesidad de adaptabilidad y  versatilidad en estas áreas del campo.</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5867400" y="1588729"/>
            <a:ext cx="3190905" cy="2123658"/>
          </a:xfrm>
          <a:prstGeom prst="rect">
            <a:avLst/>
          </a:prstGeom>
          <a:noFill/>
        </p:spPr>
        <p:txBody>
          <a:bodyPr wrap="square" rtlCol="0">
            <a:spAutoFit/>
          </a:bodyPr>
          <a:lstStyle/>
          <a:p>
            <a:pPr algn="just"/>
            <a:r>
              <a:rPr lang="es-ES" sz="1200" b="1" dirty="0">
                <a:latin typeface="Lato Light" panose="020F0302020204030203" pitchFamily="34" charset="0"/>
                <a:ea typeface="Lato Light" panose="020F0302020204030203" pitchFamily="34" charset="0"/>
                <a:cs typeface="Lato Light" panose="020F0302020204030203" pitchFamily="34" charset="0"/>
              </a:rPr>
              <a:t>Posiciones Ofensivas: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Los jugadores en posiciones ofensivas como CAM, ST, y CF tienden a tener altos promedios en </a:t>
            </a:r>
            <a:r>
              <a:rPr lang="es-ES" sz="1200" dirty="0" err="1">
                <a:latin typeface="Lato Light" panose="020F0302020204030203" pitchFamily="34" charset="0"/>
                <a:ea typeface="Lato Light" panose="020F0302020204030203" pitchFamily="34" charset="0"/>
                <a:cs typeface="Lato Light" panose="020F0302020204030203" pitchFamily="34" charset="0"/>
              </a:rPr>
              <a:t>dribbling</a:t>
            </a:r>
            <a:r>
              <a:rPr lang="es-ES" sz="1200" dirty="0">
                <a:latin typeface="Lato Light" panose="020F0302020204030203" pitchFamily="34" charset="0"/>
                <a:ea typeface="Lato Light" panose="020F0302020204030203" pitchFamily="34" charset="0"/>
                <a:cs typeface="Lato Light" panose="020F0302020204030203" pitchFamily="34" charset="0"/>
              </a:rPr>
              <a:t> y </a:t>
            </a:r>
            <a:r>
              <a:rPr lang="es-ES" sz="1200" dirty="0" err="1">
                <a:latin typeface="Lato Light" panose="020F0302020204030203" pitchFamily="34" charset="0"/>
                <a:ea typeface="Lato Light" panose="020F0302020204030203" pitchFamily="34" charset="0"/>
                <a:cs typeface="Lato Light" panose="020F0302020204030203" pitchFamily="34" charset="0"/>
              </a:rPr>
              <a:t>ball_control</a:t>
            </a:r>
            <a:r>
              <a:rPr lang="es-ES" sz="1200" dirty="0">
                <a:latin typeface="Lato Light" panose="020F0302020204030203" pitchFamily="34" charset="0"/>
                <a:ea typeface="Lato Light" panose="020F0302020204030203" pitchFamily="34" charset="0"/>
                <a:cs typeface="Lato Light" panose="020F0302020204030203" pitchFamily="34" charset="0"/>
              </a:rPr>
              <a:t>, lo que subraya la importancia de estas habilidades en roles ofensivos.</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b="1" dirty="0">
                <a:latin typeface="Lato Light" panose="020F0302020204030203" pitchFamily="34" charset="0"/>
                <a:ea typeface="Lato Light" panose="020F0302020204030203" pitchFamily="34" charset="0"/>
                <a:cs typeface="Lato Light" panose="020F0302020204030203" pitchFamily="34" charset="0"/>
              </a:rPr>
              <a:t>Posiciones Defensivas: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Los defensores y CDM se destacan en </a:t>
            </a:r>
            <a:r>
              <a:rPr lang="es-ES" sz="1200" dirty="0" err="1">
                <a:latin typeface="Lato Light" panose="020F0302020204030203" pitchFamily="34" charset="0"/>
                <a:ea typeface="Lato Light" panose="020F0302020204030203" pitchFamily="34" charset="0"/>
                <a:cs typeface="Lato Light" panose="020F0302020204030203" pitchFamily="34" charset="0"/>
              </a:rPr>
              <a:t>short_passing</a:t>
            </a:r>
            <a:r>
              <a:rPr lang="es-ES" sz="1200" dirty="0">
                <a:latin typeface="Lato Light" panose="020F0302020204030203" pitchFamily="34" charset="0"/>
                <a:ea typeface="Lato Light" panose="020F0302020204030203" pitchFamily="34" charset="0"/>
                <a:cs typeface="Lato Light" panose="020F0302020204030203" pitchFamily="34" charset="0"/>
              </a:rPr>
              <a:t>, lo que es crucial para iniciar jugadas desde atrás y mantener la posesión.</a:t>
            </a:r>
          </a:p>
        </p:txBody>
      </p:sp>
      <p:pic>
        <p:nvPicPr>
          <p:cNvPr id="8" name="Marcador de contenido 7">
            <a:extLst>
              <a:ext uri="{FF2B5EF4-FFF2-40B4-BE49-F238E27FC236}">
                <a16:creationId xmlns:a16="http://schemas.microsoft.com/office/drawing/2014/main" id="{FB931A7D-A2F4-3F7D-079A-F3E813790971}"/>
              </a:ext>
            </a:extLst>
          </p:cNvPr>
          <p:cNvPicPr>
            <a:picLocks noGrp="1" noChangeAspect="1"/>
          </p:cNvPicPr>
          <p:nvPr>
            <p:ph idx="3"/>
          </p:nvPr>
        </p:nvPicPr>
        <p:blipFill>
          <a:blip r:embed="rId3"/>
          <a:stretch>
            <a:fillRect/>
          </a:stretch>
        </p:blipFill>
        <p:spPr>
          <a:xfrm>
            <a:off x="457200" y="1369232"/>
            <a:ext cx="5184708" cy="2750785"/>
          </a:xfrm>
          <a:prstGeom prst="rect">
            <a:avLst/>
          </a:prstGeom>
        </p:spPr>
      </p:pic>
      <p:sp>
        <p:nvSpPr>
          <p:cNvPr id="4" name="CuadroTexto 3">
            <a:extLst>
              <a:ext uri="{FF2B5EF4-FFF2-40B4-BE49-F238E27FC236}">
                <a16:creationId xmlns:a16="http://schemas.microsoft.com/office/drawing/2014/main" id="{B47B8822-EFA3-A858-D0E8-D112BC5053B0}"/>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239630154"/>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err="1"/>
              <a:t>Dribbling</a:t>
            </a:r>
            <a:r>
              <a:rPr lang="es-ES" sz="1600" dirty="0"/>
              <a:t> vs Pases Cortos por Posición </a:t>
            </a:r>
            <a:br>
              <a:rPr lang="en-US" sz="1600" dirty="0"/>
            </a:br>
            <a:endParaRPr lang="en-US" sz="16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13</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5257801" y="1588729"/>
            <a:ext cx="3657600" cy="2492990"/>
          </a:xfrm>
          <a:prstGeom prst="rect">
            <a:avLst/>
          </a:prstGeom>
          <a:noFill/>
        </p:spPr>
        <p:txBody>
          <a:bodyPr wrap="square" rtlCol="0">
            <a:spAutoFit/>
          </a:bodyPr>
          <a:lstStyle/>
          <a:p>
            <a:pPr algn="just"/>
            <a:r>
              <a:rPr lang="es-ES" sz="1200" b="1" dirty="0">
                <a:latin typeface="Lato Light" panose="020F0302020204030203" pitchFamily="34" charset="0"/>
                <a:ea typeface="Lato Light" panose="020F0302020204030203" pitchFamily="34" charset="0"/>
                <a:cs typeface="Lato Light" panose="020F0302020204030203" pitchFamily="34" charset="0"/>
              </a:rPr>
              <a:t>Posiciones de Mediocampo y Ataque: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Los jugadores en estas posiciones tienden a tener un equilibrio alto entre </a:t>
            </a:r>
            <a:r>
              <a:rPr lang="es-ES" sz="1200" dirty="0" err="1">
                <a:latin typeface="Lato Light" panose="020F0302020204030203" pitchFamily="34" charset="0"/>
                <a:ea typeface="Lato Light" panose="020F0302020204030203" pitchFamily="34" charset="0"/>
                <a:cs typeface="Lato Light" panose="020F0302020204030203" pitchFamily="34" charset="0"/>
              </a:rPr>
              <a:t>dribbling</a:t>
            </a:r>
            <a:r>
              <a:rPr lang="es-ES" sz="1200" dirty="0">
                <a:latin typeface="Lato Light" panose="020F0302020204030203" pitchFamily="34" charset="0"/>
                <a:ea typeface="Lato Light" panose="020F0302020204030203" pitchFamily="34" charset="0"/>
                <a:cs typeface="Lato Light" panose="020F0302020204030203" pitchFamily="34" charset="0"/>
              </a:rPr>
              <a:t> y pases cortos, lo que es vital para su rol en el equipo.</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b="1" dirty="0">
                <a:latin typeface="Lato Light" panose="020F0302020204030203" pitchFamily="34" charset="0"/>
                <a:ea typeface="Lato Light" panose="020F0302020204030203" pitchFamily="34" charset="0"/>
                <a:cs typeface="Lato Light" panose="020F0302020204030203" pitchFamily="34" charset="0"/>
              </a:rPr>
              <a:t>Posiciones Defensivas: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Los jugadores defensivos muestran una tendencia a tener habilidades más bajas en </a:t>
            </a:r>
            <a:r>
              <a:rPr lang="es-ES" sz="1200" dirty="0" err="1">
                <a:latin typeface="Lato Light" panose="020F0302020204030203" pitchFamily="34" charset="0"/>
                <a:ea typeface="Lato Light" panose="020F0302020204030203" pitchFamily="34" charset="0"/>
                <a:cs typeface="Lato Light" panose="020F0302020204030203" pitchFamily="34" charset="0"/>
              </a:rPr>
              <a:t>dribbling</a:t>
            </a:r>
            <a:r>
              <a:rPr lang="es-ES" sz="1200" dirty="0">
                <a:latin typeface="Lato Light" panose="020F0302020204030203" pitchFamily="34" charset="0"/>
                <a:ea typeface="Lato Light" panose="020F0302020204030203" pitchFamily="34" charset="0"/>
                <a:cs typeface="Lato Light" panose="020F0302020204030203" pitchFamily="34" charset="0"/>
              </a:rPr>
              <a:t>, pero pueden tener una capacidad decente en pases cortos, ya que esto es importante para iniciar jugadas desde la defensa.</a:t>
            </a:r>
          </a:p>
        </p:txBody>
      </p:sp>
      <p:pic>
        <p:nvPicPr>
          <p:cNvPr id="7" name="Marcador de contenido 6">
            <a:extLst>
              <a:ext uri="{FF2B5EF4-FFF2-40B4-BE49-F238E27FC236}">
                <a16:creationId xmlns:a16="http://schemas.microsoft.com/office/drawing/2014/main" id="{EA6BEE75-1CC5-F8BB-DC55-29F2B2EE04C8}"/>
              </a:ext>
            </a:extLst>
          </p:cNvPr>
          <p:cNvPicPr>
            <a:picLocks noGrp="1" noChangeAspect="1"/>
          </p:cNvPicPr>
          <p:nvPr>
            <p:ph idx="3"/>
          </p:nvPr>
        </p:nvPicPr>
        <p:blipFill>
          <a:blip r:embed="rId3"/>
          <a:stretch>
            <a:fillRect/>
          </a:stretch>
        </p:blipFill>
        <p:spPr>
          <a:xfrm>
            <a:off x="304800" y="1377277"/>
            <a:ext cx="4817598" cy="3389985"/>
          </a:xfrm>
          <a:prstGeom prst="rect">
            <a:avLst/>
          </a:prstGeom>
        </p:spPr>
      </p:pic>
      <p:sp>
        <p:nvSpPr>
          <p:cNvPr id="4" name="CuadroTexto 3">
            <a:extLst>
              <a:ext uri="{FF2B5EF4-FFF2-40B4-BE49-F238E27FC236}">
                <a16:creationId xmlns:a16="http://schemas.microsoft.com/office/drawing/2014/main" id="{15128170-B5D5-B42E-259D-F7A3D3BCE967}"/>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3936921085"/>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a:t>Control de Balón por Posición </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sz="1300"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14</a:t>
            </a:fld>
            <a:endParaRPr lang="en-US" dirty="0"/>
          </a:p>
        </p:txBody>
      </p:sp>
      <p:pic>
        <p:nvPicPr>
          <p:cNvPr id="8" name="Marcador de contenido 7">
            <a:extLst>
              <a:ext uri="{FF2B5EF4-FFF2-40B4-BE49-F238E27FC236}">
                <a16:creationId xmlns:a16="http://schemas.microsoft.com/office/drawing/2014/main" id="{810CAD3D-B528-1377-3F55-3448FF6AE277}"/>
              </a:ext>
            </a:extLst>
          </p:cNvPr>
          <p:cNvPicPr>
            <a:picLocks noGrp="1" noChangeAspect="1"/>
          </p:cNvPicPr>
          <p:nvPr>
            <p:ph idx="3"/>
          </p:nvPr>
        </p:nvPicPr>
        <p:blipFill>
          <a:blip r:embed="rId3"/>
          <a:stretch>
            <a:fillRect/>
          </a:stretch>
        </p:blipFill>
        <p:spPr>
          <a:xfrm>
            <a:off x="133455" y="1376041"/>
            <a:ext cx="4320082" cy="3113881"/>
          </a:xfrm>
          <a:prstGeom prst="rect">
            <a:avLst/>
          </a:prstGeom>
        </p:spPr>
      </p:pic>
      <p:sp>
        <p:nvSpPr>
          <p:cNvPr id="12" name="CuadroTexto 11">
            <a:extLst>
              <a:ext uri="{FF2B5EF4-FFF2-40B4-BE49-F238E27FC236}">
                <a16:creationId xmlns:a16="http://schemas.microsoft.com/office/drawing/2014/main" id="{6BA0D71F-3712-0E74-F340-3793E127D1D5}"/>
              </a:ext>
            </a:extLst>
          </p:cNvPr>
          <p:cNvSpPr txBox="1"/>
          <p:nvPr/>
        </p:nvSpPr>
        <p:spPr>
          <a:xfrm>
            <a:off x="4453537" y="1409043"/>
            <a:ext cx="4568245" cy="3493264"/>
          </a:xfrm>
          <a:prstGeom prst="rect">
            <a:avLst/>
          </a:prstGeom>
          <a:noFill/>
        </p:spPr>
        <p:txBody>
          <a:bodyPr wrap="square">
            <a:spAutoFit/>
          </a:bodyPr>
          <a:lstStyle/>
          <a:p>
            <a:pPr algn="just"/>
            <a:r>
              <a:rPr lang="es-ES" sz="1300" b="1" dirty="0">
                <a:latin typeface="Lato Light" panose="020F0302020204030203" pitchFamily="34" charset="0"/>
                <a:ea typeface="Lato Light" panose="020F0302020204030203" pitchFamily="34" charset="0"/>
                <a:cs typeface="Lato Light" panose="020F0302020204030203" pitchFamily="34" charset="0"/>
              </a:rPr>
              <a:t>Jugadores Ofensivos </a:t>
            </a:r>
            <a:r>
              <a:rPr lang="en-US" sz="1300" b="1" dirty="0">
                <a:latin typeface="Lato Light" panose="020F0302020204030203" pitchFamily="34" charset="0"/>
                <a:ea typeface="Lato Light" panose="020F0302020204030203" pitchFamily="34" charset="0"/>
                <a:cs typeface="Lato Light" panose="020F0302020204030203" pitchFamily="34" charset="0"/>
              </a:rPr>
              <a:t>RW (Right Wing), ST (Striker), y LW (Left Wing)</a:t>
            </a:r>
            <a:r>
              <a:rPr lang="es-ES" sz="1300" b="1" dirty="0">
                <a:latin typeface="Lato Light" panose="020F0302020204030203" pitchFamily="34" charset="0"/>
                <a:ea typeface="Lato Light" panose="020F0302020204030203" pitchFamily="34" charset="0"/>
                <a:cs typeface="Lato Light" panose="020F0302020204030203" pitchFamily="34" charset="0"/>
              </a:rPr>
              <a:t>: </a:t>
            </a:r>
          </a:p>
          <a:p>
            <a:pPr algn="just"/>
            <a:r>
              <a:rPr lang="es-ES" sz="1300" dirty="0">
                <a:latin typeface="Lato Light" panose="020F0302020204030203" pitchFamily="34" charset="0"/>
                <a:ea typeface="Lato Light" panose="020F0302020204030203" pitchFamily="34" charset="0"/>
                <a:cs typeface="Lato Light" panose="020F0302020204030203" pitchFamily="34" charset="0"/>
              </a:rPr>
              <a:t>Tienen un alto control de balón, lo cual es crucial para sus roles en el regate y la creación de jugadas.</a:t>
            </a:r>
          </a:p>
          <a:p>
            <a:pPr algn="just"/>
            <a:endParaRPr lang="es-ES" sz="13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300" b="1" dirty="0">
                <a:latin typeface="Lato Light" panose="020F0302020204030203" pitchFamily="34" charset="0"/>
                <a:ea typeface="Lato Light" panose="020F0302020204030203" pitchFamily="34" charset="0"/>
                <a:cs typeface="Lato Light" panose="020F0302020204030203" pitchFamily="34" charset="0"/>
              </a:rPr>
              <a:t>Jugadores Defensivos </a:t>
            </a:r>
            <a:r>
              <a:rPr lang="en-US" sz="1300" b="1" dirty="0">
                <a:latin typeface="Lato Light" panose="020F0302020204030203" pitchFamily="34" charset="0"/>
                <a:ea typeface="Lato Light" panose="020F0302020204030203" pitchFamily="34" charset="0"/>
                <a:cs typeface="Lato Light" panose="020F0302020204030203" pitchFamily="34" charset="0"/>
              </a:rPr>
              <a:t>CB (Central Back)</a:t>
            </a:r>
            <a:r>
              <a:rPr lang="en-US" sz="1300" dirty="0">
                <a:latin typeface="Lato Light" panose="020F0302020204030203" pitchFamily="34" charset="0"/>
                <a:ea typeface="Lato Light" panose="020F0302020204030203" pitchFamily="34" charset="0"/>
                <a:cs typeface="Lato Light" panose="020F0302020204030203" pitchFamily="34" charset="0"/>
              </a:rPr>
              <a:t> y </a:t>
            </a:r>
            <a:r>
              <a:rPr lang="en-US" sz="1300" b="1" dirty="0">
                <a:latin typeface="Lato Light" panose="020F0302020204030203" pitchFamily="34" charset="0"/>
                <a:ea typeface="Lato Light" panose="020F0302020204030203" pitchFamily="34" charset="0"/>
                <a:cs typeface="Lato Light" panose="020F0302020204030203" pitchFamily="34" charset="0"/>
              </a:rPr>
              <a:t>RB (Right Back)</a:t>
            </a:r>
            <a:r>
              <a:rPr lang="en-US" sz="1300" dirty="0">
                <a:latin typeface="Lato Light" panose="020F0302020204030203" pitchFamily="34" charset="0"/>
                <a:ea typeface="Lato Light" panose="020F0302020204030203" pitchFamily="34" charset="0"/>
                <a:cs typeface="Lato Light" panose="020F0302020204030203" pitchFamily="34" charset="0"/>
              </a:rPr>
              <a:t> </a:t>
            </a:r>
            <a:r>
              <a:rPr lang="es-ES" sz="1300" dirty="0">
                <a:latin typeface="Lato Light" panose="020F0302020204030203" pitchFamily="34" charset="0"/>
                <a:ea typeface="Lato Light" panose="020F0302020204030203" pitchFamily="34" charset="0"/>
                <a:cs typeface="Lato Light" panose="020F0302020204030203" pitchFamily="34" charset="0"/>
              </a:rPr>
              <a:t>: Tienen un control de balón moderado, pero más consistente y con menos variabilidad.</a:t>
            </a:r>
          </a:p>
          <a:p>
            <a:pPr algn="just"/>
            <a:endParaRPr lang="es-ES" sz="13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300" b="1" dirty="0">
                <a:latin typeface="Lato Light" panose="020F0302020204030203" pitchFamily="34" charset="0"/>
                <a:ea typeface="Lato Light" panose="020F0302020204030203" pitchFamily="34" charset="0"/>
                <a:cs typeface="Lato Light" panose="020F0302020204030203" pitchFamily="34" charset="0"/>
              </a:rPr>
              <a:t>Porteros (GK): </a:t>
            </a:r>
          </a:p>
          <a:p>
            <a:pPr algn="just"/>
            <a:r>
              <a:rPr lang="es-ES" sz="1300" dirty="0">
                <a:latin typeface="Lato Light" panose="020F0302020204030203" pitchFamily="34" charset="0"/>
                <a:ea typeface="Lato Light" panose="020F0302020204030203" pitchFamily="34" charset="0"/>
                <a:cs typeface="Lato Light" panose="020F0302020204030203" pitchFamily="34" charset="0"/>
              </a:rPr>
              <a:t>Como era de esperar, tienen el menor control de balón, dado que esta habilidad no es prioritaria para su rol.</a:t>
            </a:r>
          </a:p>
          <a:p>
            <a:pPr algn="just"/>
            <a:endParaRPr lang="es-ES" sz="13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300" b="1" dirty="0">
                <a:latin typeface="Lato Light" panose="020F0302020204030203" pitchFamily="34" charset="0"/>
                <a:ea typeface="Lato Light" panose="020F0302020204030203" pitchFamily="34" charset="0"/>
                <a:cs typeface="Lato Light" panose="020F0302020204030203" pitchFamily="34" charset="0"/>
              </a:rPr>
              <a:t>Jugadores Mediocampo CM (Central </a:t>
            </a:r>
            <a:r>
              <a:rPr lang="es-ES" sz="1300" b="1" dirty="0" err="1">
                <a:latin typeface="Lato Light" panose="020F0302020204030203" pitchFamily="34" charset="0"/>
                <a:ea typeface="Lato Light" panose="020F0302020204030203" pitchFamily="34" charset="0"/>
                <a:cs typeface="Lato Light" panose="020F0302020204030203" pitchFamily="34" charset="0"/>
              </a:rPr>
              <a:t>Midfielder</a:t>
            </a:r>
            <a:r>
              <a:rPr lang="es-ES" sz="1300" b="1" dirty="0">
                <a:latin typeface="Lato Light" panose="020F0302020204030203" pitchFamily="34" charset="0"/>
                <a:ea typeface="Lato Light" panose="020F0302020204030203" pitchFamily="34" charset="0"/>
                <a:cs typeface="Lato Light" panose="020F0302020204030203" pitchFamily="34" charset="0"/>
              </a:rPr>
              <a:t>) y CAM (Central </a:t>
            </a:r>
            <a:r>
              <a:rPr lang="es-ES" sz="1300" b="1" dirty="0" err="1">
                <a:latin typeface="Lato Light" panose="020F0302020204030203" pitchFamily="34" charset="0"/>
                <a:ea typeface="Lato Light" panose="020F0302020204030203" pitchFamily="34" charset="0"/>
                <a:cs typeface="Lato Light" panose="020F0302020204030203" pitchFamily="34" charset="0"/>
              </a:rPr>
              <a:t>Attacking</a:t>
            </a:r>
            <a:r>
              <a:rPr lang="es-ES" sz="1300" b="1" dirty="0">
                <a:latin typeface="Lato Light" panose="020F0302020204030203" pitchFamily="34" charset="0"/>
                <a:ea typeface="Lato Light" panose="020F0302020204030203" pitchFamily="34" charset="0"/>
                <a:cs typeface="Lato Light" panose="020F0302020204030203" pitchFamily="34" charset="0"/>
              </a:rPr>
              <a:t> </a:t>
            </a:r>
            <a:r>
              <a:rPr lang="es-ES" sz="1300" b="1" dirty="0" err="1">
                <a:latin typeface="Lato Light" panose="020F0302020204030203" pitchFamily="34" charset="0"/>
                <a:ea typeface="Lato Light" panose="020F0302020204030203" pitchFamily="34" charset="0"/>
                <a:cs typeface="Lato Light" panose="020F0302020204030203" pitchFamily="34" charset="0"/>
              </a:rPr>
              <a:t>Midfielder</a:t>
            </a:r>
            <a:r>
              <a:rPr lang="es-ES" sz="1300" b="1" dirty="0">
                <a:latin typeface="Lato Light" panose="020F0302020204030203" pitchFamily="34" charset="0"/>
                <a:ea typeface="Lato Light" panose="020F0302020204030203" pitchFamily="34" charset="0"/>
                <a:cs typeface="Lato Light" panose="020F0302020204030203" pitchFamily="34" charset="0"/>
              </a:rPr>
              <a:t>): </a:t>
            </a:r>
          </a:p>
          <a:p>
            <a:pPr algn="just"/>
            <a:r>
              <a:rPr lang="es-ES" sz="1300" dirty="0">
                <a:latin typeface="Lato Light" panose="020F0302020204030203" pitchFamily="34" charset="0"/>
                <a:ea typeface="Lato Light" panose="020F0302020204030203" pitchFamily="34" charset="0"/>
                <a:cs typeface="Lato Light" panose="020F0302020204030203" pitchFamily="34" charset="0"/>
              </a:rPr>
              <a:t>Muestran un buen control de balón, lo cual es crucial para estas posiciones.</a:t>
            </a:r>
            <a:endParaRPr lang="es-AR" sz="13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4" name="CuadroTexto 3">
            <a:extLst>
              <a:ext uri="{FF2B5EF4-FFF2-40B4-BE49-F238E27FC236}">
                <a16:creationId xmlns:a16="http://schemas.microsoft.com/office/drawing/2014/main" id="{EE5A7E1E-148C-EAD5-AFD1-6E0FF0ACCCB7}"/>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3214892946"/>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EFD4B1A3-0441-4EB2-8C41-EB649D7D8A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CA932B-C1F3-4034-A1EE-C75C3410E19E}"/>
              </a:ext>
            </a:extLst>
          </p:cNvPr>
          <p:cNvSpPr>
            <a:spLocks noGrp="1"/>
          </p:cNvSpPr>
          <p:nvPr>
            <p:ph type="title" idx="1"/>
          </p:nvPr>
        </p:nvSpPr>
        <p:spPr/>
        <p:txBody>
          <a:bodyPr rtlCol="0"/>
          <a:lstStyle/>
          <a:p>
            <a:r>
              <a:rPr lang="en-US" dirty="0"/>
              <a:t>Insights</a:t>
            </a:r>
          </a:p>
        </p:txBody>
      </p:sp>
      <p:sp>
        <p:nvSpPr>
          <p:cNvPr id="3" name="Content Placeholder 2">
            <a:extLst>
              <a:ext uri="{11D74129-DCE8-477F-B139-98FF006F09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930A67-06B6-42A0-BAF9-6FF0540123E4}"/>
              </a:ext>
            </a:extLst>
          </p:cNvPr>
          <p:cNvSpPr>
            <a:spLocks noGrp="1"/>
          </p:cNvSpPr>
          <p:nvPr>
            <p:ph type="body" idx="2"/>
          </p:nvPr>
        </p:nvSpPr>
        <p:spPr>
          <a:xfrm>
            <a:off x="2514600" y="1389866"/>
            <a:ext cx="4534930" cy="609599"/>
          </a:xfrm>
        </p:spPr>
        <p:txBody>
          <a:bodyPr rtlCol="0"/>
          <a:lstStyle/>
          <a:p>
            <a:pPr algn="just"/>
            <a:r>
              <a:rPr lang="es-ES" dirty="0"/>
              <a:t>habilidad crítica que tiene un impacto significativo en el rendimiento y valor del jugador.</a:t>
            </a:r>
            <a:endParaRPr lang="en-US" dirty="0"/>
          </a:p>
        </p:txBody>
      </p:sp>
      <p:sp>
        <p:nvSpPr>
          <p:cNvPr id="4" name="Text Placeholder 4">
            <a:extLst>
              <a:ext uri="{B914BEFE-C832-4DE9-9A5D-3F945CB4D4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0EF164-2C9C-4995-9278-C77E01F857BF}"/>
              </a:ext>
            </a:extLst>
          </p:cNvPr>
          <p:cNvSpPr>
            <a:spLocks noGrp="1"/>
          </p:cNvSpPr>
          <p:nvPr>
            <p:ph type="body" idx="3"/>
          </p:nvPr>
        </p:nvSpPr>
        <p:spPr>
          <a:xfrm>
            <a:off x="2529840" y="2109398"/>
            <a:ext cx="4572000" cy="609598"/>
          </a:xfrm>
        </p:spPr>
        <p:txBody>
          <a:bodyPr rtlCol="0"/>
          <a:lstStyle/>
          <a:p>
            <a:pPr algn="just"/>
            <a:r>
              <a:rPr lang="es-ES" dirty="0"/>
              <a:t>La precisión en los pases cortos es una habilidad técnica que influye significativamente en el valor de mercado de un jugador.</a:t>
            </a:r>
            <a:endParaRPr lang="en-US" dirty="0"/>
          </a:p>
        </p:txBody>
      </p:sp>
      <p:sp>
        <p:nvSpPr>
          <p:cNvPr id="5" name="Text Placeholder 5">
            <a:extLst>
              <a:ext uri="{83CE65BD-71C7-4768-9B77-283E5A12EB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FD3770-C4D9-4FE7-A097-C6AD4040DF76}"/>
              </a:ext>
            </a:extLst>
          </p:cNvPr>
          <p:cNvSpPr>
            <a:spLocks noGrp="1"/>
          </p:cNvSpPr>
          <p:nvPr>
            <p:ph type="body" idx="4"/>
          </p:nvPr>
        </p:nvSpPr>
        <p:spPr>
          <a:xfrm>
            <a:off x="2514600" y="2972310"/>
            <a:ext cx="4648200" cy="609598"/>
          </a:xfrm>
        </p:spPr>
        <p:txBody>
          <a:bodyPr rtlCol="0"/>
          <a:lstStyle/>
          <a:p>
            <a:pPr algn="just"/>
            <a:r>
              <a:rPr lang="en-US" dirty="0"/>
              <a:t>L</a:t>
            </a:r>
            <a:r>
              <a:rPr lang="es-ES" dirty="0"/>
              <a:t>os jugadores con excelente regate son altamente valorados, especialmente en posiciones ofensivas.</a:t>
            </a:r>
            <a:endParaRPr lang="en-US" dirty="0"/>
          </a:p>
        </p:txBody>
      </p:sp>
      <p:sp>
        <p:nvSpPr>
          <p:cNvPr id="6" name="Text Placeholder 6">
            <a:extLst>
              <a:ext uri="{8CBA43DA-F4E9-4715-82B7-2625B50ED3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A4B312-6398-412C-82D4-5694C9F0821E}"/>
              </a:ext>
            </a:extLst>
          </p:cNvPr>
          <p:cNvSpPr>
            <a:spLocks noGrp="1"/>
          </p:cNvSpPr>
          <p:nvPr>
            <p:ph type="body" idx="5"/>
          </p:nvPr>
        </p:nvSpPr>
        <p:spPr>
          <a:xfrm>
            <a:off x="2529839" y="3762375"/>
            <a:ext cx="4648201" cy="461178"/>
          </a:xfrm>
        </p:spPr>
        <p:txBody>
          <a:bodyPr rtlCol="0"/>
          <a:lstStyle/>
          <a:p>
            <a:r>
              <a:rPr lang="es-ES" dirty="0"/>
              <a:t>El control del balón es una habilidad técnica fundamental que impacta tanto el rendimiento como el valor del jugador.</a:t>
            </a:r>
            <a:endParaRPr lang="en-US" dirty="0"/>
          </a:p>
        </p:txBody>
      </p:sp>
      <p:sp>
        <p:nvSpPr>
          <p:cNvPr id="7" name="Text Placeholder 7">
            <a:extLst>
              <a:ext uri="{8670AE3F-5E64-4FC7-B4EA-74DC7A0843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70825D-211F-467B-9E0B-69131B8B5799}"/>
              </a:ext>
            </a:extLst>
          </p:cNvPr>
          <p:cNvSpPr>
            <a:spLocks noGrp="1"/>
          </p:cNvSpPr>
          <p:nvPr>
            <p:ph type="body" idx="6"/>
          </p:nvPr>
        </p:nvSpPr>
        <p:spPr>
          <a:xfrm>
            <a:off x="409574" y="1457325"/>
            <a:ext cx="1913495" cy="461178"/>
          </a:xfrm>
        </p:spPr>
        <p:txBody>
          <a:bodyPr rtlCol="0"/>
          <a:lstStyle/>
          <a:p>
            <a:r>
              <a:rPr lang="en-US" dirty="0"/>
              <a:t> </a:t>
            </a:r>
            <a:r>
              <a:rPr lang="en-US" dirty="0" err="1"/>
              <a:t>Mentality_vision</a:t>
            </a:r>
            <a:endParaRPr lang="en-US" dirty="0"/>
          </a:p>
        </p:txBody>
      </p:sp>
      <p:sp>
        <p:nvSpPr>
          <p:cNvPr id="8" name="Text Placeholder 8">
            <a:extLst>
              <a:ext uri="{54D8C84C-9F16-4C53-8967-BED0B39580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51B51E-E64D-461F-8ECB-F8115E66ADF6}"/>
              </a:ext>
            </a:extLst>
          </p:cNvPr>
          <p:cNvSpPr>
            <a:spLocks noGrp="1"/>
          </p:cNvSpPr>
          <p:nvPr>
            <p:ph type="body" idx="7"/>
          </p:nvPr>
        </p:nvSpPr>
        <p:spPr>
          <a:xfrm>
            <a:off x="418445" y="2238375"/>
            <a:ext cx="1904624" cy="461178"/>
          </a:xfrm>
        </p:spPr>
        <p:txBody>
          <a:bodyPr rtlCol="0"/>
          <a:lstStyle/>
          <a:p>
            <a:r>
              <a:rPr lang="en-US" dirty="0" err="1"/>
              <a:t>Attacking_short_passing</a:t>
            </a:r>
            <a:endParaRPr lang="en-US" dirty="0"/>
          </a:p>
        </p:txBody>
      </p:sp>
      <p:sp>
        <p:nvSpPr>
          <p:cNvPr id="9" name="Text Placeholder 9">
            <a:extLst>
              <a:ext uri="{16FE1AC7-1F08-4621-8528-AB78AC58CB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ED00E0-6BFD-4A63-9699-0CFCEC9DE8AB}"/>
              </a:ext>
            </a:extLst>
          </p:cNvPr>
          <p:cNvSpPr>
            <a:spLocks noGrp="1"/>
          </p:cNvSpPr>
          <p:nvPr>
            <p:ph type="body" idx="8"/>
          </p:nvPr>
        </p:nvSpPr>
        <p:spPr/>
        <p:txBody>
          <a:bodyPr rtlCol="0"/>
          <a:lstStyle/>
          <a:p>
            <a:r>
              <a:rPr lang="en-US" dirty="0" err="1"/>
              <a:t>Skill_dribbling</a:t>
            </a:r>
            <a:endParaRPr lang="en-US" dirty="0"/>
          </a:p>
        </p:txBody>
      </p:sp>
      <p:sp>
        <p:nvSpPr>
          <p:cNvPr id="10" name="Text Placeholder 10">
            <a:extLst>
              <a:ext uri="{DFD8D171-FA12-4024-826B-722C29065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097EE3-A872-467D-ABF7-B5CF91D6B3C0}"/>
              </a:ext>
            </a:extLst>
          </p:cNvPr>
          <p:cNvSpPr>
            <a:spLocks noGrp="1"/>
          </p:cNvSpPr>
          <p:nvPr>
            <p:ph type="body" idx="9"/>
          </p:nvPr>
        </p:nvSpPr>
        <p:spPr>
          <a:xfrm>
            <a:off x="418445" y="3762375"/>
            <a:ext cx="1867555" cy="461178"/>
          </a:xfrm>
        </p:spPr>
        <p:txBody>
          <a:bodyPr rtlCol="0"/>
          <a:lstStyle/>
          <a:p>
            <a:r>
              <a:rPr lang="es-AR" dirty="0" err="1"/>
              <a:t>Skill_ball_control</a:t>
            </a:r>
            <a:endParaRPr lang="en-US" dirty="0"/>
          </a:p>
        </p:txBody>
      </p:sp>
      <p:sp>
        <p:nvSpPr>
          <p:cNvPr id="12" name="Slide Number Placeholder 5">
            <a:extLst>
              <a:ext uri="{B2A503B4-5A43-4FA7-8FEC-6A4676E4D7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F46006-FE25-4876-B604-5D5465418E88}"/>
              </a:ext>
            </a:extLst>
          </p:cNvPr>
          <p:cNvSpPr>
            <a:spLocks noGrp="1"/>
          </p:cNvSpPr>
          <p:nvPr>
            <p:ph type="sldNum" sz="quarter"/>
          </p:nvPr>
        </p:nvSpPr>
        <p:spPr/>
        <p:txBody>
          <a:bodyPr rtlCol="0"/>
          <a:lstStyle/>
          <a:p>
            <a:fld id="{AD3AECDA-C21E-43FC-B1B4-497ACD4A7047}" type="slidenum">
              <a:t>15</a:t>
            </a:fld>
            <a:endParaRPr lang="en-US" dirty="0"/>
          </a:p>
        </p:txBody>
      </p:sp>
    </p:spTree>
    <p:extLst>
      <p:ext uri="{41ACB81B-CFCC-4099-84E7-308FC82BFC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5B303D78-12B4-4A51-9C53-7E77E2B270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021A1B-B20C-4272-90AA-EFF415EB5E53}"/>
              </a:ext>
            </a:extLst>
          </p:cNvPr>
          <p:cNvSpPr>
            <a:spLocks noGrp="1"/>
          </p:cNvSpPr>
          <p:nvPr>
            <p:ph type="title" idx="1"/>
          </p:nvPr>
        </p:nvSpPr>
        <p:spPr/>
        <p:txBody>
          <a:bodyPr rtlCol="0"/>
          <a:lstStyle/>
          <a:p>
            <a:r>
              <a:rPr lang="en-US" dirty="0" err="1"/>
              <a:t>Recomendaciones</a:t>
            </a:r>
            <a:endParaRPr lang="en-US" dirty="0"/>
          </a:p>
        </p:txBody>
      </p:sp>
      <p:sp>
        <p:nvSpPr>
          <p:cNvPr id="7" name="Text Placeholder 10">
            <a:extLst>
              <a:ext uri="{942ADB7E-DA6C-4E8C-AFC8-A20FE0170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D8483C-7C8B-4A09-A54E-A51C5618624E}"/>
              </a:ext>
            </a:extLst>
          </p:cNvPr>
          <p:cNvSpPr>
            <a:spLocks noGrp="1"/>
          </p:cNvSpPr>
          <p:nvPr>
            <p:ph type="body" idx="6"/>
          </p:nvPr>
        </p:nvSpPr>
        <p:spPr>
          <a:xfrm>
            <a:off x="428625" y="2571751"/>
            <a:ext cx="1933575" cy="1731730"/>
          </a:xfrm>
        </p:spPr>
        <p:txBody>
          <a:bodyPr rtlCol="0"/>
          <a:lstStyle/>
          <a:p>
            <a:r>
              <a:rPr lang="es-ES" cap="none" dirty="0"/>
              <a:t>Fomentar el Desarrollo de la Visión para Crear Oportunidades Ofensivas</a:t>
            </a:r>
            <a:endParaRPr lang="en-US" cap="none" dirty="0"/>
          </a:p>
        </p:txBody>
      </p:sp>
      <p:sp>
        <p:nvSpPr>
          <p:cNvPr id="8" name="Text Placeholder 11">
            <a:extLst>
              <a:ext uri="{9DD59CE3-369D-479E-BD0D-5CAE04B666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B0F81E-C136-49D2-9324-D9ECD3DEA1E7}"/>
              </a:ext>
            </a:extLst>
          </p:cNvPr>
          <p:cNvSpPr>
            <a:spLocks noGrp="1"/>
          </p:cNvSpPr>
          <p:nvPr>
            <p:ph type="body" idx="7"/>
          </p:nvPr>
        </p:nvSpPr>
        <p:spPr>
          <a:xfrm>
            <a:off x="2695575" y="2686050"/>
            <a:ext cx="1606329" cy="1562100"/>
          </a:xfrm>
        </p:spPr>
        <p:txBody>
          <a:bodyPr rtlCol="0"/>
          <a:lstStyle/>
          <a:p>
            <a:r>
              <a:rPr lang="es-ES" cap="none" dirty="0"/>
              <a:t>Invertir en la mejora de la precisión en pases cortos</a:t>
            </a:r>
            <a:endParaRPr lang="en-US" cap="none" dirty="0"/>
          </a:p>
        </p:txBody>
      </p:sp>
      <p:sp>
        <p:nvSpPr>
          <p:cNvPr id="9" name="Text Placeholder 12">
            <a:extLst>
              <a:ext uri="{0C148311-E6D4-4EB5-A9D9-91D87FBC97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461009-4514-4C0F-B703-4D7531746E66}"/>
              </a:ext>
            </a:extLst>
          </p:cNvPr>
          <p:cNvSpPr>
            <a:spLocks noGrp="1"/>
          </p:cNvSpPr>
          <p:nvPr>
            <p:ph type="body" idx="8"/>
          </p:nvPr>
        </p:nvSpPr>
        <p:spPr>
          <a:xfrm>
            <a:off x="4819650" y="2686050"/>
            <a:ext cx="1606329" cy="1731730"/>
          </a:xfrm>
        </p:spPr>
        <p:txBody>
          <a:bodyPr rtlCol="0"/>
          <a:lstStyle/>
          <a:p>
            <a:r>
              <a:rPr lang="es-ES" cap="none" dirty="0"/>
              <a:t>Valoración estratégica del regate en posiciones ofensivas</a:t>
            </a:r>
            <a:endParaRPr lang="en-US" cap="none" dirty="0"/>
          </a:p>
        </p:txBody>
      </p:sp>
      <p:sp>
        <p:nvSpPr>
          <p:cNvPr id="10" name="Text Placeholder 13">
            <a:extLst>
              <a:ext uri="{0F833F4E-4AD0-4F8C-B7C3-08435B9CB0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9005D5-5356-4B64-B481-04F437B4C88C}"/>
              </a:ext>
            </a:extLst>
          </p:cNvPr>
          <p:cNvSpPr>
            <a:spLocks noGrp="1"/>
          </p:cNvSpPr>
          <p:nvPr>
            <p:ph type="body" idx="9"/>
          </p:nvPr>
        </p:nvSpPr>
        <p:spPr>
          <a:xfrm>
            <a:off x="6943725" y="2571750"/>
            <a:ext cx="1606329" cy="1846030"/>
          </a:xfrm>
        </p:spPr>
        <p:txBody>
          <a:bodyPr rtlCol="0"/>
          <a:lstStyle/>
          <a:p>
            <a:r>
              <a:rPr lang="es-ES" cap="none" dirty="0"/>
              <a:t>Desarrollar el control de balón como fundamento para el rendimiento</a:t>
            </a:r>
            <a:endParaRPr lang="en-US" cap="none" dirty="0"/>
          </a:p>
        </p:txBody>
      </p:sp>
      <p:sp>
        <p:nvSpPr>
          <p:cNvPr id="13" name="Slide Number Placeholder 5">
            <a:extLst>
              <a:ext uri="{E4A4620C-39CF-4D34-A7D5-5E4150DB51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2479A5-14C5-48DB-AF8A-DF2C7374B65D}"/>
              </a:ext>
            </a:extLst>
          </p:cNvPr>
          <p:cNvSpPr>
            <a:spLocks noGrp="1"/>
          </p:cNvSpPr>
          <p:nvPr>
            <p:ph type="sldNum" sz="quarter"/>
          </p:nvPr>
        </p:nvSpPr>
        <p:spPr/>
        <p:txBody>
          <a:bodyPr rtlCol="0"/>
          <a:lstStyle/>
          <a:p>
            <a:fld id="{3D120CC8-ED79-4072-922F-6AB80978C82F}" type="slidenum">
              <a:t>16</a:t>
            </a:fld>
            <a:endParaRPr lang="en-US" dirty="0"/>
          </a:p>
        </p:txBody>
      </p:sp>
    </p:spTree>
    <p:extLst>
      <p:ext uri="{26EF5F6D-28B7-4ECB-8BDB-635CD51534D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4" name="Slide Number Placeholder 5">
            <a:extLst>
              <a:ext uri="{0C5D62E0-A677-4594-A731-F2C8AD2507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6742FA-2E81-4356-8319-0734C916429B}"/>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D300785E-BBDF-4FB1-9A66-DF4B13676F35}" type="slidenum">
              <a:t>2</a:t>
            </a:fld>
            <a:endParaRPr lang="en-US" dirty="0"/>
          </a:p>
        </p:txBody>
      </p:sp>
      <p:sp>
        <p:nvSpPr>
          <p:cNvPr id="7" name="CuadroTexto 6">
            <a:extLst>
              <a:ext uri="{FF2B5EF4-FFF2-40B4-BE49-F238E27FC236}">
                <a16:creationId xmlns:a16="http://schemas.microsoft.com/office/drawing/2014/main" id="{B84060DE-ADCD-3A0F-222B-AC8B8F30E1F0}"/>
              </a:ext>
            </a:extLst>
          </p:cNvPr>
          <p:cNvSpPr txBox="1"/>
          <p:nvPr/>
        </p:nvSpPr>
        <p:spPr>
          <a:xfrm>
            <a:off x="507797" y="345338"/>
            <a:ext cx="2362200" cy="584775"/>
          </a:xfrm>
          <a:prstGeom prst="rect">
            <a:avLst/>
          </a:prstGeom>
          <a:noFill/>
        </p:spPr>
        <p:txBody>
          <a:bodyPr wrap="square" rtlCol="0">
            <a:spAutoFit/>
          </a:bodyPr>
          <a:lstStyle/>
          <a:p>
            <a:r>
              <a:rPr lang="es-AR" sz="3200" dirty="0">
                <a:solidFill>
                  <a:schemeClr val="bg1"/>
                </a:solidFill>
              </a:rPr>
              <a:t>Índice</a:t>
            </a:r>
          </a:p>
        </p:txBody>
      </p:sp>
      <p:sp>
        <p:nvSpPr>
          <p:cNvPr id="8" name="CuadroTexto 7">
            <a:extLst>
              <a:ext uri="{FF2B5EF4-FFF2-40B4-BE49-F238E27FC236}">
                <a16:creationId xmlns:a16="http://schemas.microsoft.com/office/drawing/2014/main" id="{E116ECEE-7679-F3D1-8D1A-4E64F17140E1}"/>
              </a:ext>
            </a:extLst>
          </p:cNvPr>
          <p:cNvSpPr txBox="1"/>
          <p:nvPr/>
        </p:nvSpPr>
        <p:spPr>
          <a:xfrm>
            <a:off x="762000" y="971550"/>
            <a:ext cx="5562600" cy="3693319"/>
          </a:xfrm>
          <a:prstGeom prst="rect">
            <a:avLst/>
          </a:prstGeom>
          <a:noFill/>
        </p:spPr>
        <p:txBody>
          <a:bodyPr wrap="square" rtlCol="0">
            <a:spAutoFit/>
          </a:bodyPr>
          <a:lstStyle/>
          <a:p>
            <a:r>
              <a:rPr lang="es-AR" dirty="0">
                <a:solidFill>
                  <a:schemeClr val="bg1"/>
                </a:solidFill>
              </a:rPr>
              <a:t>1- Introducción</a:t>
            </a:r>
          </a:p>
          <a:p>
            <a:endParaRPr lang="es-AR" dirty="0">
              <a:solidFill>
                <a:schemeClr val="bg1"/>
              </a:solidFill>
            </a:endParaRPr>
          </a:p>
          <a:p>
            <a:r>
              <a:rPr lang="es-AR" dirty="0">
                <a:solidFill>
                  <a:schemeClr val="bg1"/>
                </a:solidFill>
              </a:rPr>
              <a:t>2- Objetivos</a:t>
            </a:r>
          </a:p>
          <a:p>
            <a:endParaRPr lang="es-AR" dirty="0">
              <a:solidFill>
                <a:schemeClr val="bg1"/>
              </a:solidFill>
            </a:endParaRPr>
          </a:p>
          <a:p>
            <a:r>
              <a:rPr lang="es-AR" dirty="0">
                <a:solidFill>
                  <a:schemeClr val="bg1"/>
                </a:solidFill>
              </a:rPr>
              <a:t>3- Exploración de Datos</a:t>
            </a:r>
          </a:p>
          <a:p>
            <a:endParaRPr lang="es-AR" dirty="0">
              <a:solidFill>
                <a:schemeClr val="bg1"/>
              </a:solidFill>
            </a:endParaRPr>
          </a:p>
          <a:p>
            <a:r>
              <a:rPr lang="es-AR" dirty="0">
                <a:solidFill>
                  <a:schemeClr val="bg1"/>
                </a:solidFill>
              </a:rPr>
              <a:t>4- Metodología </a:t>
            </a:r>
          </a:p>
          <a:p>
            <a:endParaRPr lang="es-AR" dirty="0">
              <a:solidFill>
                <a:schemeClr val="bg1"/>
              </a:solidFill>
            </a:endParaRPr>
          </a:p>
          <a:p>
            <a:r>
              <a:rPr lang="es-AR" dirty="0">
                <a:solidFill>
                  <a:schemeClr val="bg1"/>
                </a:solidFill>
              </a:rPr>
              <a:t>5- Análisis Exploratorio de Datos (EDA)</a:t>
            </a:r>
          </a:p>
          <a:p>
            <a:endParaRPr lang="es-AR" dirty="0">
              <a:solidFill>
                <a:schemeClr val="bg1"/>
              </a:solidFill>
            </a:endParaRPr>
          </a:p>
          <a:p>
            <a:r>
              <a:rPr lang="es-AR" dirty="0">
                <a:solidFill>
                  <a:schemeClr val="bg1"/>
                </a:solidFill>
              </a:rPr>
              <a:t>6- </a:t>
            </a:r>
            <a:r>
              <a:rPr lang="es-AR" dirty="0" err="1">
                <a:solidFill>
                  <a:schemeClr val="bg1"/>
                </a:solidFill>
              </a:rPr>
              <a:t>Insights</a:t>
            </a:r>
            <a:endParaRPr lang="es-AR" dirty="0">
              <a:solidFill>
                <a:schemeClr val="bg1"/>
              </a:solidFill>
            </a:endParaRPr>
          </a:p>
          <a:p>
            <a:endParaRPr lang="es-AR" dirty="0">
              <a:solidFill>
                <a:schemeClr val="bg1"/>
              </a:solidFill>
            </a:endParaRPr>
          </a:p>
          <a:p>
            <a:r>
              <a:rPr lang="es-AR" dirty="0">
                <a:solidFill>
                  <a:schemeClr val="bg1"/>
                </a:solidFill>
              </a:rPr>
              <a:t>7- Recomendaciones</a:t>
            </a:r>
          </a:p>
        </p:txBody>
      </p:sp>
    </p:spTree>
    <p:extLst>
      <p:ext uri="{5A179E6D-76AA-4DBB-8841-8472EB9B1CC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ext Placeholder 2">
            <a:extLst>
              <a:ext uri="{CDCEE881-034D-444D-A03D-4FC0E809CC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4BEA4A-67A2-489E-B960-13FE59867D24}"/>
              </a:ext>
            </a:extLst>
          </p:cNvPr>
          <p:cNvSpPr>
            <a:spLocks noGrp="1"/>
          </p:cNvSpPr>
          <p:nvPr>
            <p:ph/>
          </p:nvPr>
        </p:nvSpPr>
        <p:spPr>
          <a:xfrm>
            <a:off x="575843" y="1581150"/>
            <a:ext cx="7992322" cy="2796996"/>
          </a:xfrm>
        </p:spPr>
        <p:txBody>
          <a:bodyPr rtlCol="0">
            <a:noAutofit/>
          </a:bodyPr>
          <a:lstStyle/>
          <a:p>
            <a:pPr algn="just"/>
            <a:endParaRPr lang="es-ES" sz="1600" dirty="0">
              <a:latin typeface="Lato Light" panose="020F0302020204030203" pitchFamily="34" charset="0"/>
              <a:ea typeface="Lato Light" panose="020F0302020204030203" pitchFamily="34" charset="0"/>
              <a:cs typeface="Lato Light" panose="020F0302020204030203" pitchFamily="34" charset="0"/>
            </a:endParaRPr>
          </a:p>
          <a:p>
            <a:endParaRPr lang="es-ES" dirty="0"/>
          </a:p>
        </p:txBody>
      </p:sp>
      <p:sp>
        <p:nvSpPr>
          <p:cNvPr id="3" name="Title 1">
            <a:extLst>
              <a:ext uri="{4AEEA24B-5919-4032-AC2A-823129A5C1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55BF9C-2BAD-441A-A3AF-6958523F270F}"/>
              </a:ext>
            </a:extLst>
          </p:cNvPr>
          <p:cNvSpPr>
            <a:spLocks noGrp="1"/>
          </p:cNvSpPr>
          <p:nvPr>
            <p:ph type="title" idx="2"/>
          </p:nvPr>
        </p:nvSpPr>
        <p:spPr/>
        <p:txBody>
          <a:bodyPr rtlCol="0"/>
          <a:lstStyle/>
          <a:p>
            <a:r>
              <a:rPr lang="en-US" dirty="0"/>
              <a:t>Introducción </a:t>
            </a:r>
          </a:p>
        </p:txBody>
      </p:sp>
      <p:sp>
        <p:nvSpPr>
          <p:cNvPr id="4" name="Slide Number Placeholder 5">
            <a:extLst>
              <a:ext uri="{9288DFF7-30DB-49DA-A26B-C9AF88F6DE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175FC-B34A-4E62-93C8-8F9C02A9974A}"/>
              </a:ext>
            </a:extLst>
          </p:cNvPr>
          <p:cNvSpPr>
            <a:spLocks noGrp="1"/>
          </p:cNvSpPr>
          <p:nvPr>
            <p:ph type="sldNum" sz="quarter" idx="1"/>
          </p:nvPr>
        </p:nvSpPr>
        <p:spPr/>
        <p:txBody>
          <a:bodyPr rtlCol="0"/>
          <a:lstStyle/>
          <a:p>
            <a:fld id="{B0E5EFBB-D05E-4E30-8D53-DF764F553C5B}" type="slidenum">
              <a:t>3</a:t>
            </a:fld>
            <a:endParaRPr lang="en-US" dirty="0"/>
          </a:p>
        </p:txBody>
      </p:sp>
      <p:sp>
        <p:nvSpPr>
          <p:cNvPr id="5" name="CuadroTexto 4">
            <a:extLst>
              <a:ext uri="{FF2B5EF4-FFF2-40B4-BE49-F238E27FC236}">
                <a16:creationId xmlns:a16="http://schemas.microsoft.com/office/drawing/2014/main" id="{9E0F7C1A-A096-572F-4878-B41F0EA545F0}"/>
              </a:ext>
            </a:extLst>
          </p:cNvPr>
          <p:cNvSpPr txBox="1"/>
          <p:nvPr/>
        </p:nvSpPr>
        <p:spPr>
          <a:xfrm>
            <a:off x="575835" y="1626204"/>
            <a:ext cx="7992314" cy="2862322"/>
          </a:xfrm>
          <a:prstGeom prst="rect">
            <a:avLst/>
          </a:prstGeom>
          <a:noFill/>
        </p:spPr>
        <p:txBody>
          <a:bodyPr wrap="square" rtlCol="0">
            <a:spAutoFit/>
          </a:bodyPr>
          <a:lstStyle/>
          <a:p>
            <a:pPr algn="just"/>
            <a:r>
              <a:rPr lang="es-ES" dirty="0"/>
              <a:t>El fútbol es uno de los deportes más complejos y emocionantes del mundo, donde el rendimiento de un jugador puede determinar el éxito de un equipo.</a:t>
            </a:r>
          </a:p>
          <a:p>
            <a:pPr algn="just"/>
            <a:r>
              <a:rPr lang="es-ES" dirty="0"/>
              <a:t> </a:t>
            </a:r>
          </a:p>
          <a:p>
            <a:pPr algn="just"/>
            <a:r>
              <a:rPr lang="es-ES" dirty="0"/>
              <a:t>Con la creciente disponibilidad de datos, el análisis de datos y las técnicas de machine </a:t>
            </a:r>
            <a:r>
              <a:rPr lang="es-ES" dirty="0" err="1"/>
              <a:t>learning</a:t>
            </a:r>
            <a:r>
              <a:rPr lang="es-ES" dirty="0"/>
              <a:t> ofrecen una nueva perspectiva sobre cómo evaluar y entender a los jugadores.</a:t>
            </a:r>
          </a:p>
          <a:p>
            <a:pPr algn="just"/>
            <a:endParaRPr lang="es-ES" dirty="0"/>
          </a:p>
          <a:p>
            <a:pPr algn="just"/>
            <a:r>
              <a:rPr lang="es-ES" dirty="0"/>
              <a:t> Este estudio contiene información detallada sobre jugadores de fútbol, para explorar sus características, habilidades y su relación con el rendimiento y el valor en el mercado.</a:t>
            </a:r>
            <a:endParaRPr lang="es-AR" dirty="0"/>
          </a:p>
        </p:txBody>
      </p:sp>
    </p:spTree>
    <p:extLst>
      <p:ext uri="{2E04569A-F8EA-4503-B1DE-36A2F513551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CC8BC4DB-F072-41B6-B519-CFBB8CB196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26ECE3-1C0C-4274-BDE2-47154198EC4E}"/>
              </a:ext>
            </a:extLst>
          </p:cNvPr>
          <p:cNvSpPr>
            <a:spLocks noGrp="1"/>
          </p:cNvSpPr>
          <p:nvPr>
            <p:ph type="title" idx="2"/>
          </p:nvPr>
        </p:nvSpPr>
        <p:spPr>
          <a:xfrm>
            <a:off x="426955" y="285750"/>
            <a:ext cx="8286750" cy="585788"/>
          </a:xfrm>
        </p:spPr>
        <p:txBody>
          <a:bodyPr rtlCol="0"/>
          <a:lstStyle/>
          <a:p>
            <a:r>
              <a:rPr lang="en-US" dirty="0">
                <a:latin typeface="Lato"/>
              </a:rPr>
              <a:t>Objetivos</a:t>
            </a:r>
          </a:p>
        </p:txBody>
      </p:sp>
      <p:sp>
        <p:nvSpPr>
          <p:cNvPr id="3" name="Content Placeholder 2">
            <a:extLst>
              <a:ext uri="{FC47C155-EC11-4A35-9AB0-ACEEFF4431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6FA5F1-6C6F-41C8-B290-257CB1F7348C}"/>
              </a:ext>
            </a:extLst>
          </p:cNvPr>
          <p:cNvSpPr>
            <a:spLocks noGrp="1"/>
          </p:cNvSpPr>
          <p:nvPr>
            <p:ph/>
          </p:nvPr>
        </p:nvSpPr>
        <p:spPr>
          <a:xfrm>
            <a:off x="266700" y="1129217"/>
            <a:ext cx="8610600" cy="3148012"/>
          </a:xfrm>
        </p:spPr>
        <p:txBody>
          <a:bodyPr rtlCol="0"/>
          <a:lstStyle/>
          <a:p>
            <a:r>
              <a:rPr lang="es-ES" dirty="0"/>
              <a:t>El objetivo principal de este análisis es:</a:t>
            </a:r>
          </a:p>
          <a:p>
            <a:endParaRPr lang="es-ES" dirty="0"/>
          </a:p>
          <a:p>
            <a:r>
              <a:rPr lang="es-ES" b="1" dirty="0"/>
              <a:t>Explorar</a:t>
            </a:r>
            <a:r>
              <a:rPr lang="es-ES" dirty="0"/>
              <a:t> la distribución de las características físicas y habilidades de los jugadores.</a:t>
            </a:r>
          </a:p>
          <a:p>
            <a:r>
              <a:rPr lang="es-ES" b="1" dirty="0"/>
              <a:t>Comprender</a:t>
            </a:r>
            <a:r>
              <a:rPr lang="es-ES" dirty="0"/>
              <a:t> cómo estas características afectan el rendimiento y el valor de los jugadores.</a:t>
            </a:r>
          </a:p>
          <a:p>
            <a:r>
              <a:rPr lang="es-ES" b="1" dirty="0"/>
              <a:t>Desarrollar</a:t>
            </a:r>
            <a:r>
              <a:rPr lang="es-ES" dirty="0"/>
              <a:t> modelos predictivos para valorar y clasificar a los jugadores con base en sus habilidades y características.</a:t>
            </a:r>
          </a:p>
          <a:p>
            <a:pPr algn="just"/>
            <a:endParaRPr lang="en-US" dirty="0">
              <a:latin typeface="Lato"/>
            </a:endParaRPr>
          </a:p>
        </p:txBody>
      </p:sp>
      <p:sp>
        <p:nvSpPr>
          <p:cNvPr id="5" name="Slide Number Placeholder 5">
            <a:extLst>
              <a:ext uri="{37C6BC83-8266-4F5E-ADBC-111EAFD52F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F297AD-8ABC-4FD8-8561-7F4105551AE1}"/>
              </a:ext>
            </a:extLst>
          </p:cNvPr>
          <p:cNvSpPr>
            <a:spLocks noGrp="1"/>
          </p:cNvSpPr>
          <p:nvPr>
            <p:ph type="sldNum" sz="quarter" idx="1"/>
          </p:nvPr>
        </p:nvSpPr>
        <p:spPr>
          <a:xfrm>
            <a:off x="6657974" y="4767262"/>
            <a:ext cx="2057400" cy="273843"/>
          </a:xfrm>
        </p:spPr>
        <p:txBody>
          <a:bodyPr rtlCol="0"/>
          <a:lstStyle/>
          <a:p>
            <a:fld id="{EA0DF5A5-72B8-458F-B619-39B17BEB481F}" type="slidenum">
              <a:t>4</a:t>
            </a:fld>
            <a:endParaRPr lang="en-US" dirty="0"/>
          </a:p>
        </p:txBody>
      </p:sp>
    </p:spTree>
    <p:extLst>
      <p:ext uri="{E77A69BA-BF87-4A67-9F21-12DB841D9E6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 Placeholder 2">
            <a:extLst>
              <a:ext uri="{C38551E4-6DE1-456C-A758-395BBF1978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E9C9F-48D8-4936-9459-3835218CAF68}"/>
              </a:ext>
            </a:extLst>
          </p:cNvPr>
          <p:cNvSpPr>
            <a:spLocks noGrp="1"/>
          </p:cNvSpPr>
          <p:nvPr>
            <p:ph/>
          </p:nvPr>
        </p:nvSpPr>
        <p:spPr>
          <a:xfrm>
            <a:off x="152401" y="1409700"/>
            <a:ext cx="3257550" cy="3276600"/>
          </a:xfrm>
        </p:spPr>
        <p:txBody>
          <a:bodyPr rtlCol="0" anchor="t"/>
          <a:lstStyle/>
          <a:p>
            <a:pPr algn="just"/>
            <a:r>
              <a:rPr lang="es-ES" sz="1800" cap="none" dirty="0"/>
              <a:t>Nuestro </a:t>
            </a:r>
            <a:r>
              <a:rPr lang="es-ES" sz="1800" cap="none" dirty="0" err="1"/>
              <a:t>dataset</a:t>
            </a:r>
            <a:r>
              <a:rPr lang="es-ES" sz="1800" cap="none" dirty="0"/>
              <a:t> incluye más de 19,000 jugadores de todo el mundo desde las estrellas más brillantes hasta los jóvenes talentos en ascenso. Con más de 100 atributos diferentes, desde la velocidad y agilidad hasta el control del balón y las capacidades de tiro.</a:t>
            </a:r>
          </a:p>
          <a:p>
            <a:pPr algn="just"/>
            <a:endParaRPr lang="en-US" sz="1800" cap="none" dirty="0"/>
          </a:p>
        </p:txBody>
      </p:sp>
      <p:sp>
        <p:nvSpPr>
          <p:cNvPr id="3" name="Title 1">
            <a:extLst>
              <a:ext uri="{D655EA22-152D-473E-B936-CBBEA79E40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E79C22-0F35-4D1F-A887-F0379159CC87}"/>
              </a:ext>
            </a:extLst>
          </p:cNvPr>
          <p:cNvSpPr>
            <a:spLocks noGrp="1"/>
          </p:cNvSpPr>
          <p:nvPr>
            <p:ph type="title" idx="2"/>
          </p:nvPr>
        </p:nvSpPr>
        <p:spPr/>
        <p:txBody>
          <a:bodyPr rtlCol="0"/>
          <a:lstStyle/>
          <a:p>
            <a:pPr algn="ctr"/>
            <a:r>
              <a:rPr lang="es-AR" dirty="0"/>
              <a:t>Exploración de Datos</a:t>
            </a:r>
            <a:endParaRPr lang="en-US" dirty="0"/>
          </a:p>
        </p:txBody>
      </p:sp>
      <p:sp>
        <p:nvSpPr>
          <p:cNvPr id="4" name="Content Placeholder 4">
            <a:extLst>
              <a:ext uri="{54956BAF-CC33-43D7-B261-B87D2579E4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F3C076-F9D5-467D-9741-5590361B677F}"/>
              </a:ext>
            </a:extLst>
          </p:cNvPr>
          <p:cNvSpPr>
            <a:spLocks noGrp="1"/>
          </p:cNvSpPr>
          <p:nvPr>
            <p:ph idx="3"/>
          </p:nvPr>
        </p:nvSpPr>
        <p:spPr>
          <a:xfrm>
            <a:off x="3962400" y="1657350"/>
            <a:ext cx="4953000" cy="2590800"/>
          </a:xfrm>
        </p:spPr>
        <p:txBody>
          <a:bodyPr rtlCol="0"/>
          <a:lstStyle/>
          <a:p>
            <a:r>
              <a:rPr lang="es-ES" b="1" dirty="0"/>
              <a:t>Habilidades Técnicas:</a:t>
            </a:r>
            <a:r>
              <a:rPr lang="es-ES" dirty="0"/>
              <a:t> como el control del balón, precisión en los pases, regate, finalización y visión de juego. </a:t>
            </a:r>
          </a:p>
          <a:p>
            <a:r>
              <a:rPr lang="es-ES" b="1" dirty="0"/>
              <a:t>Atributos Físicos:</a:t>
            </a:r>
            <a:r>
              <a:rPr lang="es-ES" dirty="0"/>
              <a:t> como la velocidad, agilidad, fuerza y resistencia.</a:t>
            </a:r>
          </a:p>
          <a:p>
            <a:r>
              <a:rPr lang="es-ES" b="1" dirty="0"/>
              <a:t>Características Psicológicas y Mentales:</a:t>
            </a:r>
            <a:r>
              <a:rPr lang="es-ES" dirty="0"/>
              <a:t> La compostura, determinación, y la inteligencia en el juego.</a:t>
            </a:r>
          </a:p>
          <a:p>
            <a:r>
              <a:rPr lang="es-ES" b="1" dirty="0"/>
              <a:t>Datos Demográficos y Contextuales:</a:t>
            </a:r>
            <a:r>
              <a:rPr lang="es-ES" dirty="0"/>
              <a:t> Incluyen la edad, altura, peso, nacionalidad, y posición en el campo. </a:t>
            </a:r>
          </a:p>
          <a:p>
            <a:endParaRPr lang="es-ES" dirty="0"/>
          </a:p>
          <a:p>
            <a:endParaRPr lang="es-ES" dirty="0"/>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197A7A-77FE-492A-8D4C-D29355BF1103}"/>
              </a:ext>
            </a:extLst>
          </p:cNvPr>
          <p:cNvSpPr>
            <a:spLocks noGrp="1"/>
          </p:cNvSpPr>
          <p:nvPr>
            <p:ph type="sldNum" sz="quarter" idx="1"/>
          </p:nvPr>
        </p:nvSpPr>
        <p:spPr/>
        <p:txBody>
          <a:bodyPr rtlCol="0"/>
          <a:lstStyle/>
          <a:p>
            <a:fld id="{818E6D69-EF52-4512-8432-D14C62689A00}" type="slidenum">
              <a:t>5</a:t>
            </a:fld>
            <a:endParaRPr lang="en-US" dirty="0"/>
          </a:p>
        </p:txBody>
      </p:sp>
    </p:spTree>
    <p:extLst>
      <p:ext uri="{E1AEAC38-A862-42AA-86DA-A40139BF5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C38551E4-6DE1-456C-A758-395BBF1978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AE9C9F-48D8-4936-9459-3835218CAF68}"/>
              </a:ext>
            </a:extLst>
          </p:cNvPr>
          <p:cNvSpPr>
            <a:spLocks noGrp="1"/>
          </p:cNvSpPr>
          <p:nvPr>
            <p:ph/>
          </p:nvPr>
        </p:nvSpPr>
        <p:spPr>
          <a:xfrm>
            <a:off x="305613" y="1123950"/>
            <a:ext cx="3290009" cy="3643312"/>
          </a:xfrm>
        </p:spPr>
        <p:txBody>
          <a:bodyPr rtlCol="0" anchor="t"/>
          <a:lstStyle/>
          <a:p>
            <a:pPr algn="just"/>
            <a:endParaRPr lang="es-ES" sz="1600" cap="none" dirty="0">
              <a:latin typeface="+mn-lt"/>
              <a:ea typeface="Lato Light" panose="020F0502020204030203" pitchFamily="34" charset="0"/>
              <a:cs typeface="Lato Light" panose="020F0502020204030203" pitchFamily="34" charset="0"/>
            </a:endParaRPr>
          </a:p>
          <a:p>
            <a:pPr algn="just"/>
            <a:r>
              <a:rPr lang="es-ES" sz="1600" cap="none" dirty="0">
                <a:latin typeface="+mn-lt"/>
                <a:ea typeface="Lato Light" panose="020F0502020204030203" pitchFamily="34" charset="0"/>
                <a:cs typeface="Lato Light" panose="020F0502020204030203" pitchFamily="34" charset="0"/>
              </a:rPr>
              <a:t>Nuestro </a:t>
            </a:r>
            <a:r>
              <a:rPr lang="es-ES" sz="1600" cap="none" dirty="0" err="1">
                <a:latin typeface="+mn-lt"/>
                <a:ea typeface="Lato Light" panose="020F0502020204030203" pitchFamily="34" charset="0"/>
                <a:cs typeface="Lato Light" panose="020F0502020204030203" pitchFamily="34" charset="0"/>
              </a:rPr>
              <a:t>dataset</a:t>
            </a:r>
            <a:r>
              <a:rPr lang="es-ES" sz="1600" cap="none" dirty="0">
                <a:latin typeface="+mn-lt"/>
                <a:ea typeface="Lato Light" panose="020F0502020204030203" pitchFamily="34" charset="0"/>
                <a:cs typeface="Lato Light" panose="020F0502020204030203" pitchFamily="34" charset="0"/>
              </a:rPr>
              <a:t> </a:t>
            </a:r>
            <a:r>
              <a:rPr lang="es-ES" sz="1600" b="0" i="0" cap="none" dirty="0">
                <a:solidFill>
                  <a:srgbClr val="212121"/>
                </a:solidFill>
                <a:effectLst/>
                <a:latin typeface="+mn-lt"/>
                <a:ea typeface="Lato Light" panose="020F0502020204030203" pitchFamily="34" charset="0"/>
                <a:cs typeface="Lato Light" panose="020F0502020204030203" pitchFamily="34" charset="0"/>
              </a:rPr>
              <a:t>(fuente: "</a:t>
            </a:r>
            <a:r>
              <a:rPr lang="es-ES" sz="1600" b="0" i="0" cap="none" dirty="0">
                <a:effectLst/>
                <a:latin typeface="+mn-lt"/>
                <a:ea typeface="Lato Light" panose="020F0502020204030203" pitchFamily="34" charset="0"/>
                <a:cs typeface="Lato Light" panose="020F0502020204030203" pitchFamily="34" charset="0"/>
                <a:hlinkClick r:id="rId2"/>
              </a:rPr>
              <a:t>http://www.kaggle.com"</a:t>
            </a:r>
            <a:r>
              <a:rPr lang="es-ES" sz="1600" b="0" i="0" cap="none" dirty="0">
                <a:solidFill>
                  <a:srgbClr val="212121"/>
                </a:solidFill>
                <a:effectLst/>
                <a:latin typeface="+mn-lt"/>
                <a:ea typeface="Lato Light" panose="020F0502020204030203" pitchFamily="34" charset="0"/>
                <a:cs typeface="Lato Light" panose="020F0502020204030203" pitchFamily="34" charset="0"/>
              </a:rPr>
              <a:t>)</a:t>
            </a:r>
            <a:r>
              <a:rPr lang="es-ES" sz="1600" cap="none" dirty="0">
                <a:latin typeface="+mn-lt"/>
                <a:ea typeface="Lato Light" panose="020F0502020204030203" pitchFamily="34" charset="0"/>
                <a:cs typeface="Lato Light" panose="020F0502020204030203" pitchFamily="34" charset="0"/>
              </a:rPr>
              <a:t> está formado por 19239 filas y 110 columnas. </a:t>
            </a:r>
          </a:p>
          <a:p>
            <a:pPr algn="just"/>
            <a:r>
              <a:rPr lang="es-ES" sz="1600" cap="none" dirty="0">
                <a:latin typeface="+mn-lt"/>
                <a:ea typeface="Lato Light" panose="020F0502020204030203" pitchFamily="34" charset="0"/>
                <a:cs typeface="Lato Light" panose="020F0502020204030203" pitchFamily="34" charset="0"/>
              </a:rPr>
              <a:t>Luego de la limpieza y preparación </a:t>
            </a:r>
            <a:r>
              <a:rPr lang="es-ES" sz="1600" cap="none" dirty="0">
                <a:latin typeface="+mn-lt"/>
              </a:rPr>
              <a:t>el data set quedó conformado por 19239 filas y 32 columnas de las cuales contienen 2 variables de tipo decimal, 25 variables de tipo entero y 5 de tipo objeto.</a:t>
            </a:r>
          </a:p>
          <a:p>
            <a:pPr algn="just"/>
            <a:endParaRPr lang="es-ES" sz="1600" cap="none" dirty="0">
              <a:latin typeface="Lato "/>
              <a:ea typeface="Lato Light" panose="020F0502020204030203" pitchFamily="34" charset="0"/>
              <a:cs typeface="Lato Light" panose="020F0502020204030203" pitchFamily="34" charset="0"/>
            </a:endParaRPr>
          </a:p>
          <a:p>
            <a:pPr algn="just"/>
            <a:endParaRPr lang="en-US" sz="1800" cap="none" dirty="0"/>
          </a:p>
        </p:txBody>
      </p:sp>
      <p:sp>
        <p:nvSpPr>
          <p:cNvPr id="3" name="Title 1">
            <a:extLst>
              <a:ext uri="{D655EA22-152D-473E-B936-CBBEA79E40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E79C22-0F35-4D1F-A887-F0379159CC87}"/>
              </a:ext>
            </a:extLst>
          </p:cNvPr>
          <p:cNvSpPr>
            <a:spLocks noGrp="1"/>
          </p:cNvSpPr>
          <p:nvPr>
            <p:ph type="title" idx="2"/>
          </p:nvPr>
        </p:nvSpPr>
        <p:spPr>
          <a:xfrm>
            <a:off x="457200" y="438150"/>
            <a:ext cx="2986837" cy="609600"/>
          </a:xfrm>
        </p:spPr>
        <p:txBody>
          <a:bodyPr rtlCol="0"/>
          <a:lstStyle/>
          <a:p>
            <a:pPr algn="ctr"/>
            <a:r>
              <a:rPr lang="es-AR" dirty="0"/>
              <a:t>Metodología</a:t>
            </a:r>
            <a:endParaRPr lang="en-US" dirty="0"/>
          </a:p>
        </p:txBody>
      </p:sp>
      <p:sp>
        <p:nvSpPr>
          <p:cNvPr id="4" name="Content Placeholder 4">
            <a:extLst>
              <a:ext uri="{54956BAF-CC33-43D7-B261-B87D2579E4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3C076-F9D5-467D-9741-5590361B677F}"/>
              </a:ext>
            </a:extLst>
          </p:cNvPr>
          <p:cNvSpPr>
            <a:spLocks noGrp="1"/>
          </p:cNvSpPr>
          <p:nvPr>
            <p:ph idx="3"/>
          </p:nvPr>
        </p:nvSpPr>
        <p:spPr>
          <a:xfrm>
            <a:off x="3810000" y="1112130"/>
            <a:ext cx="4724400" cy="3643313"/>
          </a:xfrm>
        </p:spPr>
        <p:txBody>
          <a:bodyPr rtlCol="0"/>
          <a:lstStyle/>
          <a:p>
            <a:pPr algn="just"/>
            <a:r>
              <a:rPr lang="es-ES" b="1" dirty="0"/>
              <a:t>Limpieza y Preparación de datos:</a:t>
            </a:r>
          </a:p>
          <a:p>
            <a:pPr algn="just"/>
            <a:r>
              <a:rPr lang="es-ES" dirty="0"/>
              <a:t> Los valores nulos encontrados las columnas ‘</a:t>
            </a:r>
            <a:r>
              <a:rPr lang="es-ES" dirty="0" err="1"/>
              <a:t>value_eur</a:t>
            </a:r>
            <a:r>
              <a:rPr lang="es-ES" dirty="0"/>
              <a:t>’ y ‘</a:t>
            </a:r>
            <a:r>
              <a:rPr lang="es-ES" dirty="0" err="1"/>
              <a:t>wage_eur</a:t>
            </a:r>
            <a:r>
              <a:rPr lang="es-ES" dirty="0"/>
              <a:t>’ fueron reemplazados por la media correspondiente a cada columna, mientras que los valores nulos de la columna ‘</a:t>
            </a:r>
            <a:r>
              <a:rPr lang="es-ES" dirty="0" err="1"/>
              <a:t>club_name</a:t>
            </a:r>
            <a:r>
              <a:rPr lang="es-ES" dirty="0"/>
              <a:t>’ fueron reemplazados por la expresión ‘Sin Club’. No se hallaron valores duplicados.</a:t>
            </a:r>
          </a:p>
          <a:p>
            <a:pPr algn="just"/>
            <a:r>
              <a:rPr lang="es-ES" dirty="0"/>
              <a:t>La columna ‘</a:t>
            </a:r>
            <a:r>
              <a:rPr lang="es-ES" dirty="0" err="1"/>
              <a:t>player_position</a:t>
            </a:r>
            <a:r>
              <a:rPr lang="es-ES" dirty="0"/>
              <a:t>’ presenta varia opciones de posiciones de un mismo jugador. Se toma la primera  opción de posición como principal.</a:t>
            </a:r>
          </a:p>
          <a:p>
            <a:pPr algn="just"/>
            <a:r>
              <a:rPr lang="es-ES" b="1" dirty="0"/>
              <a:t>Se realizó análisis de </a:t>
            </a:r>
            <a:r>
              <a:rPr lang="es-ES" b="1" dirty="0" err="1"/>
              <a:t>outliers</a:t>
            </a:r>
            <a:r>
              <a:rPr lang="es-ES" b="1" dirty="0"/>
              <a:t> de las variables, de los valores arrojados se considera que no es necesario hacer tratamiento de los mismos.</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197A7A-77FE-492A-8D4C-D29355BF1103}"/>
              </a:ext>
            </a:extLst>
          </p:cNvPr>
          <p:cNvSpPr>
            <a:spLocks noGrp="1"/>
          </p:cNvSpPr>
          <p:nvPr>
            <p:ph type="sldNum" sz="quarter" idx="1"/>
          </p:nvPr>
        </p:nvSpPr>
        <p:spPr/>
        <p:txBody>
          <a:bodyPr rtlCol="0"/>
          <a:lstStyle/>
          <a:p>
            <a:fld id="{818E6D69-EF52-4512-8432-D14C62689A00}" type="slidenum">
              <a:t>6</a:t>
            </a:fld>
            <a:endParaRPr lang="en-US" dirty="0"/>
          </a:p>
        </p:txBody>
      </p:sp>
    </p:spTree>
    <p:extLst>
      <p:ext uri="{BB962C8B-B14F-4D97-AF65-F5344CB8AC3E}">
        <p14:creationId xmlns:p14="http://schemas.microsoft.com/office/powerpoint/2010/main" val="3434738336"/>
      </p:ext>
      <p:ext uri="{E1AEAC38-A862-42AA-86DA-A40139BF5BF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 Distribución de Edad, Altura y Peso</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pic>
        <p:nvPicPr>
          <p:cNvPr id="11" name="Marcador de contenido 10">
            <a:extLst>
              <a:ext uri="{FF2B5EF4-FFF2-40B4-BE49-F238E27FC236}">
                <a16:creationId xmlns:a16="http://schemas.microsoft.com/office/drawing/2014/main" id="{A18959DB-AE23-C1F7-FA43-96E45E3D0A87}"/>
              </a:ext>
            </a:extLst>
          </p:cNvPr>
          <p:cNvPicPr>
            <a:picLocks noGrp="1" noChangeAspect="1"/>
          </p:cNvPicPr>
          <p:nvPr>
            <p:ph idx="3"/>
          </p:nvPr>
        </p:nvPicPr>
        <p:blipFill>
          <a:blip r:embed="rId3" cstate="print">
            <a:extLst>
              <a:ext uri="{28A0092B-C50C-407E-A947-70E740481C1C}">
                <a14:useLocalDpi xmlns:a14="http://schemas.microsoft.com/office/drawing/2010/main" val="0"/>
              </a:ext>
            </a:extLst>
          </a:blip>
          <a:stretch>
            <a:fillRect/>
          </a:stretch>
        </p:blipFill>
        <p:spPr>
          <a:xfrm>
            <a:off x="119750" y="1518288"/>
            <a:ext cx="5934834" cy="1953034"/>
          </a:xfrm>
        </p:spPr>
      </p:pic>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7</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95699" y="3395486"/>
            <a:ext cx="8972611" cy="1384995"/>
          </a:xfrm>
          <a:prstGeom prst="rect">
            <a:avLst/>
          </a:prstGeom>
          <a:noFill/>
        </p:spPr>
        <p:txBody>
          <a:bodyPr wrap="square">
            <a:spAutoFit/>
          </a:bodyPr>
          <a:lstStyle/>
          <a:p>
            <a:endParaRPr lang="es-ES" sz="1400" dirty="0"/>
          </a:p>
          <a:p>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 la altura es aproximadamente normal, con un pico alrededor de los 180 cm.</a:t>
            </a:r>
          </a:p>
          <a:p>
            <a:r>
              <a:rPr lang="es-ES" sz="1400" dirty="0">
                <a:latin typeface="Lato Light" panose="020F0302020204030203" pitchFamily="34" charset="0"/>
                <a:ea typeface="Lato Light" panose="020F0302020204030203" pitchFamily="34" charset="0"/>
                <a:cs typeface="Lato Light" panose="020F0302020204030203" pitchFamily="34" charset="0"/>
              </a:rPr>
              <a:t>La mayoría de los jugadores tienen alturas que oscilan entre los 170 cm y los 190 cm.</a:t>
            </a:r>
          </a:p>
          <a:p>
            <a:endParaRPr lang="es-ES" sz="1400" dirty="0">
              <a:latin typeface="Lato Light" panose="020F0302020204030203" pitchFamily="34" charset="0"/>
              <a:ea typeface="Lato Light" panose="020F0302020204030203" pitchFamily="34" charset="0"/>
              <a:cs typeface="Lato Light" panose="020F0302020204030203" pitchFamily="34" charset="0"/>
            </a:endParaRPr>
          </a:p>
          <a:p>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del peso sigue una distribución normal, con un pico alrededor de los 70-75 kg. La mayoría de los jugadores tienen un peso entre 60 kg y 85 kg.</a:t>
            </a:r>
          </a:p>
        </p:txBody>
      </p:sp>
      <p:sp>
        <p:nvSpPr>
          <p:cNvPr id="15" name="CuadroTexto 14">
            <a:extLst>
              <a:ext uri="{FF2B5EF4-FFF2-40B4-BE49-F238E27FC236}">
                <a16:creationId xmlns:a16="http://schemas.microsoft.com/office/drawing/2014/main" id="{F82DA80B-9940-0C30-95DE-A5EE6DDA2C8D}"/>
              </a:ext>
            </a:extLst>
          </p:cNvPr>
          <p:cNvSpPr txBox="1"/>
          <p:nvPr/>
        </p:nvSpPr>
        <p:spPr>
          <a:xfrm>
            <a:off x="6172200" y="1448365"/>
            <a:ext cx="2774346"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300" b="0" i="0" u="none" strike="noStrike" kern="0" cap="none" spc="0" normalizeH="0" baseline="0" noProof="0" dirty="0">
                <a:ln>
                  <a:noFill/>
                </a:ln>
                <a:solidFill>
                  <a:srgbClr val="000000"/>
                </a:solidFill>
                <a:effectLst/>
                <a:uLnTx/>
                <a:uFillTx/>
                <a:latin typeface="Lato Light" panose="020F0302020204030203" pitchFamily="34" charset="0"/>
                <a:ea typeface="Lato Light" panose="020F0302020204030203" pitchFamily="34" charset="0"/>
                <a:cs typeface="Lato Light" panose="020F0302020204030203" pitchFamily="34" charset="0"/>
              </a:rPr>
              <a:t>La distribución de la edad está sesgada a la derecha, con la mayoría de los jugadores entre los 20 y 30 años.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300" b="0" i="0" u="none" strike="noStrike" kern="0" cap="none" spc="0" normalizeH="0" baseline="0" noProof="0" dirty="0">
                <a:ln>
                  <a:noFill/>
                </a:ln>
                <a:solidFill>
                  <a:srgbClr val="000000"/>
                </a:solidFill>
                <a:effectLst/>
                <a:uLnTx/>
                <a:uFillTx/>
                <a:latin typeface="Lato Light" panose="020F0302020204030203" pitchFamily="34" charset="0"/>
                <a:ea typeface="Lato Light" panose="020F0302020204030203" pitchFamily="34" charset="0"/>
                <a:cs typeface="Lato Light" panose="020F0302020204030203" pitchFamily="34" charset="0"/>
              </a:rPr>
              <a:t>Hay una disminución en la frecuencia a medida que aumenta la edad, lo que refleja la realidad de que la mayoría de los jugadores tienden a estar en su pico de rendimiento entre los 20 y 30 años.</a:t>
            </a:r>
          </a:p>
        </p:txBody>
      </p:sp>
      <p:sp>
        <p:nvSpPr>
          <p:cNvPr id="4" name="CuadroTexto 3">
            <a:extLst>
              <a:ext uri="{FF2B5EF4-FFF2-40B4-BE49-F238E27FC236}">
                <a16:creationId xmlns:a16="http://schemas.microsoft.com/office/drawing/2014/main" id="{9761FB0B-0775-2966-67AC-DA27FD649E27}"/>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Valor de Mercado y Salario</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8</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72338" y="3454428"/>
            <a:ext cx="8972611" cy="1384995"/>
          </a:xfrm>
          <a:prstGeom prst="rect">
            <a:avLst/>
          </a:prstGeom>
          <a:noFill/>
        </p:spPr>
        <p:txBody>
          <a:bodyPr wrap="square">
            <a:spAutoFit/>
          </a:bodyPr>
          <a:lstStyle/>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mayoría de los jugadores ganan salarios bajos en comparación con algunos jugadores que tienen salarios significativamente más altos.</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Existen algunos jugadores con salarios extremadamente altos, creando una cola larga en la distribución.</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Existe una correlación positiva entre el valor de mercado y el salario, lo que indica que, en general, a mayor valor de mercado, mayor es el salario del jugador.</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dispersión es amplia, lo que sugiere que hay mucha variabilidad y no todos los jugadores con alto valor de mercado tienen salarios proporcionalmente altos y viceversa.</a:t>
            </a:r>
          </a:p>
        </p:txBody>
      </p:sp>
      <p:pic>
        <p:nvPicPr>
          <p:cNvPr id="7" name="Marcador de contenido 6">
            <a:extLst>
              <a:ext uri="{FF2B5EF4-FFF2-40B4-BE49-F238E27FC236}">
                <a16:creationId xmlns:a16="http://schemas.microsoft.com/office/drawing/2014/main" id="{AF678742-C504-7879-0580-3B383EC3717A}"/>
              </a:ext>
            </a:extLst>
          </p:cNvPr>
          <p:cNvPicPr>
            <a:picLocks noGrp="1" noChangeAspect="1"/>
          </p:cNvPicPr>
          <p:nvPr>
            <p:ph idx="3"/>
          </p:nvPr>
        </p:nvPicPr>
        <p:blipFill>
          <a:blip r:embed="rId3"/>
          <a:stretch>
            <a:fillRect/>
          </a:stretch>
        </p:blipFill>
        <p:spPr>
          <a:xfrm>
            <a:off x="95699" y="1243388"/>
            <a:ext cx="6152702" cy="2166562"/>
          </a:xfrm>
          <a:prstGeom prst="rect">
            <a:avLst/>
          </a:prstGeom>
        </p:spPr>
      </p:pic>
      <p:sp>
        <p:nvSpPr>
          <p:cNvPr id="9" name="CuadroTexto 8">
            <a:extLst>
              <a:ext uri="{FF2B5EF4-FFF2-40B4-BE49-F238E27FC236}">
                <a16:creationId xmlns:a16="http://schemas.microsoft.com/office/drawing/2014/main" id="{33EC64C2-74B1-4409-0CD4-536A43D97204}"/>
              </a:ext>
            </a:extLst>
          </p:cNvPr>
          <p:cNvSpPr txBox="1"/>
          <p:nvPr/>
        </p:nvSpPr>
        <p:spPr>
          <a:xfrm>
            <a:off x="6271762" y="1330770"/>
            <a:ext cx="2843270" cy="2123658"/>
          </a:xfrm>
          <a:prstGeom prst="rect">
            <a:avLst/>
          </a:prstGeom>
          <a:noFill/>
        </p:spPr>
        <p:txBody>
          <a:bodyPr wrap="square" rtlCol="0">
            <a:spAutoFit/>
          </a:bodyPr>
          <a:lstStyle/>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distribución del valor de mercado indica que la mayoría de los jugadores tienen un valor de mercado bajo, con un número significativo de jugadores valorados en menos de 25 millones de euros. </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Hay una cola que se extiende hacia valores muy altos, lo que indica la presencia de jugadores con valores de mercado extremadamente altos, considerados élite.</a:t>
            </a:r>
            <a:endParaRPr lang="es-AR" sz="12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3252515685"/>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9138196" cy="527544"/>
          </a:xfrm>
        </p:spPr>
        <p:txBody>
          <a:bodyPr rtlCol="0"/>
          <a:lstStyle/>
          <a:p>
            <a:r>
              <a:rPr lang="es-ES" sz="2000" dirty="0"/>
              <a:t>Análisis </a:t>
            </a:r>
            <a:r>
              <a:rPr lang="es-ES" sz="2000" dirty="0" err="1"/>
              <a:t>Univariado</a:t>
            </a:r>
            <a:r>
              <a:rPr lang="es-ES" sz="2000" dirty="0"/>
              <a:t>: </a:t>
            </a:r>
            <a:r>
              <a:rPr lang="es-ES" sz="1600" dirty="0"/>
              <a:t>Top 10 Países con más jugadores, Jugadores por Posición y Pie Preferido</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9</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49172" y="3575902"/>
            <a:ext cx="8972611" cy="1200329"/>
          </a:xfrm>
          <a:prstGeom prst="rect">
            <a:avLst/>
          </a:prstGeom>
          <a:noFill/>
        </p:spPr>
        <p:txBody>
          <a:bodyPr wrap="square">
            <a:spAutoFit/>
          </a:bodyPr>
          <a:lstStyle/>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posición de defensa central (CB) tiene la mayor cantidad de jugadores en el </a:t>
            </a:r>
            <a:r>
              <a:rPr lang="es-ES" sz="1200" dirty="0" err="1">
                <a:latin typeface="Lato Light" panose="020F0302020204030203" pitchFamily="34" charset="0"/>
                <a:ea typeface="Lato Light" panose="020F0302020204030203" pitchFamily="34" charset="0"/>
                <a:cs typeface="Lato Light" panose="020F0302020204030203" pitchFamily="34" charset="0"/>
              </a:rPr>
              <a:t>dataset</a:t>
            </a:r>
            <a:r>
              <a:rPr lang="es-ES" sz="1200" dirty="0">
                <a:latin typeface="Lato Light" panose="020F0302020204030203" pitchFamily="34" charset="0"/>
                <a:ea typeface="Lato Light" panose="020F0302020204030203" pitchFamily="34" charset="0"/>
                <a:cs typeface="Lato Light" panose="020F0302020204030203" pitchFamily="34" charset="0"/>
              </a:rPr>
              <a:t>, seguida por delanteros (ST) y centrocampistas (CM).</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Las posiciones defensivas y centrales están más representadas, mientras que las posiciones más especializadas como laterales derechos (RWB) y delanteros centros (CF) tienen menos jugadores.</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La mayoría de los jugadores prefieren el pie derecho (76.3%), mientras que un menor porcentaje (23.7%) prefiere el pie izquierdo.</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6933590" y="1387623"/>
            <a:ext cx="2182289" cy="1938992"/>
          </a:xfrm>
          <a:prstGeom prst="rect">
            <a:avLst/>
          </a:prstGeom>
          <a:noFill/>
        </p:spPr>
        <p:txBody>
          <a:bodyPr wrap="square" rtlCol="0">
            <a:spAutoFit/>
          </a:bodyPr>
          <a:lstStyle/>
          <a:p>
            <a:pPr algn="just"/>
            <a:r>
              <a:rPr lang="es-ES" sz="1200" dirty="0">
                <a:latin typeface="Lato Light" panose="020F0302020204030203" pitchFamily="34" charset="0"/>
                <a:ea typeface="Lato Light" panose="020F0302020204030203" pitchFamily="34" charset="0"/>
                <a:cs typeface="Lato Light" panose="020F0302020204030203" pitchFamily="34" charset="0"/>
              </a:rPr>
              <a:t>Inglaterra es el país con mayor número de jugadores, seguido de Alemania y España.</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Los países europeos dominan las posiciones superiores.</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Argentina y Brasil son los únicos países sudamericanos que aparecen en este top 10.</a:t>
            </a:r>
          </a:p>
          <a:p>
            <a:pPr algn="just"/>
            <a:r>
              <a:rPr lang="es-ES" sz="1200" dirty="0">
                <a:latin typeface="Lato Light" panose="020F0302020204030203" pitchFamily="34" charset="0"/>
                <a:ea typeface="Lato Light" panose="020F0302020204030203" pitchFamily="34" charset="0"/>
                <a:cs typeface="Lato Light" panose="020F0302020204030203" pitchFamily="34" charset="0"/>
              </a:rPr>
              <a:t>Japón es el único país asiático en el top 10.</a:t>
            </a:r>
          </a:p>
        </p:txBody>
      </p:sp>
      <p:pic>
        <p:nvPicPr>
          <p:cNvPr id="8" name="Marcador de contenido 7">
            <a:extLst>
              <a:ext uri="{FF2B5EF4-FFF2-40B4-BE49-F238E27FC236}">
                <a16:creationId xmlns:a16="http://schemas.microsoft.com/office/drawing/2014/main" id="{44B6815B-E629-2F74-38CF-F6699F16C5C3}"/>
              </a:ext>
            </a:extLst>
          </p:cNvPr>
          <p:cNvPicPr>
            <a:picLocks noGrp="1" noChangeAspect="1"/>
          </p:cNvPicPr>
          <p:nvPr>
            <p:ph idx="3"/>
          </p:nvPr>
        </p:nvPicPr>
        <p:blipFill>
          <a:blip r:embed="rId3"/>
          <a:stretch>
            <a:fillRect/>
          </a:stretch>
        </p:blipFill>
        <p:spPr>
          <a:xfrm>
            <a:off x="49172" y="1364186"/>
            <a:ext cx="6860405" cy="2033989"/>
          </a:xfrm>
          <a:prstGeom prst="rect">
            <a:avLst/>
          </a:prstGeom>
        </p:spPr>
      </p:pic>
      <p:sp>
        <p:nvSpPr>
          <p:cNvPr id="10" name="CuadroTexto 9">
            <a:extLst>
              <a:ext uri="{FF2B5EF4-FFF2-40B4-BE49-F238E27FC236}">
                <a16:creationId xmlns:a16="http://schemas.microsoft.com/office/drawing/2014/main" id="{86FA0C4B-688E-4BBB-FE72-5DC572B5E709}"/>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Tree>
    <p:extLst>
      <p:ext uri="{BB962C8B-B14F-4D97-AF65-F5344CB8AC3E}">
        <p14:creationId xmlns:p14="http://schemas.microsoft.com/office/powerpoint/2010/main" val="2360691612"/>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Lato-light"/>
</p:tagLst>
</file>

<file path=ppt/tags/tag10.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1.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2.xml><?xml version="1.0" encoding="utf-8"?>
<p:tagLst xmlns:a="http://schemas.openxmlformats.org/drawingml/2006/main" xmlns:r="http://schemas.openxmlformats.org/officeDocument/2006/relationships" xmlns:p="http://schemas.openxmlformats.org/presentationml/2006/main">
  <p:tag name="FONTWEIGHT:9:0:0" val="2"/>
  <p:tag name="FONTWEIGHT:19:0:0" val="2"/>
  <p:tag name="FONTWEIGHT:20:0:0" val="2"/>
  <p:tag name="FONTWEIGHT:14:0:0" val="2"/>
  <p:tag name="FONTWEIGHT:12:0:0" val="2"/>
  <p:tag name="FONTWEIGHT:6:0:0" val="2"/>
  <p:tag name="FONTWEIGHT:7:0:0" val="2"/>
  <p:tag name="FONTWEIGHT:22:0:0" val="2"/>
  <p:tag name="FONTWEIGHT:11:0:0" val="2"/>
  <p:tag name="FONTWEIGHT:15:0:0" val="2"/>
  <p:tag name="FONTWEIGHT:17:0:0" val="2"/>
  <p:tag name="FONTWEIGHT:13:0:0" val="2"/>
  <p:tag name="FONTWEIGHT:5:0:0" val="2"/>
  <p:tag name="FONTWEIGHT:8:0:0" val="2"/>
  <p:tag name="FONTWEIGHT:21:0:0" val="2"/>
  <p:tag name="FONTWEIGHT:16:0:0" val="2"/>
  <p:tag name="FONTWEIGHT:10:0:0" val="2"/>
  <p:tag name="FONTWEIGHT:18:0:0" val="2"/>
</p:tagLst>
</file>

<file path=ppt/tags/tag13.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4.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5.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6.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7.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8.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9.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xml><?xml version="1.0" encoding="utf-8"?>
<p:tagLst xmlns:a="http://schemas.openxmlformats.org/drawingml/2006/main" xmlns:r="http://schemas.openxmlformats.org/officeDocument/2006/relationships" xmlns:p="http://schemas.openxmlformats.org/presentationml/2006/main">
  <p:tag name="FONTWEIGHT:4:0:0" val="2"/>
</p:tagLst>
</file>

<file path=ppt/tags/tag20.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1.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2.xml><?xml version="1.0" encoding="utf-8"?>
<p:tagLst xmlns:a="http://schemas.openxmlformats.org/drawingml/2006/main" xmlns:r="http://schemas.openxmlformats.org/officeDocument/2006/relationships" xmlns:p="http://schemas.openxmlformats.org/presentationml/2006/main">
  <p:tag name="FONTWEIGHT:14:0:0" val="2"/>
  <p:tag name="FONTWEIGHT:12:0:0" val="2"/>
  <p:tag name="FONTWEIGHT:13:0:0" val="2"/>
  <p:tag name="FONTWEIGHT:10:0:0" val="2"/>
  <p:tag name="FONTWEIGHT:11:0:0" val="2"/>
  <p:tag name="FONTWEIGHT:15:0:0" val="2"/>
</p:tagLst>
</file>

<file path=ppt/tags/tag23.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5:1:0" val="2"/>
  <p:tag name="FONTWEIGHT:5:4:0" val="2"/>
  <p:tag name="FONTWEIGHT:5:2:0" val="2"/>
  <p:tag name="FONTWEIGHT:5:3:0" val="2"/>
</p:tagLst>
</file>

<file path=ppt/tags/tag24.xml><?xml version="1.0" encoding="utf-8"?>
<p:tagLst xmlns:a="http://schemas.openxmlformats.org/drawingml/2006/main" xmlns:r="http://schemas.openxmlformats.org/officeDocument/2006/relationships" xmlns:p="http://schemas.openxmlformats.org/presentationml/2006/main">
  <p:tag name="FONTWEIGHT:4:0:0" val="2"/>
  <p:tag name="FONTWEIGHT:17:3:0" val="2"/>
  <p:tag name="FONTWEIGHT:12:0:0" val="2"/>
  <p:tag name="FONTWEIGHT:17:4:0" val="2"/>
  <p:tag name="FONTWEIGHT:10:0:0" val="2"/>
  <p:tag name="FONTWEIGHT:11:0:0" val="2"/>
  <p:tag name="FONTWEIGHT:17:1:0" val="2"/>
  <p:tag name="FONTWEIGHT:17:2:0" val="2"/>
  <p:tag name="FONTWEIGHT:17:0:0" val="2"/>
</p:tagLst>
</file>

<file path=ppt/tags/tag25.xml><?xml version="1.0" encoding="utf-8"?>
<p:tagLst xmlns:a="http://schemas.openxmlformats.org/drawingml/2006/main" xmlns:r="http://schemas.openxmlformats.org/officeDocument/2006/relationships" xmlns:p="http://schemas.openxmlformats.org/presentationml/2006/main">
  <p:tag name="FONTWEIGHT:5:0:0" val="2"/>
  <p:tag name="FONTWEIGHT:5:1:0" val="2"/>
  <p:tag name="FONTWEIGHT:5:4:0" val="2"/>
  <p:tag name="FONTWEIGHT:5:2:0" val="2"/>
  <p:tag name="FONTWEIGHT:5:3:0" val="2"/>
  <p:tag name="FONTWEIGHT:2:0:0" val="2"/>
  <p:tag name="FONTWEIGHT:2:1:0" val="2"/>
  <p:tag name="FONTWEIGHT:2:2:0" val="2"/>
  <p:tag name="FONTWEIGHT:2:3:0" val="2"/>
  <p:tag name="FONTWEIGHT:2:4:0" val="2"/>
</p:tagLst>
</file>

<file path=ppt/tags/tag26.xml><?xml version="1.0" encoding="utf-8"?>
<p:tagLst xmlns:a="http://schemas.openxmlformats.org/drawingml/2006/main" xmlns:r="http://schemas.openxmlformats.org/officeDocument/2006/relationships" xmlns:p="http://schemas.openxmlformats.org/presentationml/2006/main">
  <p:tag name="FONTWEIGHT:6:0:0" val="2"/>
</p:tagLst>
</file>

<file path=ppt/tags/tag27.xml><?xml version="1.0" encoding="utf-8"?>
<p:tagLst xmlns:a="http://schemas.openxmlformats.org/drawingml/2006/main" xmlns:r="http://schemas.openxmlformats.org/officeDocument/2006/relationships" xmlns:p="http://schemas.openxmlformats.org/presentationml/2006/main">
  <p:tag name="FONTWEIGHT:5:0:0" val="2"/>
</p:tagLst>
</file>

<file path=ppt/tags/tag28.xml><?xml version="1.0" encoding="utf-8"?>
<p:tagLst xmlns:a="http://schemas.openxmlformats.org/drawingml/2006/main" xmlns:r="http://schemas.openxmlformats.org/officeDocument/2006/relationships" xmlns:p="http://schemas.openxmlformats.org/presentationml/2006/main">
  <p:tag name="FONTWEIGHT:9:0:0" val="2"/>
  <p:tag name="FONTWEIGHT:14:0:0" val="2"/>
  <p:tag name="FONTWEIGHT:5:0:0" val="2"/>
  <p:tag name="FONTWEIGHT:8:0:0" val="2"/>
  <p:tag name="FONTWEIGHT:6:0:0" val="2"/>
  <p:tag name="FONTWEIGHT:7:0:0" val="2"/>
  <p:tag name="FONTWEIGHT:16:0:0" val="2"/>
  <p:tag name="FONTWEIGHT:10:0:0" val="2"/>
  <p:tag name="FONTWEIGHT:15:0:0" val="2"/>
</p:tagLst>
</file>

<file path=ppt/tags/tag3.xml><?xml version="1.0" encoding="utf-8"?>
<p:tagLst xmlns:a="http://schemas.openxmlformats.org/drawingml/2006/main" xmlns:r="http://schemas.openxmlformats.org/officeDocument/2006/relationships" xmlns:p="http://schemas.openxmlformats.org/presentationml/2006/main">
  <p:tag name="FONTWEIGHT:2:0:0" val="2"/>
</p:tagLst>
</file>

<file path=ppt/tags/tag4.xml><?xml version="1.0" encoding="utf-8"?>
<p:tagLst xmlns:a="http://schemas.openxmlformats.org/drawingml/2006/main" xmlns:r="http://schemas.openxmlformats.org/officeDocument/2006/relationships" xmlns:p="http://schemas.openxmlformats.org/presentationml/2006/main">
  <p:tag name="FONTWEIGHT:3:2:0" val="2"/>
  <p:tag name="FONTWEIGHT:3:3:0" val="2"/>
  <p:tag name="FONTWEIGHT:3:0:0" val="2"/>
  <p:tag name="FONTWEIGHT:3:1:0" val="2"/>
  <p:tag name="FONTWEIGHT:6:0:0" val="2"/>
  <p:tag name="FONTWEIGHT:3:4:0" val="2"/>
</p:tagLst>
</file>

<file path=ppt/tags/tag5.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6.xml><?xml version="1.0" encoding="utf-8"?>
<p:tagLst xmlns:a="http://schemas.openxmlformats.org/drawingml/2006/main" xmlns:r="http://schemas.openxmlformats.org/officeDocument/2006/relationships" xmlns:p="http://schemas.openxmlformats.org/presentationml/2006/main">
  <p:tag name="FONTWEIGHT:5:0:0" val="2"/>
  <p:tag name="FONTWEIGHT:6:0:0" val="2"/>
</p:tagLst>
</file>

<file path=ppt/tags/tag7.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8.xml><?xml version="1.0" encoding="utf-8"?>
<p:tagLst xmlns:a="http://schemas.openxmlformats.org/drawingml/2006/main" xmlns:r="http://schemas.openxmlformats.org/officeDocument/2006/relationships" xmlns:p="http://schemas.openxmlformats.org/presentationml/2006/main">
  <p:tag name="FONTWEIGHT:4:0:0" val="2"/>
  <p:tag name="FONTWEIGHT:9:0:0" val="2"/>
  <p:tag name="FONTWEIGHT:6:0:0" val="2"/>
  <p:tag name="FONTWEIGHT:7:0:0" val="2"/>
  <p:tag name="FONTWEIGHT:11:0:0" val="2"/>
  <p:tag name="FONTWEIGHT:5:0:0" val="2"/>
  <p:tag name="FONTWEIGHT:8:0:0" val="2"/>
  <p:tag name="FONTWEIGHT:16:4:0" val="2"/>
  <p:tag name="FONTWEIGHT:16:0:0" val="2"/>
  <p:tag name="FONTWEIGHT:10:0:0" val="2"/>
  <p:tag name="FONTWEIGHT:16:1:0" val="2"/>
  <p:tag name="FONTWEIGHT:16:2:0" val="2"/>
  <p:tag name="FONTWEIGHT:16:3:0" val="2"/>
</p:tagLst>
</file>

<file path=ppt/tags/tag9.xml><?xml version="1.0" encoding="utf-8"?>
<p:tagLst xmlns:a="http://schemas.openxmlformats.org/drawingml/2006/main" xmlns:r="http://schemas.openxmlformats.org/officeDocument/2006/relationships" xmlns:p="http://schemas.openxmlformats.org/presentationml/2006/main">
  <p:tag name="FONTWEIGHT:6:0:0" val="2"/>
  <p:tag name="FONTWEIGHT:6:2:0" val="2"/>
  <p:tag name="FONTWEIGHT:6:1:0" val="2"/>
  <p:tag name="FONTWEIGHT:6:4:0" val="2"/>
  <p:tag name="FONTWEIGHT:6:3:0" val="2"/>
</p:tagLst>
</file>

<file path=ppt/theme/theme1.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10096</TotalTime>
  <Words>1802</Words>
  <Application>Microsoft Office PowerPoint</Application>
  <PresentationFormat>Presentación en pantalla (16:9)</PresentationFormat>
  <Paragraphs>163</Paragraphs>
  <Slides>16</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Lato </vt:lpstr>
      <vt:lpstr>Lato</vt:lpstr>
      <vt:lpstr>Lato-light</vt:lpstr>
      <vt:lpstr>Lato Light</vt:lpstr>
      <vt:lpstr>Playfair Display</vt:lpstr>
      <vt:lpstr>Arial</vt:lpstr>
      <vt:lpstr>Office Theme</vt:lpstr>
      <vt:lpstr>“Análisis de Datos y Machine Learning en el Mundo del Fútbol: Exploración del Dataset de Jugadores de FIFA 22 ”</vt:lpstr>
      <vt:lpstr>Presentación de PowerPoint</vt:lpstr>
      <vt:lpstr>Introducción </vt:lpstr>
      <vt:lpstr>Objetivos</vt:lpstr>
      <vt:lpstr>Exploración de Datos</vt:lpstr>
      <vt:lpstr>Metodología</vt:lpstr>
      <vt:lpstr>Análisis Univariado : Distribución de Edad, Altura y Peso </vt:lpstr>
      <vt:lpstr>Análisis Univariado: Distribución de Valor de Mercado y Salario </vt:lpstr>
      <vt:lpstr>Análisis Univariado: Top 10 Países con más jugadores, Jugadores por Posición y Pie Preferido </vt:lpstr>
      <vt:lpstr>Análisis de Correlación entre las variables</vt:lpstr>
      <vt:lpstr>Análisis Bivariado: Edad vs Valor en Euros,  Edad vs Salarios en Euros, Altura vs Peso </vt:lpstr>
      <vt:lpstr>Análisis Bivariado: Habilidades Técnicas por Posición </vt:lpstr>
      <vt:lpstr>Análisis Bivariado: Dribbling vs Pases Cortos por Posición  </vt:lpstr>
      <vt:lpstr>Análisis Bivariado: Control de Balón por Posición  </vt:lpstr>
      <vt:lpstr>Insights</vt:lpstr>
      <vt:lpstr>Recomendaciones</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Carla</dc:creator>
  <cp:lastModifiedBy>Carla Salamone</cp:lastModifiedBy>
  <cp:revision>9</cp:revision>
  <dcterms:created xsi:type="dcterms:W3CDTF">2024-08-29T04:07:07Z</dcterms:created>
  <dcterms:modified xsi:type="dcterms:W3CDTF">2024-09-09T23:52:38Z</dcterms:modified>
</cp:coreProperties>
</file>