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75E7E-8C27-B544-BCBD-2ACCBD9B3AA2}" v="177" dt="2025-01-14T17:05:11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6BA0208-BE69-83F5-1B43-BE8492A8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"/>
            <a:ext cx="6860194" cy="99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D5D09-D2D1-4CFF-95E6-4AD7E7D4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Verdana"/>
                <a:ea typeface="Verdana"/>
              </a:rPr>
              <a:t>Surgimento do feminismo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7A8DE-2011-C79C-0361-5CCB4B41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1600" dirty="0"/>
              <a:t>O feminismo surgiu como um movimento social e político no século XIX, com o objetivo de lutar pelos direitos das mulheres e pela igualdade de gênero. A ideia é lutar contra a desigualdade entre os dois gêneros e acabar com os preconceitos que dizem que as meninas ou mulheres são inferiores aos meninos ou homens.  Embora a busca por igualdade entre homens e mulheres exista em várias culturas e períodos históricos, o feminismo moderno começou a se estruturar principalmente no contexto ocidental, em resposta à opressão das mulheres em uma sociedade patriarcal.</a:t>
            </a:r>
          </a:p>
          <a:p>
            <a:r>
              <a:rPr lang="pt-BR" sz="1600" dirty="0"/>
              <a:t>Tudo começou de forma mais organizada no final do século XVIII, com a Revolução Francesa ,quando algumas mulheres começaram a questionar a ideia de que elas não podiam estudar, trabalhar ou tomar decisões sobre suas próprias vidas, só porque eram mulheres. Uma das primeiras a falar sobre isso foi uma escritora chamada Mary </a:t>
            </a:r>
            <a:r>
              <a:rPr lang="pt-BR" sz="1600" err="1"/>
              <a:t>Wollstonecraft</a:t>
            </a:r>
            <a:r>
              <a:rPr lang="pt-BR" sz="1600" dirty="0"/>
              <a:t>, que escreveu </a:t>
            </a:r>
            <a:r>
              <a:rPr lang="pt-BR" sz="1600" i="1" dirty="0"/>
              <a:t>"A </a:t>
            </a:r>
            <a:r>
              <a:rPr lang="pt-BR" sz="1600" i="1" err="1"/>
              <a:t>Vindication</a:t>
            </a:r>
            <a:r>
              <a:rPr lang="pt-BR" sz="1600" i="1" dirty="0"/>
              <a:t> </a:t>
            </a:r>
            <a:r>
              <a:rPr lang="pt-BR" sz="1600" i="1" err="1"/>
              <a:t>of</a:t>
            </a:r>
            <a:r>
              <a:rPr lang="pt-BR" sz="1600" i="1" dirty="0"/>
              <a:t> </a:t>
            </a:r>
            <a:r>
              <a:rPr lang="pt-BR" sz="1600" i="1" err="1"/>
              <a:t>the</a:t>
            </a:r>
            <a:r>
              <a:rPr lang="pt-BR" sz="1600" i="1" dirty="0"/>
              <a:t> </a:t>
            </a:r>
            <a:r>
              <a:rPr lang="pt-BR" sz="1600" i="1" err="1"/>
              <a:t>Rights</a:t>
            </a:r>
            <a:r>
              <a:rPr lang="pt-BR" sz="1600" i="1" dirty="0"/>
              <a:t> </a:t>
            </a:r>
            <a:r>
              <a:rPr lang="pt-BR" sz="1600" i="1" err="1"/>
              <a:t>of</a:t>
            </a:r>
            <a:r>
              <a:rPr lang="pt-BR" sz="1600" i="1" dirty="0"/>
              <a:t> Woman"</a:t>
            </a:r>
            <a:r>
              <a:rPr lang="pt-BR" sz="1600" dirty="0"/>
              <a:t> (1792)  um dos primeiros textos feministas importantes, defendendo a educação e os direitos das mulheres.</a:t>
            </a:r>
          </a:p>
          <a:p>
            <a:r>
              <a:rPr lang="pt-BR" sz="1600" dirty="0"/>
              <a:t>Já no século XIX, o movimento ganhou mais força com a luta pelo direito ao voto, conhecido como o sufrágio feminino. As mulheres começaram a se organizar em associações para lutar pela sua participação na política e no espaço público. No Reino Unido e nos Estados Unidos, destacaram-se figuras como Susan B. Anthony, Elizabeth Cady Stanton e Emmeline Pankhurst, que lideraram campanhas pelo voto feminino e por outras reformas sociais.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044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6328C-7598-A36F-30E8-579E995F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86" y="630960"/>
            <a:ext cx="6074927" cy="8291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dirty="0"/>
              <a:t>O feminismo continuou a evoluir ao longo do século XX, com a introdução de questões mais amplas, como a igualdade no trabalho, na educação, e na legislação sobre direitos reprodutivos. Nos anos 1960 e 1970, o movimento feminista entrou na sua "segunda onda", com o foco em igualdade no trabalho, no salário, na educação e até no direito de decidir sobre a própria saúde e a maternidade.</a:t>
            </a:r>
            <a:endParaRPr lang="en-US" sz="1600" dirty="0"/>
          </a:p>
          <a:p>
            <a:r>
              <a:rPr lang="pt-BR" sz="1600" dirty="0"/>
              <a:t>Ao longo das décadas, o feminismo se diversificou, incorporando diferentes perspectivas, como o feminismo negro, o feminismo lésbico, o feminismo interseccional, e outros, que questionaram as formas de opressão que afetam diferentes grupos de mulheres.</a:t>
            </a:r>
            <a:endParaRPr lang="en-US" sz="1600" dirty="0"/>
          </a:p>
          <a:p>
            <a:r>
              <a:rPr lang="pt-BR" sz="1600" dirty="0"/>
              <a:t>Portanto, o feminismo começou como uma reação às desigualdades de gênero e se desenvolveu para abordar uma ampla gama de questões sociais, políticas e culturais, com o objetivo de alcançar a igualdade e a justiça para as mulheres.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01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F3E1F-F435-96FF-FA73-E0C00DA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Verdana"/>
                <a:ea typeface="Verdana"/>
              </a:rPr>
              <a:t>Fases do Feminismo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42F09-CD1D-64CE-3032-E9E864AE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pt-BR" sz="1600" dirty="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r>
              <a:rPr lang="pt-BR" sz="1600" dirty="0">
                <a:latin typeface="Calibri"/>
                <a:ea typeface="Calibri"/>
                <a:cs typeface="Calibri"/>
              </a:rPr>
              <a:t>A história do feminismo pode ser dividida em algumas fases, e cada uma delas teve mulheres incríveis que lutaram pelos direitos das meninas e mulheres. Vou te contar sobre elas de um jeito bem simples:</a:t>
            </a:r>
          </a:p>
          <a:p>
            <a:r>
              <a:rPr lang="pt-BR" sz="2400" b="1" dirty="0">
                <a:solidFill>
                  <a:srgbClr val="0F4761"/>
                </a:solidFill>
                <a:latin typeface="Calibri"/>
                <a:ea typeface="Calibri"/>
                <a:cs typeface="Calibri"/>
              </a:rPr>
              <a:t>1. Primeira Onda (Século XIX - Início do Século XX)</a:t>
            </a:r>
            <a:endParaRPr lang="pt-BR" sz="2400">
              <a:solidFill>
                <a:srgbClr val="0F4761"/>
              </a:solidFill>
              <a:latin typeface="Calibri"/>
              <a:ea typeface="Calibri"/>
              <a:cs typeface="Calibri"/>
            </a:endParaRPr>
          </a:p>
          <a:p>
            <a:r>
              <a:rPr lang="pt-BR" sz="1600" dirty="0">
                <a:latin typeface="Calibri"/>
                <a:ea typeface="Calibri"/>
                <a:cs typeface="Calibri"/>
              </a:rPr>
              <a:t>Na primeira onda do feminismo, lá no século XIX, as mulheres começaram a lutar por direitos básicos, como o direito de votar e estudar. Uma das principais autoras dessa época foi </a:t>
            </a:r>
            <a:r>
              <a:rPr lang="pt-BR" sz="1600" b="1" dirty="0">
                <a:latin typeface="Calibri"/>
                <a:ea typeface="Calibri"/>
                <a:cs typeface="Calibri"/>
              </a:rPr>
              <a:t>Mary </a:t>
            </a:r>
            <a:r>
              <a:rPr lang="pt-BR" sz="1600" b="1" dirty="0" err="1">
                <a:latin typeface="Calibri"/>
                <a:ea typeface="Calibri"/>
                <a:cs typeface="Calibri"/>
              </a:rPr>
              <a:t>Wollstonecraft</a:t>
            </a:r>
            <a:r>
              <a:rPr lang="pt-BR" sz="1600" dirty="0">
                <a:latin typeface="Calibri"/>
                <a:ea typeface="Calibri"/>
                <a:cs typeface="Calibri"/>
              </a:rPr>
              <a:t>, que escreveu um livro chamado A Vindicação dos Direitos da Mulher (1792), onde ela dizia que as mulheres também mereciam estudar e aprender, assim como os homens.</a:t>
            </a:r>
          </a:p>
          <a:p>
            <a:r>
              <a:rPr lang="pt-BR" sz="1600" dirty="0">
                <a:latin typeface="Calibri"/>
                <a:ea typeface="Calibri"/>
                <a:cs typeface="Calibri"/>
              </a:rPr>
              <a:t>No final do século XIX, duas mulheres muito importantes nos Estados Unidos foram </a:t>
            </a:r>
            <a:r>
              <a:rPr lang="pt-BR" sz="1600" b="1" dirty="0">
                <a:latin typeface="Calibri"/>
                <a:ea typeface="Calibri"/>
                <a:cs typeface="Calibri"/>
              </a:rPr>
              <a:t>Elizabeth Cady Stanton</a:t>
            </a:r>
            <a:r>
              <a:rPr lang="pt-BR" sz="1600" dirty="0">
                <a:latin typeface="Calibri"/>
                <a:ea typeface="Calibri"/>
                <a:cs typeface="Calibri"/>
              </a:rPr>
              <a:t> e </a:t>
            </a:r>
            <a:r>
              <a:rPr lang="pt-BR" sz="1600" b="1" dirty="0">
                <a:latin typeface="Calibri"/>
                <a:ea typeface="Calibri"/>
                <a:cs typeface="Calibri"/>
              </a:rPr>
              <a:t>Susan B. Anthony</a:t>
            </a:r>
            <a:r>
              <a:rPr lang="pt-BR" sz="1600" dirty="0">
                <a:latin typeface="Calibri"/>
                <a:ea typeface="Calibri"/>
                <a:cs typeface="Calibri"/>
              </a:rPr>
              <a:t>. Elas lutaram muito para que as mulheres pudessem votar, e conseguiram isso em 1920 nos EUA!</a:t>
            </a:r>
          </a:p>
          <a:p>
            <a:endParaRPr lang="pt-BR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sz="1600">
              <a:solidFill>
                <a:srgbClr val="0F476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70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05DB1-FC38-2F84-5F0C-815AE695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630961"/>
            <a:ext cx="5915025" cy="82913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b="1" dirty="0">
                <a:solidFill>
                  <a:srgbClr val="0F4761"/>
                </a:solidFill>
                <a:latin typeface="Calibri"/>
                <a:ea typeface="Calibri"/>
                <a:cs typeface="Calibri"/>
              </a:rPr>
              <a:t>2. Segunda Onda (1960-1980)</a:t>
            </a:r>
            <a:endParaRPr lang="pt-BR" sz="2400" dirty="0">
              <a:solidFill>
                <a:srgbClr val="0F4761"/>
              </a:solidFill>
              <a:latin typeface="Calibri"/>
              <a:ea typeface="Calibri"/>
              <a:cs typeface="Calibri"/>
            </a:endParaRPr>
          </a:p>
          <a:p>
            <a:r>
              <a:rPr lang="pt-BR" sz="1600" dirty="0">
                <a:latin typeface="Calibri"/>
                <a:ea typeface="Calibri"/>
                <a:cs typeface="Calibri"/>
              </a:rPr>
              <a:t>A segunda onda do feminismo aconteceu nos anos 60 e 70, quando as mulheres começaram a lutar por mais do que o direito de votar. Elas queriam igualdade no trabalho, no casamento e até no direito sobre seus próprios corpos.</a:t>
            </a:r>
          </a:p>
          <a:p>
            <a:r>
              <a:rPr lang="pt-BR" sz="1600" dirty="0">
                <a:latin typeface="Calibri"/>
                <a:ea typeface="Calibri"/>
                <a:cs typeface="Calibri"/>
              </a:rPr>
              <a:t>Uma das autoras mais importantes dessa fase foi </a:t>
            </a:r>
            <a:r>
              <a:rPr lang="pt-BR" sz="1600" b="1" dirty="0">
                <a:latin typeface="Calibri"/>
                <a:ea typeface="Calibri"/>
                <a:cs typeface="Calibri"/>
              </a:rPr>
              <a:t>Simone de Beauvoir</a:t>
            </a:r>
            <a:r>
              <a:rPr lang="pt-BR" sz="1600" dirty="0">
                <a:latin typeface="Calibri"/>
                <a:ea typeface="Calibri"/>
                <a:cs typeface="Calibri"/>
              </a:rPr>
              <a:t>, que escreveu um livro chamado </a:t>
            </a:r>
            <a:r>
              <a:rPr lang="pt-BR" sz="1600" i="1" dirty="0">
                <a:latin typeface="Calibri"/>
                <a:ea typeface="Calibri"/>
                <a:cs typeface="Calibri"/>
              </a:rPr>
              <a:t>O Segundo Sexo</a:t>
            </a:r>
            <a:r>
              <a:rPr lang="pt-BR" sz="1600" dirty="0">
                <a:latin typeface="Calibri"/>
                <a:ea typeface="Calibri"/>
                <a:cs typeface="Calibri"/>
              </a:rPr>
              <a:t> (1949), onde falava que as mulheres não eram "feitas" para ser apenas esposas e mães, mas podiam fazer tudo o que quisessem, como os homens.</a:t>
            </a:r>
          </a:p>
          <a:p>
            <a:r>
              <a:rPr lang="pt-BR" sz="1600" dirty="0">
                <a:latin typeface="Calibri"/>
                <a:ea typeface="Calibri"/>
                <a:cs typeface="Calibri"/>
              </a:rPr>
              <a:t>Outra autora importante foi </a:t>
            </a:r>
            <a:r>
              <a:rPr lang="pt-BR" sz="1600" b="1" dirty="0">
                <a:latin typeface="Calibri"/>
                <a:ea typeface="Calibri"/>
                <a:cs typeface="Calibri"/>
              </a:rPr>
              <a:t>Betty </a:t>
            </a:r>
            <a:r>
              <a:rPr lang="pt-BR" sz="1600" b="1" err="1">
                <a:latin typeface="Calibri"/>
                <a:ea typeface="Calibri"/>
                <a:cs typeface="Calibri"/>
              </a:rPr>
              <a:t>Friedan</a:t>
            </a:r>
            <a:r>
              <a:rPr lang="pt-BR" sz="1600" dirty="0">
                <a:latin typeface="Calibri"/>
                <a:ea typeface="Calibri"/>
                <a:cs typeface="Calibri"/>
              </a:rPr>
              <a:t>, com seu livro </a:t>
            </a:r>
            <a:r>
              <a:rPr lang="pt-BR" sz="1600" i="1" dirty="0">
                <a:latin typeface="Calibri"/>
                <a:ea typeface="Calibri"/>
                <a:cs typeface="Calibri"/>
              </a:rPr>
              <a:t>A Mística Feminina</a:t>
            </a:r>
            <a:r>
              <a:rPr lang="pt-BR" sz="1600" dirty="0">
                <a:latin typeface="Calibri"/>
                <a:ea typeface="Calibri"/>
                <a:cs typeface="Calibri"/>
              </a:rPr>
              <a:t> (1963), que falava sobre como muitas mulheres se sentiam insatisfeitas com o papel tradicional de esposa e mãe, e queriam mais liberdade para seguir suas próprias escolhas.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1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F596E-F8D5-4875-5AF6-3A14DB02C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524444"/>
            <a:ext cx="5915025" cy="6285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b="1" dirty="0">
                <a:solidFill>
                  <a:srgbClr val="0F4761"/>
                </a:solidFill>
                <a:latin typeface="Calibri"/>
                <a:ea typeface="Calibri"/>
                <a:cs typeface="Calibri"/>
              </a:rPr>
              <a:t>3. Terceira Onda (1990-2000)</a:t>
            </a:r>
            <a:endParaRPr lang="pt-BR" sz="2400" dirty="0">
              <a:solidFill>
                <a:srgbClr val="0F4761"/>
              </a:solidFill>
              <a:latin typeface="Calibri"/>
              <a:ea typeface="Calibri"/>
              <a:cs typeface="Calibri"/>
            </a:endParaRPr>
          </a:p>
          <a:p>
            <a:r>
              <a:rPr lang="pt-BR" sz="1600" dirty="0">
                <a:latin typeface="Calibri"/>
                <a:ea typeface="Calibri"/>
                <a:cs typeface="Calibri"/>
              </a:rPr>
              <a:t>Nos anos 90, o feminismo se tornou ainda mais </a:t>
            </a:r>
            <a:r>
              <a:rPr lang="pt-BR" sz="1600" dirty="0" err="1">
                <a:latin typeface="Calibri"/>
                <a:ea typeface="Calibri"/>
                <a:cs typeface="Calibri"/>
              </a:rPr>
              <a:t>diverso</a:t>
            </a:r>
            <a:r>
              <a:rPr lang="pt-BR" sz="1600" dirty="0">
                <a:latin typeface="Calibri"/>
                <a:ea typeface="Calibri"/>
                <a:cs typeface="Calibri"/>
              </a:rPr>
              <a:t>. A terceira onda buscou entender que as mulheres são diferentes entre si e têm muitas histórias, culturas e realidades distintas. Essa fase também focou na liberdade sexual e no respeito às identidades.</a:t>
            </a:r>
          </a:p>
          <a:p>
            <a:r>
              <a:rPr lang="pt-BR" sz="1600" dirty="0">
                <a:latin typeface="Calibri"/>
                <a:ea typeface="Calibri"/>
                <a:cs typeface="Calibri"/>
              </a:rPr>
              <a:t>Uma autora importante dessa fase foi </a:t>
            </a:r>
            <a:r>
              <a:rPr lang="pt-BR" sz="1600" b="1" dirty="0">
                <a:latin typeface="Calibri"/>
                <a:ea typeface="Calibri"/>
                <a:cs typeface="Calibri"/>
              </a:rPr>
              <a:t>bell </a:t>
            </a:r>
            <a:r>
              <a:rPr lang="pt-BR" sz="1600" b="1" dirty="0" err="1">
                <a:latin typeface="Calibri"/>
                <a:ea typeface="Calibri"/>
                <a:cs typeface="Calibri"/>
              </a:rPr>
              <a:t>hooks</a:t>
            </a:r>
            <a:r>
              <a:rPr lang="pt-BR" sz="1600" dirty="0">
                <a:latin typeface="Calibri"/>
                <a:ea typeface="Calibri"/>
                <a:cs typeface="Calibri"/>
              </a:rPr>
              <a:t>, que escreveu sobre como as mulheres negras, por exemplo, enfrentam desafios diferentes das mulheres brancas. Ela disse que o feminismo deve lutar por todos, independentemente da cor da pele, classe social ou origem.</a:t>
            </a:r>
          </a:p>
          <a:p>
            <a:r>
              <a:rPr lang="pt-BR" sz="1600" dirty="0">
                <a:latin typeface="Calibri"/>
                <a:ea typeface="Calibri"/>
                <a:cs typeface="Calibri"/>
              </a:rPr>
              <a:t>Também tivemos </a:t>
            </a:r>
            <a:r>
              <a:rPr lang="pt-BR" sz="1600" b="1" dirty="0">
                <a:latin typeface="Calibri"/>
                <a:ea typeface="Calibri"/>
                <a:cs typeface="Calibri"/>
              </a:rPr>
              <a:t>Judith Butler</a:t>
            </a:r>
            <a:r>
              <a:rPr lang="pt-BR" sz="1600" dirty="0">
                <a:latin typeface="Calibri"/>
                <a:ea typeface="Calibri"/>
                <a:cs typeface="Calibri"/>
              </a:rPr>
              <a:t>, que mudou a forma como entendemos o que é ser mulher. Ela escreveu que o gênero não é algo fixo, mas algo que se constrói ao longo da vida, e que as pessoas podem escolher como se expressar.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6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E53C6-C7C9-58E7-0BBE-034B98E2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88" y="506692"/>
            <a:ext cx="5968325" cy="841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b="1">
                <a:solidFill>
                  <a:srgbClr val="0F4761"/>
                </a:solidFill>
                <a:latin typeface="Calibri"/>
                <a:ea typeface="Calibri"/>
                <a:cs typeface="Calibri"/>
              </a:rPr>
              <a:t>4. Quarta Onda (2010 - Hoje)</a:t>
            </a:r>
            <a:endParaRPr lang="pt-BR" sz="2400">
              <a:solidFill>
                <a:srgbClr val="0F4761"/>
              </a:solidFill>
              <a:latin typeface="Calibri"/>
              <a:ea typeface="Calibri"/>
              <a:cs typeface="Calibri"/>
            </a:endParaRPr>
          </a:p>
          <a:p>
            <a:r>
              <a:rPr lang="pt-BR" sz="1600" dirty="0">
                <a:latin typeface="Calibri"/>
                <a:ea typeface="Calibri"/>
                <a:cs typeface="Calibri"/>
              </a:rPr>
              <a:t>A quarta onda do feminismo é a que está acontecendo agora. As meninas e mulheres de hoje em dia usam as redes sociais para compartilhar suas ideias e lutar contra coisas como o assédio sexual e a desigualdade no trabalho.</a:t>
            </a:r>
          </a:p>
          <a:p>
            <a:r>
              <a:rPr lang="pt-BR" sz="1600" dirty="0">
                <a:latin typeface="Calibri"/>
                <a:ea typeface="Calibri"/>
                <a:cs typeface="Calibri"/>
              </a:rPr>
              <a:t>Uma autora que está fazendo muito barulho nessa fase é </a:t>
            </a:r>
            <a:r>
              <a:rPr lang="pt-BR" sz="1600" b="1" err="1">
                <a:latin typeface="Calibri"/>
                <a:ea typeface="Calibri"/>
                <a:cs typeface="Calibri"/>
              </a:rPr>
              <a:t>Chimamanda</a:t>
            </a:r>
            <a:r>
              <a:rPr lang="pt-BR" sz="1600" b="1" dirty="0">
                <a:latin typeface="Calibri"/>
                <a:ea typeface="Calibri"/>
                <a:cs typeface="Calibri"/>
              </a:rPr>
              <a:t> </a:t>
            </a:r>
            <a:r>
              <a:rPr lang="pt-BR" sz="1600" b="1" err="1">
                <a:latin typeface="Calibri"/>
                <a:ea typeface="Calibri"/>
                <a:cs typeface="Calibri"/>
              </a:rPr>
              <a:t>Ngozi</a:t>
            </a:r>
            <a:r>
              <a:rPr lang="pt-BR" sz="1600" b="1" dirty="0">
                <a:latin typeface="Calibri"/>
                <a:ea typeface="Calibri"/>
                <a:cs typeface="Calibri"/>
              </a:rPr>
              <a:t> </a:t>
            </a:r>
            <a:r>
              <a:rPr lang="pt-BR" sz="1600" b="1" err="1">
                <a:latin typeface="Calibri"/>
                <a:ea typeface="Calibri"/>
                <a:cs typeface="Calibri"/>
              </a:rPr>
              <a:t>Adichie</a:t>
            </a:r>
            <a:r>
              <a:rPr lang="pt-BR" sz="1600" dirty="0">
                <a:latin typeface="Calibri"/>
                <a:ea typeface="Calibri"/>
                <a:cs typeface="Calibri"/>
              </a:rPr>
              <a:t>, que escreveu o livro </a:t>
            </a:r>
            <a:r>
              <a:rPr lang="pt-BR" sz="1600" i="1" dirty="0">
                <a:latin typeface="Calibri"/>
                <a:ea typeface="Calibri"/>
                <a:cs typeface="Calibri"/>
              </a:rPr>
              <a:t>Todos Deveriam Ser Feministas</a:t>
            </a:r>
            <a:r>
              <a:rPr lang="pt-BR" sz="1600" dirty="0">
                <a:latin typeface="Calibri"/>
                <a:ea typeface="Calibri"/>
                <a:cs typeface="Calibri"/>
              </a:rPr>
              <a:t> (2014). Ela diz que ser feminista é lutar por igualdade, e que isso é importante para todas as pessoas, não só para as mulheres.</a:t>
            </a:r>
          </a:p>
          <a:p>
            <a:r>
              <a:rPr lang="pt-BR" sz="1600" dirty="0">
                <a:latin typeface="Calibri"/>
                <a:ea typeface="Calibri"/>
                <a:cs typeface="Calibri"/>
              </a:rPr>
              <a:t>E também temos </a:t>
            </a:r>
            <a:r>
              <a:rPr lang="pt-BR" sz="1600" b="1" err="1">
                <a:latin typeface="Calibri"/>
                <a:ea typeface="Calibri"/>
                <a:cs typeface="Calibri"/>
              </a:rPr>
              <a:t>Roxane</a:t>
            </a:r>
            <a:r>
              <a:rPr lang="pt-BR" sz="1600" b="1" dirty="0">
                <a:latin typeface="Calibri"/>
                <a:ea typeface="Calibri"/>
                <a:cs typeface="Calibri"/>
              </a:rPr>
              <a:t> Gay</a:t>
            </a:r>
            <a:r>
              <a:rPr lang="pt-BR" sz="1600" dirty="0">
                <a:latin typeface="Calibri"/>
                <a:ea typeface="Calibri"/>
                <a:cs typeface="Calibri"/>
              </a:rPr>
              <a:t>, que escreve sobre como o feminismo pode ser mais inclusivo e aceitar todas as mulheres, de todas as formas e tamanhos, e como ele pode ajudar a combater o preconceito.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91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7255F-0BE6-34F0-8365-45E4FFEA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Verdana"/>
                <a:ea typeface="Verdana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A9B67-346E-8860-5699-99CB3D021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1600" dirty="0">
                <a:latin typeface="Calibri"/>
                <a:ea typeface="+mn-lt"/>
                <a:cs typeface="+mn-lt"/>
              </a:rPr>
              <a:t>Ao longo deste livro, exploramos o que é o feminismo, como ele surgiu e as muitas formas de lutar por igualdade e justiça no mundo de hoje. Agora, você, jovem e cheia de sonhos, tem nas mãos as ferramentas para fazer a diferença. O feminismo não é uma luta do passado, mas um movimento vivo, que continua a se transformar e a crescer, assim como você.</a:t>
            </a:r>
            <a:endParaRPr lang="pt-BR" sz="1600">
              <a:latin typeface="Calibri"/>
              <a:ea typeface="Calibri"/>
              <a:cs typeface="Calibri"/>
            </a:endParaRPr>
          </a:p>
          <a:p>
            <a:r>
              <a:rPr lang="pt-BR" sz="1600">
                <a:latin typeface="Calibri"/>
                <a:ea typeface="+mn-lt"/>
                <a:cs typeface="+mn-lt"/>
              </a:rPr>
              <a:t>O futuro do feminismo depende das escolhas e ações de todas as gerações, incluindo a sua. Você pode ser parte de um mundo onde as meninas e meninos, mulheres e homens, têm as mesmas oportunidades, respeito e direitos. Isso significa continuar a questionar o que é considerado “normal”, desafiar estereótipos, apoiar uns aos outros e, acima de tudo, acreditar na sua própria força.</a:t>
            </a:r>
            <a:endParaRPr lang="pt-BR" sz="1600">
              <a:latin typeface="Calibri"/>
              <a:ea typeface="Calibri"/>
              <a:cs typeface="Calibri"/>
            </a:endParaRPr>
          </a:p>
          <a:p>
            <a:r>
              <a:rPr lang="pt-BR" sz="1600">
                <a:latin typeface="Calibri"/>
                <a:ea typeface="+mn-lt"/>
                <a:cs typeface="+mn-lt"/>
              </a:rPr>
              <a:t>Neste novo capítulo da história, o feminismo vai além de uma luta apenas das mulheres. Ele envolve a busca por um mundo mais justo para todas as pessoas, com respeito às identidades, etnias, orientações sexuais e origens diferentes. A interseccionalidade, que leva em conta todas as camadas de opressão que afetam as pessoas, é uma parte fundamental dessa jornada.</a:t>
            </a:r>
            <a:endParaRPr lang="pt-BR" sz="1600">
              <a:latin typeface="Calibri"/>
              <a:ea typeface="Calibri"/>
              <a:cs typeface="Calibri"/>
            </a:endParaRPr>
          </a:p>
          <a:p>
            <a:r>
              <a:rPr lang="pt-BR" sz="1600" dirty="0">
                <a:latin typeface="Calibri"/>
                <a:ea typeface="+mn-lt"/>
                <a:cs typeface="+mn-lt"/>
              </a:rPr>
              <a:t>O futuro está em suas mãos. Você pode ser a líder que inspirará outras pessoas, a voz que defenderá os direitos daqueles que não têm espaço, a mudança que fará o mundo mais inclusivo. O feminismo é um convite a pensar grande, a quebrar barreiras e a construir um amanhã onde todos possam viver sem medo de serem quem realmente são.</a:t>
            </a:r>
            <a:endParaRPr lang="pt-BR" sz="1600">
              <a:latin typeface="Calibri"/>
              <a:ea typeface="Calibri"/>
              <a:cs typeface="Calibri"/>
            </a:endParaRPr>
          </a:p>
          <a:p>
            <a:r>
              <a:rPr lang="pt-BR" sz="1600" dirty="0">
                <a:latin typeface="Calibri"/>
                <a:ea typeface="+mn-lt"/>
                <a:cs typeface="+mn-lt"/>
              </a:rPr>
              <a:t>Lembre-se sempre: o empoderamento começa dentro de você, com a confiança de que suas ideias, suas escolhas e sua voz têm o poder de transformar o mundo. O futuro é seu, e ele será muito mais brilhante se você continuar a lutar, a aprender e a inspirar.</a:t>
            </a:r>
            <a:endParaRPr lang="pt-BR" sz="1600">
              <a:latin typeface="Calibri"/>
              <a:ea typeface="Calibri"/>
              <a:cs typeface="Calibri"/>
            </a:endParaRPr>
          </a:p>
          <a:p>
            <a:r>
              <a:rPr lang="pt-BR" sz="1600" dirty="0">
                <a:latin typeface="Calibri"/>
                <a:ea typeface="+mn-lt"/>
                <a:cs typeface="+mn-lt"/>
              </a:rPr>
              <a:t>Juntas e juntos, podemos alcançar o que antes parecia impossível. O feminismo é a nossa chance de construir um futuro mais igualitário e mais justo para todos. Vamos fazer isso acontecer!</a:t>
            </a:r>
            <a:endParaRPr lang="pt-BR" sz="1600">
              <a:latin typeface="Calibri"/>
              <a:ea typeface="Calibri"/>
              <a:cs typeface="Calibri"/>
            </a:endParaRPr>
          </a:p>
          <a:p>
            <a:endParaRPr lang="pt-BR" sz="1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657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Papel A4 (210 x 297 mm)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Surgimento do feminismo</vt:lpstr>
      <vt:lpstr>Apresentação do PowerPoint</vt:lpstr>
      <vt:lpstr>Fases do Feminismo</vt:lpstr>
      <vt:lpstr>Apresentação do PowerPoint</vt:lpstr>
      <vt:lpstr>Apresentação do PowerPoint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93</cp:revision>
  <dcterms:created xsi:type="dcterms:W3CDTF">2025-01-14T16:36:52Z</dcterms:created>
  <dcterms:modified xsi:type="dcterms:W3CDTF">2025-01-14T17:07:35Z</dcterms:modified>
</cp:coreProperties>
</file>