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heme/themeOverride2.xml" ContentType="application/vnd.openxmlformats-officedocument.themeOverride+xml"/>
  <Override PartName="/ppt/tags/tag5.xml" ContentType="application/vnd.openxmlformats-officedocument.presentationml.tags+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69" r:id="rId3"/>
    <p:sldId id="258" r:id="rId4"/>
    <p:sldId id="270" r:id="rId5"/>
    <p:sldId id="274" r:id="rId6"/>
    <p:sldId id="275" r:id="rId7"/>
    <p:sldId id="276" r:id="rId8"/>
    <p:sldId id="277" r:id="rId9"/>
    <p:sldId id="278" r:id="rId10"/>
    <p:sldId id="279" r:id="rId11"/>
    <p:sldId id="261" r:id="rId12"/>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55B"/>
    <a:srgbClr val="A20000"/>
    <a:srgbClr val="A40000"/>
    <a:srgbClr val="9E0000"/>
    <a:srgbClr val="C7450B"/>
    <a:srgbClr val="E24E0C"/>
    <a:srgbClr val="DC6140"/>
    <a:srgbClr val="E60000"/>
    <a:srgbClr val="C9670D"/>
    <a:srgbClr val="66B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6182" autoAdjust="0"/>
  </p:normalViewPr>
  <p:slideViewPr>
    <p:cSldViewPr snapToGrid="0">
      <p:cViewPr varScale="1">
        <p:scale>
          <a:sx n="72" d="100"/>
          <a:sy n="72" d="100"/>
        </p:scale>
        <p:origin x="534" y="78"/>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2019/6/12</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‹Nº›</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‹Nº›</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gradFill flip="none" rotWithShape="1">
          <a:gsLst>
            <a:gs pos="0">
              <a:schemeClr val="bg1"/>
            </a:gs>
            <a:gs pos="100000">
              <a:schemeClr val="bg2"/>
            </a:gs>
          </a:gsLst>
          <a:lin ang="5400000" scaled="0"/>
          <a:tileRect/>
        </a:gradFill>
        <a:effectLst/>
      </p:bgPr>
    </p:bg>
    <p:spTree>
      <p:nvGrpSpPr>
        <p:cNvPr id="1" name=""/>
        <p:cNvGrpSpPr/>
        <p:nvPr/>
      </p:nvGrpSpPr>
      <p:grpSpPr>
        <a:xfrm>
          <a:off x="0" y="0"/>
          <a:ext cx="0" cy="0"/>
          <a:chOff x="0" y="0"/>
          <a:chExt cx="0" cy="0"/>
        </a:xfrm>
      </p:grpSpPr>
      <p:sp>
        <p:nvSpPr>
          <p:cNvPr id="14" name="任意多边形: 形状 13">
            <a:extLst>
              <a:ext uri="{FF2B5EF4-FFF2-40B4-BE49-F238E27FC236}">
                <a16:creationId xmlns:a16="http://schemas.microsoft.com/office/drawing/2014/main" id="{EC28DF16-437C-4B74-BAA5-4A465D50286D}"/>
              </a:ext>
            </a:extLst>
          </p:cNvPr>
          <p:cNvSpPr>
            <a:spLocks/>
          </p:cNvSpPr>
          <p:nvPr userDrawn="1"/>
        </p:nvSpPr>
        <p:spPr bwMode="auto">
          <a:xfrm>
            <a:off x="0" y="4763"/>
            <a:ext cx="12192001" cy="3536723"/>
          </a:xfrm>
          <a:custGeom>
            <a:avLst/>
            <a:gdLst>
              <a:gd name="connsiteX0" fmla="*/ 0 w 12192001"/>
              <a:gd name="connsiteY0" fmla="*/ 305587 h 3894137"/>
              <a:gd name="connsiteX1" fmla="*/ 4713288 w 12192001"/>
              <a:gd name="connsiteY1" fmla="*/ 3323614 h 3894137"/>
              <a:gd name="connsiteX2" fmla="*/ 0 w 12192001"/>
              <a:gd name="connsiteY2" fmla="*/ 3864700 h 3894137"/>
              <a:gd name="connsiteX3" fmla="*/ 12192001 w 12192001"/>
              <a:gd name="connsiteY3" fmla="*/ 305587 h 3894137"/>
              <a:gd name="connsiteX4" fmla="*/ 12192001 w 12192001"/>
              <a:gd name="connsiteY4" fmla="*/ 3864700 h 3894137"/>
              <a:gd name="connsiteX5" fmla="*/ 7478713 w 12192001"/>
              <a:gd name="connsiteY5" fmla="*/ 3323614 h 3894137"/>
              <a:gd name="connsiteX6" fmla="*/ 11113 w 12192001"/>
              <a:gd name="connsiteY6" fmla="*/ 0 h 3894137"/>
              <a:gd name="connsiteX7" fmla="*/ 12192001 w 12192001"/>
              <a:gd name="connsiteY7" fmla="*/ 0 h 3894137"/>
              <a:gd name="connsiteX8" fmla="*/ 6102351 w 12192001"/>
              <a:gd name="connsiteY8" fmla="*/ 3894137 h 389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1" h="3894137">
                <a:moveTo>
                  <a:pt x="0" y="305587"/>
                </a:moveTo>
                <a:lnTo>
                  <a:pt x="4713288" y="3323614"/>
                </a:lnTo>
                <a:lnTo>
                  <a:pt x="0" y="3864700"/>
                </a:lnTo>
                <a:close/>
                <a:moveTo>
                  <a:pt x="12192001" y="305587"/>
                </a:moveTo>
                <a:lnTo>
                  <a:pt x="12192001" y="3864700"/>
                </a:lnTo>
                <a:lnTo>
                  <a:pt x="7478713" y="3323614"/>
                </a:lnTo>
                <a:close/>
                <a:moveTo>
                  <a:pt x="11113" y="0"/>
                </a:moveTo>
                <a:lnTo>
                  <a:pt x="12192001" y="0"/>
                </a:lnTo>
                <a:lnTo>
                  <a:pt x="6102351" y="3894137"/>
                </a:lnTo>
                <a:close/>
              </a:path>
            </a:pathLst>
          </a:custGeom>
          <a:blipFill>
            <a:blip r:embed="rId2"/>
            <a:srcRect/>
            <a:stretch>
              <a:fillRect t="-41106" b="-88712"/>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6" name="Freeform 13_1">
            <a:extLst>
              <a:ext uri="{FF2B5EF4-FFF2-40B4-BE49-F238E27FC236}">
                <a16:creationId xmlns:a16="http://schemas.microsoft.com/office/drawing/2014/main" id="{3419D4AA-47BB-4081-A0C7-A4C2577F4BEA}"/>
              </a:ext>
            </a:extLst>
          </p:cNvPr>
          <p:cNvSpPr>
            <a:spLocks/>
          </p:cNvSpPr>
          <p:nvPr userDrawn="1"/>
        </p:nvSpPr>
        <p:spPr bwMode="auto">
          <a:xfrm>
            <a:off x="0" y="4763"/>
            <a:ext cx="12192001" cy="3536723"/>
          </a:xfrm>
          <a:custGeom>
            <a:avLst/>
            <a:gdLst>
              <a:gd name="connsiteX0" fmla="*/ 0 w 12192001"/>
              <a:gd name="connsiteY0" fmla="*/ 305587 h 3894137"/>
              <a:gd name="connsiteX1" fmla="*/ 4713288 w 12192001"/>
              <a:gd name="connsiteY1" fmla="*/ 3323614 h 3894137"/>
              <a:gd name="connsiteX2" fmla="*/ 0 w 12192001"/>
              <a:gd name="connsiteY2" fmla="*/ 3864700 h 3894137"/>
              <a:gd name="connsiteX3" fmla="*/ 12192001 w 12192001"/>
              <a:gd name="connsiteY3" fmla="*/ 305587 h 3894137"/>
              <a:gd name="connsiteX4" fmla="*/ 12192001 w 12192001"/>
              <a:gd name="connsiteY4" fmla="*/ 3864700 h 3894137"/>
              <a:gd name="connsiteX5" fmla="*/ 7478713 w 12192001"/>
              <a:gd name="connsiteY5" fmla="*/ 3323614 h 3894137"/>
              <a:gd name="connsiteX6" fmla="*/ 11113 w 12192001"/>
              <a:gd name="connsiteY6" fmla="*/ 0 h 3894137"/>
              <a:gd name="connsiteX7" fmla="*/ 12192001 w 12192001"/>
              <a:gd name="connsiteY7" fmla="*/ 0 h 3894137"/>
              <a:gd name="connsiteX8" fmla="*/ 6102351 w 12192001"/>
              <a:gd name="connsiteY8" fmla="*/ 3894137 h 389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1" h="3894137">
                <a:moveTo>
                  <a:pt x="0" y="305587"/>
                </a:moveTo>
                <a:lnTo>
                  <a:pt x="4713288" y="3323614"/>
                </a:lnTo>
                <a:lnTo>
                  <a:pt x="0" y="3864700"/>
                </a:lnTo>
                <a:close/>
                <a:moveTo>
                  <a:pt x="12192001" y="305587"/>
                </a:moveTo>
                <a:lnTo>
                  <a:pt x="12192001" y="3864700"/>
                </a:lnTo>
                <a:lnTo>
                  <a:pt x="7478713" y="3323614"/>
                </a:lnTo>
                <a:close/>
                <a:moveTo>
                  <a:pt x="11113" y="0"/>
                </a:moveTo>
                <a:lnTo>
                  <a:pt x="12192001" y="0"/>
                </a:lnTo>
                <a:lnTo>
                  <a:pt x="6102351" y="3894137"/>
                </a:lnTo>
                <a:close/>
              </a:path>
            </a:pathLst>
          </a:custGeom>
          <a:gradFill>
            <a:gsLst>
              <a:gs pos="0">
                <a:schemeClr val="accent1">
                  <a:alpha val="20000"/>
                </a:schemeClr>
              </a:gs>
              <a:gs pos="100000">
                <a:schemeClr val="accent1">
                  <a:alpha val="0"/>
                </a:schemeClr>
              </a:gs>
            </a:gsLst>
            <a:lin ang="16200000" scaled="1"/>
          </a:gra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9801" name="副标题 2"/>
          <p:cNvSpPr>
            <a:spLocks noGrp="1"/>
          </p:cNvSpPr>
          <p:nvPr userDrawn="1">
            <p:ph type="subTitle" idx="1" hasCustomPrompt="1"/>
          </p:nvPr>
        </p:nvSpPr>
        <p:spPr>
          <a:xfrm>
            <a:off x="673099" y="4936173"/>
            <a:ext cx="10845800" cy="558799"/>
          </a:xfrm>
        </p:spPr>
        <p:txBody>
          <a:bodyPr anchor="t">
            <a:normAutofit/>
          </a:bodyPr>
          <a:lstStyle>
            <a:lvl1pPr marL="0" indent="0" algn="ctr">
              <a:buNone/>
              <a:defRPr sz="1600">
                <a:solidFill>
                  <a:schemeClr val="accent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673099" y="2739340"/>
            <a:ext cx="10845800" cy="2196833"/>
          </a:xfrm>
        </p:spPr>
        <p:txBody>
          <a:bodyPr anchor="b">
            <a:normAutofit/>
          </a:bodyPr>
          <a:lstStyle>
            <a:lvl1pPr algn="ctr">
              <a:defRPr sz="4000">
                <a:solidFill>
                  <a:schemeClr val="accent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73099" y="5646333"/>
            <a:ext cx="10845800" cy="296271"/>
          </a:xfrm>
        </p:spPr>
        <p:txBody>
          <a:bodyPr vert="horz" anchor="ctr">
            <a:noAutofit/>
          </a:bodyPr>
          <a:lstStyle>
            <a:lvl1pPr marL="0" indent="0" algn="ctr">
              <a:buNone/>
              <a:defRPr sz="1400" b="0">
                <a:solidFill>
                  <a:schemeClr val="tx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73099" y="5942604"/>
            <a:ext cx="10845800" cy="296271"/>
          </a:xfrm>
        </p:spPr>
        <p:txBody>
          <a:bodyPr vert="horz" anchor="ctr">
            <a:noAutofit/>
          </a:bodyPr>
          <a:lstStyle>
            <a:lvl1pPr marL="0" indent="0" algn="ctr">
              <a:buNone/>
              <a:defRPr sz="1400" b="0">
                <a:solidFill>
                  <a:schemeClr val="tx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grpSp>
        <p:nvGrpSpPr>
          <p:cNvPr id="11" name="c7cd9fd3-95be-4895-a18c-01ed58a2112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64A88B1-471E-421E-8886-BD165D31DBB2}"/>
              </a:ext>
            </a:extLst>
          </p:cNvPr>
          <p:cNvGrpSpPr>
            <a:grpSpLocks noChangeAspect="1"/>
          </p:cNvGrpSpPr>
          <p:nvPr userDrawn="1">
            <p:custDataLst>
              <p:tags r:id="rId1"/>
            </p:custDataLst>
          </p:nvPr>
        </p:nvGrpSpPr>
        <p:grpSpPr>
          <a:xfrm>
            <a:off x="248111" y="2603500"/>
            <a:ext cx="7526952" cy="2950992"/>
            <a:chOff x="654511" y="1531088"/>
            <a:chExt cx="10877774" cy="4264704"/>
          </a:xfrm>
          <a:solidFill>
            <a:schemeClr val="tx2">
              <a:lumMod val="20000"/>
              <a:lumOff val="80000"/>
            </a:schemeClr>
          </a:solidFill>
        </p:grpSpPr>
        <p:sp>
          <p:nvSpPr>
            <p:cNvPr id="12" name="íSlïḓè">
              <a:extLst>
                <a:ext uri="{FF2B5EF4-FFF2-40B4-BE49-F238E27FC236}">
                  <a16:creationId xmlns:a16="http://schemas.microsoft.com/office/drawing/2014/main" id="{9C377944-DB2A-4D32-9EFE-32728E720376}"/>
                </a:ext>
              </a:extLst>
            </p:cNvPr>
            <p:cNvSpPr/>
            <p:nvPr/>
          </p:nvSpPr>
          <p:spPr bwMode="auto">
            <a:xfrm>
              <a:off x="4357583" y="1531088"/>
              <a:ext cx="101834" cy="54004"/>
            </a:xfrm>
            <a:custGeom>
              <a:avLst/>
              <a:gdLst>
                <a:gd name="T0" fmla="*/ 27 w 28"/>
                <a:gd name="T1" fmla="*/ 7 h 15"/>
                <a:gd name="T2" fmla="*/ 16 w 28"/>
                <a:gd name="T3" fmla="*/ 0 h 15"/>
                <a:gd name="T4" fmla="*/ 1 w 28"/>
                <a:gd name="T5" fmla="*/ 7 h 15"/>
                <a:gd name="T6" fmla="*/ 12 w 28"/>
                <a:gd name="T7" fmla="*/ 15 h 15"/>
                <a:gd name="T8" fmla="*/ 27 w 28"/>
                <a:gd name="T9" fmla="*/ 7 h 15"/>
              </a:gdLst>
              <a:ahLst/>
              <a:cxnLst>
                <a:cxn ang="0">
                  <a:pos x="T0" y="T1"/>
                </a:cxn>
                <a:cxn ang="0">
                  <a:pos x="T2" y="T3"/>
                </a:cxn>
                <a:cxn ang="0">
                  <a:pos x="T4" y="T5"/>
                </a:cxn>
                <a:cxn ang="0">
                  <a:pos x="T6" y="T7"/>
                </a:cxn>
                <a:cxn ang="0">
                  <a:pos x="T8" y="T9"/>
                </a:cxn>
              </a:cxnLst>
              <a:rect l="0" t="0" r="r" b="b"/>
              <a:pathLst>
                <a:path w="28" h="15">
                  <a:moveTo>
                    <a:pt x="27" y="7"/>
                  </a:moveTo>
                  <a:cubicBezTo>
                    <a:pt x="28" y="3"/>
                    <a:pt x="23" y="0"/>
                    <a:pt x="16" y="0"/>
                  </a:cubicBezTo>
                  <a:cubicBezTo>
                    <a:pt x="8" y="0"/>
                    <a:pt x="2" y="3"/>
                    <a:pt x="1" y="7"/>
                  </a:cubicBezTo>
                  <a:cubicBezTo>
                    <a:pt x="0" y="12"/>
                    <a:pt x="5" y="15"/>
                    <a:pt x="12" y="15"/>
                  </a:cubicBezTo>
                  <a:cubicBezTo>
                    <a:pt x="19" y="15"/>
                    <a:pt x="26" y="12"/>
                    <a:pt x="27" y="7"/>
                  </a:cubicBezTo>
                  <a:close/>
                </a:path>
              </a:pathLst>
            </a:custGeom>
            <a:grpFill/>
            <a:ln>
              <a:noFill/>
            </a:ln>
          </p:spPr>
          <p:txBody>
            <a:bodyPr anchor="ctr"/>
            <a:lstStyle/>
            <a:p>
              <a:pPr algn="ctr"/>
              <a:endParaRPr/>
            </a:p>
          </p:txBody>
        </p:sp>
        <p:sp>
          <p:nvSpPr>
            <p:cNvPr id="13" name="išļiḋe">
              <a:extLst>
                <a:ext uri="{FF2B5EF4-FFF2-40B4-BE49-F238E27FC236}">
                  <a16:creationId xmlns:a16="http://schemas.microsoft.com/office/drawing/2014/main" id="{02FC530F-B070-4F2C-86D5-F6BDAA0101B1}"/>
                </a:ext>
              </a:extLst>
            </p:cNvPr>
            <p:cNvSpPr/>
            <p:nvPr/>
          </p:nvSpPr>
          <p:spPr bwMode="auto">
            <a:xfrm>
              <a:off x="4474847" y="1531088"/>
              <a:ext cx="101834" cy="54004"/>
            </a:xfrm>
            <a:custGeom>
              <a:avLst/>
              <a:gdLst>
                <a:gd name="T0" fmla="*/ 27 w 28"/>
                <a:gd name="T1" fmla="*/ 7 h 15"/>
                <a:gd name="T2" fmla="*/ 16 w 28"/>
                <a:gd name="T3" fmla="*/ 0 h 15"/>
                <a:gd name="T4" fmla="*/ 1 w 28"/>
                <a:gd name="T5" fmla="*/ 7 h 15"/>
                <a:gd name="T6" fmla="*/ 13 w 28"/>
                <a:gd name="T7" fmla="*/ 15 h 15"/>
                <a:gd name="T8" fmla="*/ 27 w 28"/>
                <a:gd name="T9" fmla="*/ 7 h 15"/>
              </a:gdLst>
              <a:ahLst/>
              <a:cxnLst>
                <a:cxn ang="0">
                  <a:pos x="T0" y="T1"/>
                </a:cxn>
                <a:cxn ang="0">
                  <a:pos x="T2" y="T3"/>
                </a:cxn>
                <a:cxn ang="0">
                  <a:pos x="T4" y="T5"/>
                </a:cxn>
                <a:cxn ang="0">
                  <a:pos x="T6" y="T7"/>
                </a:cxn>
                <a:cxn ang="0">
                  <a:pos x="T8" y="T9"/>
                </a:cxn>
              </a:cxnLst>
              <a:rect l="0" t="0" r="r" b="b"/>
              <a:pathLst>
                <a:path w="28" h="15">
                  <a:moveTo>
                    <a:pt x="27" y="7"/>
                  </a:moveTo>
                  <a:cubicBezTo>
                    <a:pt x="28" y="3"/>
                    <a:pt x="23" y="0"/>
                    <a:pt x="16" y="0"/>
                  </a:cubicBezTo>
                  <a:cubicBezTo>
                    <a:pt x="9" y="0"/>
                    <a:pt x="2" y="3"/>
                    <a:pt x="1" y="7"/>
                  </a:cubicBezTo>
                  <a:cubicBezTo>
                    <a:pt x="0" y="12"/>
                    <a:pt x="5" y="15"/>
                    <a:pt x="13" y="15"/>
                  </a:cubicBezTo>
                  <a:cubicBezTo>
                    <a:pt x="20" y="15"/>
                    <a:pt x="26" y="12"/>
                    <a:pt x="27" y="7"/>
                  </a:cubicBezTo>
                  <a:close/>
                </a:path>
              </a:pathLst>
            </a:custGeom>
            <a:grpFill/>
            <a:ln>
              <a:noFill/>
            </a:ln>
          </p:spPr>
          <p:txBody>
            <a:bodyPr anchor="ctr"/>
            <a:lstStyle/>
            <a:p>
              <a:pPr algn="ctr"/>
              <a:endParaRPr/>
            </a:p>
          </p:txBody>
        </p:sp>
        <p:sp>
          <p:nvSpPr>
            <p:cNvPr id="14" name="îslide">
              <a:extLst>
                <a:ext uri="{FF2B5EF4-FFF2-40B4-BE49-F238E27FC236}">
                  <a16:creationId xmlns:a16="http://schemas.microsoft.com/office/drawing/2014/main" id="{AC237034-C3D9-4CB7-840E-0C38CBF29395}"/>
                </a:ext>
              </a:extLst>
            </p:cNvPr>
            <p:cNvSpPr/>
            <p:nvPr/>
          </p:nvSpPr>
          <p:spPr bwMode="auto">
            <a:xfrm>
              <a:off x="4590568" y="1531088"/>
              <a:ext cx="103378" cy="54004"/>
            </a:xfrm>
            <a:custGeom>
              <a:avLst/>
              <a:gdLst>
                <a:gd name="T0" fmla="*/ 28 w 28"/>
                <a:gd name="T1" fmla="*/ 7 h 15"/>
                <a:gd name="T2" fmla="*/ 16 w 28"/>
                <a:gd name="T3" fmla="*/ 0 h 15"/>
                <a:gd name="T4" fmla="*/ 1 w 28"/>
                <a:gd name="T5" fmla="*/ 7 h 15"/>
                <a:gd name="T6" fmla="*/ 13 w 28"/>
                <a:gd name="T7" fmla="*/ 15 h 15"/>
                <a:gd name="T8" fmla="*/ 28 w 28"/>
                <a:gd name="T9" fmla="*/ 7 h 15"/>
              </a:gdLst>
              <a:ahLst/>
              <a:cxnLst>
                <a:cxn ang="0">
                  <a:pos x="T0" y="T1"/>
                </a:cxn>
                <a:cxn ang="0">
                  <a:pos x="T2" y="T3"/>
                </a:cxn>
                <a:cxn ang="0">
                  <a:pos x="T4" y="T5"/>
                </a:cxn>
                <a:cxn ang="0">
                  <a:pos x="T6" y="T7"/>
                </a:cxn>
                <a:cxn ang="0">
                  <a:pos x="T8" y="T9"/>
                </a:cxn>
              </a:cxnLst>
              <a:rect l="0" t="0" r="r" b="b"/>
              <a:pathLst>
                <a:path w="28" h="15">
                  <a:moveTo>
                    <a:pt x="28" y="7"/>
                  </a:moveTo>
                  <a:cubicBezTo>
                    <a:pt x="28" y="3"/>
                    <a:pt x="23" y="0"/>
                    <a:pt x="16" y="0"/>
                  </a:cubicBezTo>
                  <a:cubicBezTo>
                    <a:pt x="9" y="0"/>
                    <a:pt x="2" y="3"/>
                    <a:pt x="1" y="7"/>
                  </a:cubicBezTo>
                  <a:cubicBezTo>
                    <a:pt x="0" y="12"/>
                    <a:pt x="6" y="15"/>
                    <a:pt x="13" y="15"/>
                  </a:cubicBezTo>
                  <a:cubicBezTo>
                    <a:pt x="20" y="15"/>
                    <a:pt x="27" y="12"/>
                    <a:pt x="28" y="7"/>
                  </a:cubicBezTo>
                  <a:close/>
                </a:path>
              </a:pathLst>
            </a:custGeom>
            <a:grpFill/>
            <a:ln>
              <a:noFill/>
            </a:ln>
          </p:spPr>
          <p:txBody>
            <a:bodyPr anchor="ctr"/>
            <a:lstStyle/>
            <a:p>
              <a:pPr algn="ctr"/>
              <a:endParaRPr/>
            </a:p>
          </p:txBody>
        </p:sp>
        <p:sp>
          <p:nvSpPr>
            <p:cNvPr id="15" name="ïśḻïḓé">
              <a:extLst>
                <a:ext uri="{FF2B5EF4-FFF2-40B4-BE49-F238E27FC236}">
                  <a16:creationId xmlns:a16="http://schemas.microsoft.com/office/drawing/2014/main" id="{2B1EA9E8-24AE-486E-9C5A-B372FCD23439}"/>
                </a:ext>
              </a:extLst>
            </p:cNvPr>
            <p:cNvSpPr/>
            <p:nvPr/>
          </p:nvSpPr>
          <p:spPr bwMode="auto">
            <a:xfrm>
              <a:off x="4710918" y="1531088"/>
              <a:ext cx="103378" cy="54004"/>
            </a:xfrm>
            <a:custGeom>
              <a:avLst/>
              <a:gdLst>
                <a:gd name="T0" fmla="*/ 27 w 28"/>
                <a:gd name="T1" fmla="*/ 7 h 15"/>
                <a:gd name="T2" fmla="*/ 15 w 28"/>
                <a:gd name="T3" fmla="*/ 0 h 15"/>
                <a:gd name="T4" fmla="*/ 1 w 28"/>
                <a:gd name="T5" fmla="*/ 7 h 15"/>
                <a:gd name="T6" fmla="*/ 12 w 28"/>
                <a:gd name="T7" fmla="*/ 15 h 15"/>
                <a:gd name="T8" fmla="*/ 27 w 28"/>
                <a:gd name="T9" fmla="*/ 7 h 15"/>
              </a:gdLst>
              <a:ahLst/>
              <a:cxnLst>
                <a:cxn ang="0">
                  <a:pos x="T0" y="T1"/>
                </a:cxn>
                <a:cxn ang="0">
                  <a:pos x="T2" y="T3"/>
                </a:cxn>
                <a:cxn ang="0">
                  <a:pos x="T4" y="T5"/>
                </a:cxn>
                <a:cxn ang="0">
                  <a:pos x="T6" y="T7"/>
                </a:cxn>
                <a:cxn ang="0">
                  <a:pos x="T8" y="T9"/>
                </a:cxn>
              </a:cxnLst>
              <a:rect l="0" t="0" r="r" b="b"/>
              <a:pathLst>
                <a:path w="28" h="15">
                  <a:moveTo>
                    <a:pt x="27" y="7"/>
                  </a:moveTo>
                  <a:cubicBezTo>
                    <a:pt x="28" y="3"/>
                    <a:pt x="22" y="0"/>
                    <a:pt x="15" y="0"/>
                  </a:cubicBezTo>
                  <a:cubicBezTo>
                    <a:pt x="8" y="0"/>
                    <a:pt x="1" y="3"/>
                    <a:pt x="1" y="7"/>
                  </a:cubicBezTo>
                  <a:cubicBezTo>
                    <a:pt x="0" y="12"/>
                    <a:pt x="5" y="15"/>
                    <a:pt x="12" y="15"/>
                  </a:cubicBezTo>
                  <a:cubicBezTo>
                    <a:pt x="20" y="15"/>
                    <a:pt x="26" y="12"/>
                    <a:pt x="27" y="7"/>
                  </a:cubicBezTo>
                  <a:close/>
                </a:path>
              </a:pathLst>
            </a:custGeom>
            <a:grpFill/>
            <a:ln>
              <a:noFill/>
            </a:ln>
          </p:spPr>
          <p:txBody>
            <a:bodyPr anchor="ctr"/>
            <a:lstStyle/>
            <a:p>
              <a:pPr algn="ctr"/>
              <a:endParaRPr/>
            </a:p>
          </p:txBody>
        </p:sp>
        <p:sp>
          <p:nvSpPr>
            <p:cNvPr id="16" name="ïślíḓè">
              <a:extLst>
                <a:ext uri="{FF2B5EF4-FFF2-40B4-BE49-F238E27FC236}">
                  <a16:creationId xmlns:a16="http://schemas.microsoft.com/office/drawing/2014/main" id="{0F3E80C6-C151-4E7A-81C1-E13D0EDFE27D}"/>
                </a:ext>
              </a:extLst>
            </p:cNvPr>
            <p:cNvSpPr/>
            <p:nvPr/>
          </p:nvSpPr>
          <p:spPr bwMode="auto">
            <a:xfrm>
              <a:off x="4102997" y="1595892"/>
              <a:ext cx="104920" cy="55546"/>
            </a:xfrm>
            <a:custGeom>
              <a:avLst/>
              <a:gdLst>
                <a:gd name="T0" fmla="*/ 28 w 29"/>
                <a:gd name="T1" fmla="*/ 8 h 15"/>
                <a:gd name="T2" fmla="*/ 16 w 29"/>
                <a:gd name="T3" fmla="*/ 0 h 15"/>
                <a:gd name="T4" fmla="*/ 1 w 29"/>
                <a:gd name="T5" fmla="*/ 8 h 15"/>
                <a:gd name="T6" fmla="*/ 12 w 29"/>
                <a:gd name="T7" fmla="*/ 15 h 15"/>
                <a:gd name="T8" fmla="*/ 28 w 29"/>
                <a:gd name="T9" fmla="*/ 8 h 15"/>
              </a:gdLst>
              <a:ahLst/>
              <a:cxnLst>
                <a:cxn ang="0">
                  <a:pos x="T0" y="T1"/>
                </a:cxn>
                <a:cxn ang="0">
                  <a:pos x="T2" y="T3"/>
                </a:cxn>
                <a:cxn ang="0">
                  <a:pos x="T4" y="T5"/>
                </a:cxn>
                <a:cxn ang="0">
                  <a:pos x="T6" y="T7"/>
                </a:cxn>
                <a:cxn ang="0">
                  <a:pos x="T8" y="T9"/>
                </a:cxn>
              </a:cxnLst>
              <a:rect l="0" t="0" r="r" b="b"/>
              <a:pathLst>
                <a:path w="29" h="15">
                  <a:moveTo>
                    <a:pt x="28" y="8"/>
                  </a:moveTo>
                  <a:cubicBezTo>
                    <a:pt x="29" y="4"/>
                    <a:pt x="24" y="0"/>
                    <a:pt x="16" y="0"/>
                  </a:cubicBezTo>
                  <a:cubicBezTo>
                    <a:pt x="9" y="0"/>
                    <a:pt x="2" y="4"/>
                    <a:pt x="1" y="8"/>
                  </a:cubicBezTo>
                  <a:cubicBezTo>
                    <a:pt x="0" y="12"/>
                    <a:pt x="5" y="15"/>
                    <a:pt x="12" y="15"/>
                  </a:cubicBezTo>
                  <a:cubicBezTo>
                    <a:pt x="20" y="15"/>
                    <a:pt x="26" y="12"/>
                    <a:pt x="28" y="8"/>
                  </a:cubicBezTo>
                  <a:close/>
                </a:path>
              </a:pathLst>
            </a:custGeom>
            <a:grpFill/>
            <a:ln>
              <a:noFill/>
            </a:ln>
          </p:spPr>
          <p:txBody>
            <a:bodyPr anchor="ctr"/>
            <a:lstStyle/>
            <a:p>
              <a:pPr algn="ctr"/>
              <a:endParaRPr/>
            </a:p>
          </p:txBody>
        </p:sp>
        <p:sp>
          <p:nvSpPr>
            <p:cNvPr id="17" name="íśļïďe">
              <a:extLst>
                <a:ext uri="{FF2B5EF4-FFF2-40B4-BE49-F238E27FC236}">
                  <a16:creationId xmlns:a16="http://schemas.microsoft.com/office/drawing/2014/main" id="{39FF45E4-C8AF-4039-A3A5-270FD2B97A9B}"/>
                </a:ext>
              </a:extLst>
            </p:cNvPr>
            <p:cNvSpPr/>
            <p:nvPr/>
          </p:nvSpPr>
          <p:spPr bwMode="auto">
            <a:xfrm>
              <a:off x="4223347" y="1595892"/>
              <a:ext cx="101834" cy="55546"/>
            </a:xfrm>
            <a:custGeom>
              <a:avLst/>
              <a:gdLst>
                <a:gd name="T0" fmla="*/ 27 w 28"/>
                <a:gd name="T1" fmla="*/ 8 h 15"/>
                <a:gd name="T2" fmla="*/ 16 w 28"/>
                <a:gd name="T3" fmla="*/ 0 h 15"/>
                <a:gd name="T4" fmla="*/ 1 w 28"/>
                <a:gd name="T5" fmla="*/ 8 h 15"/>
                <a:gd name="T6" fmla="*/ 12 w 28"/>
                <a:gd name="T7" fmla="*/ 15 h 15"/>
                <a:gd name="T8" fmla="*/ 27 w 28"/>
                <a:gd name="T9" fmla="*/ 8 h 15"/>
              </a:gdLst>
              <a:ahLst/>
              <a:cxnLst>
                <a:cxn ang="0">
                  <a:pos x="T0" y="T1"/>
                </a:cxn>
                <a:cxn ang="0">
                  <a:pos x="T2" y="T3"/>
                </a:cxn>
                <a:cxn ang="0">
                  <a:pos x="T4" y="T5"/>
                </a:cxn>
                <a:cxn ang="0">
                  <a:pos x="T6" y="T7"/>
                </a:cxn>
                <a:cxn ang="0">
                  <a:pos x="T8" y="T9"/>
                </a:cxn>
              </a:cxnLst>
              <a:rect l="0" t="0" r="r" b="b"/>
              <a:pathLst>
                <a:path w="28" h="15">
                  <a:moveTo>
                    <a:pt x="27" y="8"/>
                  </a:moveTo>
                  <a:cubicBezTo>
                    <a:pt x="28" y="4"/>
                    <a:pt x="23" y="0"/>
                    <a:pt x="16" y="0"/>
                  </a:cubicBezTo>
                  <a:cubicBezTo>
                    <a:pt x="9" y="0"/>
                    <a:pt x="2" y="4"/>
                    <a:pt x="1" y="8"/>
                  </a:cubicBezTo>
                  <a:cubicBezTo>
                    <a:pt x="0" y="12"/>
                    <a:pt x="5" y="15"/>
                    <a:pt x="12" y="15"/>
                  </a:cubicBezTo>
                  <a:cubicBezTo>
                    <a:pt x="19" y="15"/>
                    <a:pt x="26" y="12"/>
                    <a:pt x="27" y="8"/>
                  </a:cubicBezTo>
                  <a:close/>
                </a:path>
              </a:pathLst>
            </a:custGeom>
            <a:grpFill/>
            <a:ln>
              <a:noFill/>
            </a:ln>
          </p:spPr>
          <p:txBody>
            <a:bodyPr anchor="ctr"/>
            <a:lstStyle/>
            <a:p>
              <a:pPr algn="ctr"/>
              <a:endParaRPr/>
            </a:p>
          </p:txBody>
        </p:sp>
        <p:sp>
          <p:nvSpPr>
            <p:cNvPr id="18" name="ïsḷiḋe">
              <a:extLst>
                <a:ext uri="{FF2B5EF4-FFF2-40B4-BE49-F238E27FC236}">
                  <a16:creationId xmlns:a16="http://schemas.microsoft.com/office/drawing/2014/main" id="{6B633839-E29C-4DA6-9F0E-934E7704087B}"/>
                </a:ext>
              </a:extLst>
            </p:cNvPr>
            <p:cNvSpPr/>
            <p:nvPr/>
          </p:nvSpPr>
          <p:spPr bwMode="auto">
            <a:xfrm>
              <a:off x="4339067" y="1595892"/>
              <a:ext cx="106464" cy="55546"/>
            </a:xfrm>
            <a:custGeom>
              <a:avLst/>
              <a:gdLst>
                <a:gd name="T0" fmla="*/ 28 w 29"/>
                <a:gd name="T1" fmla="*/ 8 h 15"/>
                <a:gd name="T2" fmla="*/ 16 w 29"/>
                <a:gd name="T3" fmla="*/ 0 h 15"/>
                <a:gd name="T4" fmla="*/ 1 w 29"/>
                <a:gd name="T5" fmla="*/ 8 h 15"/>
                <a:gd name="T6" fmla="*/ 13 w 29"/>
                <a:gd name="T7" fmla="*/ 15 h 15"/>
                <a:gd name="T8" fmla="*/ 28 w 29"/>
                <a:gd name="T9" fmla="*/ 8 h 15"/>
              </a:gdLst>
              <a:ahLst/>
              <a:cxnLst>
                <a:cxn ang="0">
                  <a:pos x="T0" y="T1"/>
                </a:cxn>
                <a:cxn ang="0">
                  <a:pos x="T2" y="T3"/>
                </a:cxn>
                <a:cxn ang="0">
                  <a:pos x="T4" y="T5"/>
                </a:cxn>
                <a:cxn ang="0">
                  <a:pos x="T6" y="T7"/>
                </a:cxn>
                <a:cxn ang="0">
                  <a:pos x="T8" y="T9"/>
                </a:cxn>
              </a:cxnLst>
              <a:rect l="0" t="0" r="r" b="b"/>
              <a:pathLst>
                <a:path w="29" h="15">
                  <a:moveTo>
                    <a:pt x="28" y="8"/>
                  </a:moveTo>
                  <a:cubicBezTo>
                    <a:pt x="29" y="4"/>
                    <a:pt x="24" y="0"/>
                    <a:pt x="16" y="0"/>
                  </a:cubicBezTo>
                  <a:cubicBezTo>
                    <a:pt x="9" y="0"/>
                    <a:pt x="2" y="4"/>
                    <a:pt x="1" y="8"/>
                  </a:cubicBezTo>
                  <a:cubicBezTo>
                    <a:pt x="0" y="12"/>
                    <a:pt x="5" y="15"/>
                    <a:pt x="13" y="15"/>
                  </a:cubicBezTo>
                  <a:cubicBezTo>
                    <a:pt x="20" y="15"/>
                    <a:pt x="27" y="12"/>
                    <a:pt x="28" y="8"/>
                  </a:cubicBezTo>
                  <a:close/>
                </a:path>
              </a:pathLst>
            </a:custGeom>
            <a:grpFill/>
            <a:ln>
              <a:noFill/>
            </a:ln>
          </p:spPr>
          <p:txBody>
            <a:bodyPr anchor="ctr"/>
            <a:lstStyle/>
            <a:p>
              <a:pPr algn="ctr"/>
              <a:endParaRPr/>
            </a:p>
          </p:txBody>
        </p:sp>
        <p:sp>
          <p:nvSpPr>
            <p:cNvPr id="19" name="ísḻîḋê">
              <a:extLst>
                <a:ext uri="{FF2B5EF4-FFF2-40B4-BE49-F238E27FC236}">
                  <a16:creationId xmlns:a16="http://schemas.microsoft.com/office/drawing/2014/main" id="{6BAF2DBC-6E00-46D4-B23C-7CEB4CCBA5E5}"/>
                </a:ext>
              </a:extLst>
            </p:cNvPr>
            <p:cNvSpPr/>
            <p:nvPr/>
          </p:nvSpPr>
          <p:spPr bwMode="auto">
            <a:xfrm>
              <a:off x="4459417" y="1595892"/>
              <a:ext cx="103378" cy="55546"/>
            </a:xfrm>
            <a:custGeom>
              <a:avLst/>
              <a:gdLst>
                <a:gd name="T0" fmla="*/ 28 w 28"/>
                <a:gd name="T1" fmla="*/ 8 h 15"/>
                <a:gd name="T2" fmla="*/ 16 w 28"/>
                <a:gd name="T3" fmla="*/ 0 h 15"/>
                <a:gd name="T4" fmla="*/ 1 w 28"/>
                <a:gd name="T5" fmla="*/ 8 h 15"/>
                <a:gd name="T6" fmla="*/ 13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4"/>
                    <a:pt x="23" y="0"/>
                    <a:pt x="16" y="0"/>
                  </a:cubicBezTo>
                  <a:cubicBezTo>
                    <a:pt x="9" y="0"/>
                    <a:pt x="2" y="4"/>
                    <a:pt x="1" y="8"/>
                  </a:cubicBezTo>
                  <a:cubicBezTo>
                    <a:pt x="0" y="12"/>
                    <a:pt x="5" y="15"/>
                    <a:pt x="13" y="15"/>
                  </a:cubicBezTo>
                  <a:cubicBezTo>
                    <a:pt x="20" y="15"/>
                    <a:pt x="27" y="12"/>
                    <a:pt x="28" y="8"/>
                  </a:cubicBezTo>
                  <a:close/>
                </a:path>
              </a:pathLst>
            </a:custGeom>
            <a:grpFill/>
            <a:ln>
              <a:noFill/>
            </a:ln>
          </p:spPr>
          <p:txBody>
            <a:bodyPr anchor="ctr"/>
            <a:lstStyle/>
            <a:p>
              <a:pPr algn="ctr"/>
              <a:endParaRPr/>
            </a:p>
          </p:txBody>
        </p:sp>
        <p:sp>
          <p:nvSpPr>
            <p:cNvPr id="22" name="íşľíḍe">
              <a:extLst>
                <a:ext uri="{FF2B5EF4-FFF2-40B4-BE49-F238E27FC236}">
                  <a16:creationId xmlns:a16="http://schemas.microsoft.com/office/drawing/2014/main" id="{C459EB63-09B6-46C1-8361-DC355AB98E39}"/>
                </a:ext>
              </a:extLst>
            </p:cNvPr>
            <p:cNvSpPr/>
            <p:nvPr/>
          </p:nvSpPr>
          <p:spPr bwMode="auto">
            <a:xfrm>
              <a:off x="4579767" y="1595892"/>
              <a:ext cx="103378" cy="55546"/>
            </a:xfrm>
            <a:custGeom>
              <a:avLst/>
              <a:gdLst>
                <a:gd name="T0" fmla="*/ 27 w 28"/>
                <a:gd name="T1" fmla="*/ 8 h 15"/>
                <a:gd name="T2" fmla="*/ 15 w 28"/>
                <a:gd name="T3" fmla="*/ 0 h 15"/>
                <a:gd name="T4" fmla="*/ 1 w 28"/>
                <a:gd name="T5" fmla="*/ 8 h 15"/>
                <a:gd name="T6" fmla="*/ 12 w 28"/>
                <a:gd name="T7" fmla="*/ 15 h 15"/>
                <a:gd name="T8" fmla="*/ 27 w 28"/>
                <a:gd name="T9" fmla="*/ 8 h 15"/>
              </a:gdLst>
              <a:ahLst/>
              <a:cxnLst>
                <a:cxn ang="0">
                  <a:pos x="T0" y="T1"/>
                </a:cxn>
                <a:cxn ang="0">
                  <a:pos x="T2" y="T3"/>
                </a:cxn>
                <a:cxn ang="0">
                  <a:pos x="T4" y="T5"/>
                </a:cxn>
                <a:cxn ang="0">
                  <a:pos x="T6" y="T7"/>
                </a:cxn>
                <a:cxn ang="0">
                  <a:pos x="T8" y="T9"/>
                </a:cxn>
              </a:cxnLst>
              <a:rect l="0" t="0" r="r" b="b"/>
              <a:pathLst>
                <a:path w="28" h="15">
                  <a:moveTo>
                    <a:pt x="27" y="8"/>
                  </a:moveTo>
                  <a:cubicBezTo>
                    <a:pt x="28" y="4"/>
                    <a:pt x="23" y="0"/>
                    <a:pt x="15" y="0"/>
                  </a:cubicBezTo>
                  <a:cubicBezTo>
                    <a:pt x="8" y="0"/>
                    <a:pt x="1" y="4"/>
                    <a:pt x="1" y="8"/>
                  </a:cubicBezTo>
                  <a:cubicBezTo>
                    <a:pt x="0" y="12"/>
                    <a:pt x="5" y="15"/>
                    <a:pt x="12" y="15"/>
                  </a:cubicBezTo>
                  <a:cubicBezTo>
                    <a:pt x="20" y="15"/>
                    <a:pt x="26" y="12"/>
                    <a:pt x="27" y="8"/>
                  </a:cubicBezTo>
                  <a:close/>
                </a:path>
              </a:pathLst>
            </a:custGeom>
            <a:grpFill/>
            <a:ln>
              <a:noFill/>
            </a:ln>
          </p:spPr>
          <p:txBody>
            <a:bodyPr anchor="ctr"/>
            <a:lstStyle/>
            <a:p>
              <a:pPr algn="ctr"/>
              <a:endParaRPr/>
            </a:p>
          </p:txBody>
        </p:sp>
        <p:sp>
          <p:nvSpPr>
            <p:cNvPr id="23" name="íṩlídé">
              <a:extLst>
                <a:ext uri="{FF2B5EF4-FFF2-40B4-BE49-F238E27FC236}">
                  <a16:creationId xmlns:a16="http://schemas.microsoft.com/office/drawing/2014/main" id="{5CD1F5DD-5730-4BAA-B6E6-92A2E8AADA1C}"/>
                </a:ext>
              </a:extLst>
            </p:cNvPr>
            <p:cNvSpPr/>
            <p:nvPr/>
          </p:nvSpPr>
          <p:spPr bwMode="auto">
            <a:xfrm>
              <a:off x="4697031" y="1595892"/>
              <a:ext cx="101834" cy="55546"/>
            </a:xfrm>
            <a:custGeom>
              <a:avLst/>
              <a:gdLst>
                <a:gd name="T0" fmla="*/ 28 w 28"/>
                <a:gd name="T1" fmla="*/ 8 h 15"/>
                <a:gd name="T2" fmla="*/ 16 w 28"/>
                <a:gd name="T3" fmla="*/ 0 h 15"/>
                <a:gd name="T4" fmla="*/ 1 w 28"/>
                <a:gd name="T5" fmla="*/ 8 h 15"/>
                <a:gd name="T6" fmla="*/ 13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4"/>
                    <a:pt x="23" y="0"/>
                    <a:pt x="16" y="0"/>
                  </a:cubicBezTo>
                  <a:cubicBezTo>
                    <a:pt x="8" y="0"/>
                    <a:pt x="2" y="4"/>
                    <a:pt x="1" y="8"/>
                  </a:cubicBezTo>
                  <a:cubicBezTo>
                    <a:pt x="0" y="12"/>
                    <a:pt x="6" y="15"/>
                    <a:pt x="13" y="15"/>
                  </a:cubicBezTo>
                  <a:cubicBezTo>
                    <a:pt x="20" y="15"/>
                    <a:pt x="27" y="12"/>
                    <a:pt x="28" y="8"/>
                  </a:cubicBezTo>
                  <a:close/>
                </a:path>
              </a:pathLst>
            </a:custGeom>
            <a:grpFill/>
            <a:ln>
              <a:noFill/>
            </a:ln>
          </p:spPr>
          <p:txBody>
            <a:bodyPr anchor="ctr"/>
            <a:lstStyle/>
            <a:p>
              <a:pPr algn="ctr"/>
              <a:endParaRPr/>
            </a:p>
          </p:txBody>
        </p:sp>
        <p:sp>
          <p:nvSpPr>
            <p:cNvPr id="24" name="ïš1íďê">
              <a:extLst>
                <a:ext uri="{FF2B5EF4-FFF2-40B4-BE49-F238E27FC236}">
                  <a16:creationId xmlns:a16="http://schemas.microsoft.com/office/drawing/2014/main" id="{882F5022-3A19-4FB0-B24B-D45293CFB5CF}"/>
                </a:ext>
              </a:extLst>
            </p:cNvPr>
            <p:cNvSpPr/>
            <p:nvPr/>
          </p:nvSpPr>
          <p:spPr bwMode="auto">
            <a:xfrm>
              <a:off x="3839153" y="1665325"/>
              <a:ext cx="109550" cy="55546"/>
            </a:xfrm>
            <a:custGeom>
              <a:avLst/>
              <a:gdLst>
                <a:gd name="T0" fmla="*/ 29 w 30"/>
                <a:gd name="T1" fmla="*/ 8 h 15"/>
                <a:gd name="T2" fmla="*/ 18 w 30"/>
                <a:gd name="T3" fmla="*/ 0 h 15"/>
                <a:gd name="T4" fmla="*/ 2 w 30"/>
                <a:gd name="T5" fmla="*/ 8 h 15"/>
                <a:gd name="T6" fmla="*/ 13 w 30"/>
                <a:gd name="T7" fmla="*/ 15 h 15"/>
                <a:gd name="T8" fmla="*/ 29 w 30"/>
                <a:gd name="T9" fmla="*/ 8 h 15"/>
              </a:gdLst>
              <a:ahLst/>
              <a:cxnLst>
                <a:cxn ang="0">
                  <a:pos x="T0" y="T1"/>
                </a:cxn>
                <a:cxn ang="0">
                  <a:pos x="T2" y="T3"/>
                </a:cxn>
                <a:cxn ang="0">
                  <a:pos x="T4" y="T5"/>
                </a:cxn>
                <a:cxn ang="0">
                  <a:pos x="T6" y="T7"/>
                </a:cxn>
                <a:cxn ang="0">
                  <a:pos x="T8" y="T9"/>
                </a:cxn>
              </a:cxnLst>
              <a:rect l="0" t="0" r="r" b="b"/>
              <a:pathLst>
                <a:path w="30" h="15">
                  <a:moveTo>
                    <a:pt x="29" y="8"/>
                  </a:moveTo>
                  <a:cubicBezTo>
                    <a:pt x="30" y="3"/>
                    <a:pt x="25" y="0"/>
                    <a:pt x="18" y="0"/>
                  </a:cubicBezTo>
                  <a:cubicBezTo>
                    <a:pt x="10" y="0"/>
                    <a:pt x="3" y="3"/>
                    <a:pt x="2" y="8"/>
                  </a:cubicBezTo>
                  <a:cubicBezTo>
                    <a:pt x="0" y="12"/>
                    <a:pt x="5" y="15"/>
                    <a:pt x="13" y="15"/>
                  </a:cubicBezTo>
                  <a:cubicBezTo>
                    <a:pt x="20" y="15"/>
                    <a:pt x="27" y="12"/>
                    <a:pt x="29" y="8"/>
                  </a:cubicBezTo>
                  <a:close/>
                </a:path>
              </a:pathLst>
            </a:custGeom>
            <a:grpFill/>
            <a:ln>
              <a:noFill/>
            </a:ln>
          </p:spPr>
          <p:txBody>
            <a:bodyPr anchor="ctr"/>
            <a:lstStyle/>
            <a:p>
              <a:pPr algn="ctr"/>
              <a:endParaRPr/>
            </a:p>
          </p:txBody>
        </p:sp>
        <p:sp>
          <p:nvSpPr>
            <p:cNvPr id="25" name="îṧlidê">
              <a:extLst>
                <a:ext uri="{FF2B5EF4-FFF2-40B4-BE49-F238E27FC236}">
                  <a16:creationId xmlns:a16="http://schemas.microsoft.com/office/drawing/2014/main" id="{52641E72-1BBA-4CDB-AF3B-2158C59E7C50}"/>
                </a:ext>
              </a:extLst>
            </p:cNvPr>
            <p:cNvSpPr/>
            <p:nvPr/>
          </p:nvSpPr>
          <p:spPr bwMode="auto">
            <a:xfrm>
              <a:off x="3959502" y="1665325"/>
              <a:ext cx="109550" cy="55546"/>
            </a:xfrm>
            <a:custGeom>
              <a:avLst/>
              <a:gdLst>
                <a:gd name="T0" fmla="*/ 29 w 30"/>
                <a:gd name="T1" fmla="*/ 8 h 15"/>
                <a:gd name="T2" fmla="*/ 17 w 30"/>
                <a:gd name="T3" fmla="*/ 0 h 15"/>
                <a:gd name="T4" fmla="*/ 2 w 30"/>
                <a:gd name="T5" fmla="*/ 8 h 15"/>
                <a:gd name="T6" fmla="*/ 13 w 30"/>
                <a:gd name="T7" fmla="*/ 15 h 15"/>
                <a:gd name="T8" fmla="*/ 29 w 30"/>
                <a:gd name="T9" fmla="*/ 8 h 15"/>
              </a:gdLst>
              <a:ahLst/>
              <a:cxnLst>
                <a:cxn ang="0">
                  <a:pos x="T0" y="T1"/>
                </a:cxn>
                <a:cxn ang="0">
                  <a:pos x="T2" y="T3"/>
                </a:cxn>
                <a:cxn ang="0">
                  <a:pos x="T4" y="T5"/>
                </a:cxn>
                <a:cxn ang="0">
                  <a:pos x="T6" y="T7"/>
                </a:cxn>
                <a:cxn ang="0">
                  <a:pos x="T8" y="T9"/>
                </a:cxn>
              </a:cxnLst>
              <a:rect l="0" t="0" r="r" b="b"/>
              <a:pathLst>
                <a:path w="30" h="15">
                  <a:moveTo>
                    <a:pt x="29" y="8"/>
                  </a:moveTo>
                  <a:cubicBezTo>
                    <a:pt x="30" y="3"/>
                    <a:pt x="25" y="0"/>
                    <a:pt x="17" y="0"/>
                  </a:cubicBezTo>
                  <a:cubicBezTo>
                    <a:pt x="10" y="0"/>
                    <a:pt x="3" y="3"/>
                    <a:pt x="2" y="8"/>
                  </a:cubicBezTo>
                  <a:cubicBezTo>
                    <a:pt x="0" y="12"/>
                    <a:pt x="5" y="15"/>
                    <a:pt x="13" y="15"/>
                  </a:cubicBezTo>
                  <a:cubicBezTo>
                    <a:pt x="20" y="15"/>
                    <a:pt x="27" y="12"/>
                    <a:pt x="29" y="8"/>
                  </a:cubicBezTo>
                  <a:close/>
                </a:path>
              </a:pathLst>
            </a:custGeom>
            <a:grpFill/>
            <a:ln>
              <a:noFill/>
            </a:ln>
          </p:spPr>
          <p:txBody>
            <a:bodyPr anchor="ctr"/>
            <a:lstStyle/>
            <a:p>
              <a:pPr algn="ctr"/>
              <a:endParaRPr/>
            </a:p>
          </p:txBody>
        </p:sp>
        <p:sp>
          <p:nvSpPr>
            <p:cNvPr id="26" name="íš1ïḑé">
              <a:extLst>
                <a:ext uri="{FF2B5EF4-FFF2-40B4-BE49-F238E27FC236}">
                  <a16:creationId xmlns:a16="http://schemas.microsoft.com/office/drawing/2014/main" id="{8517D099-6DB4-4EFF-AD9C-3FACAA1046FD}"/>
                </a:ext>
              </a:extLst>
            </p:cNvPr>
            <p:cNvSpPr/>
            <p:nvPr/>
          </p:nvSpPr>
          <p:spPr bwMode="auto">
            <a:xfrm>
              <a:off x="4079852" y="1665325"/>
              <a:ext cx="109550" cy="55546"/>
            </a:xfrm>
            <a:custGeom>
              <a:avLst/>
              <a:gdLst>
                <a:gd name="T0" fmla="*/ 29 w 30"/>
                <a:gd name="T1" fmla="*/ 8 h 15"/>
                <a:gd name="T2" fmla="*/ 17 w 30"/>
                <a:gd name="T3" fmla="*/ 0 h 15"/>
                <a:gd name="T4" fmla="*/ 2 w 30"/>
                <a:gd name="T5" fmla="*/ 8 h 15"/>
                <a:gd name="T6" fmla="*/ 13 w 30"/>
                <a:gd name="T7" fmla="*/ 15 h 15"/>
                <a:gd name="T8" fmla="*/ 29 w 30"/>
                <a:gd name="T9" fmla="*/ 8 h 15"/>
              </a:gdLst>
              <a:ahLst/>
              <a:cxnLst>
                <a:cxn ang="0">
                  <a:pos x="T0" y="T1"/>
                </a:cxn>
                <a:cxn ang="0">
                  <a:pos x="T2" y="T3"/>
                </a:cxn>
                <a:cxn ang="0">
                  <a:pos x="T4" y="T5"/>
                </a:cxn>
                <a:cxn ang="0">
                  <a:pos x="T6" y="T7"/>
                </a:cxn>
                <a:cxn ang="0">
                  <a:pos x="T8" y="T9"/>
                </a:cxn>
              </a:cxnLst>
              <a:rect l="0" t="0" r="r" b="b"/>
              <a:pathLst>
                <a:path w="30" h="15">
                  <a:moveTo>
                    <a:pt x="29" y="8"/>
                  </a:moveTo>
                  <a:cubicBezTo>
                    <a:pt x="30" y="3"/>
                    <a:pt x="25" y="0"/>
                    <a:pt x="17" y="0"/>
                  </a:cubicBezTo>
                  <a:cubicBezTo>
                    <a:pt x="10" y="0"/>
                    <a:pt x="3" y="3"/>
                    <a:pt x="2" y="8"/>
                  </a:cubicBezTo>
                  <a:cubicBezTo>
                    <a:pt x="0" y="12"/>
                    <a:pt x="6" y="15"/>
                    <a:pt x="13" y="15"/>
                  </a:cubicBezTo>
                  <a:cubicBezTo>
                    <a:pt x="20" y="15"/>
                    <a:pt x="27" y="12"/>
                    <a:pt x="29" y="8"/>
                  </a:cubicBezTo>
                  <a:close/>
                </a:path>
              </a:pathLst>
            </a:custGeom>
            <a:grpFill/>
            <a:ln>
              <a:noFill/>
            </a:ln>
          </p:spPr>
          <p:txBody>
            <a:bodyPr anchor="ctr"/>
            <a:lstStyle/>
            <a:p>
              <a:pPr algn="ctr"/>
              <a:endParaRPr/>
            </a:p>
          </p:txBody>
        </p:sp>
        <p:sp>
          <p:nvSpPr>
            <p:cNvPr id="27" name="îś1íďê">
              <a:extLst>
                <a:ext uri="{FF2B5EF4-FFF2-40B4-BE49-F238E27FC236}">
                  <a16:creationId xmlns:a16="http://schemas.microsoft.com/office/drawing/2014/main" id="{0FF27D79-6821-4364-8FF1-A6C44E69B2C0}"/>
                </a:ext>
              </a:extLst>
            </p:cNvPr>
            <p:cNvSpPr/>
            <p:nvPr/>
          </p:nvSpPr>
          <p:spPr bwMode="auto">
            <a:xfrm>
              <a:off x="4204831" y="1665325"/>
              <a:ext cx="104920" cy="55546"/>
            </a:xfrm>
            <a:custGeom>
              <a:avLst/>
              <a:gdLst>
                <a:gd name="T0" fmla="*/ 28 w 29"/>
                <a:gd name="T1" fmla="*/ 8 h 15"/>
                <a:gd name="T2" fmla="*/ 16 w 29"/>
                <a:gd name="T3" fmla="*/ 0 h 15"/>
                <a:gd name="T4" fmla="*/ 1 w 29"/>
                <a:gd name="T5" fmla="*/ 8 h 15"/>
                <a:gd name="T6" fmla="*/ 12 w 29"/>
                <a:gd name="T7" fmla="*/ 15 h 15"/>
                <a:gd name="T8" fmla="*/ 28 w 29"/>
                <a:gd name="T9" fmla="*/ 8 h 15"/>
              </a:gdLst>
              <a:ahLst/>
              <a:cxnLst>
                <a:cxn ang="0">
                  <a:pos x="T0" y="T1"/>
                </a:cxn>
                <a:cxn ang="0">
                  <a:pos x="T2" y="T3"/>
                </a:cxn>
                <a:cxn ang="0">
                  <a:pos x="T4" y="T5"/>
                </a:cxn>
                <a:cxn ang="0">
                  <a:pos x="T6" y="T7"/>
                </a:cxn>
                <a:cxn ang="0">
                  <a:pos x="T8" y="T9"/>
                </a:cxn>
              </a:cxnLst>
              <a:rect l="0" t="0" r="r" b="b"/>
              <a:pathLst>
                <a:path w="29" h="15">
                  <a:moveTo>
                    <a:pt x="28" y="8"/>
                  </a:moveTo>
                  <a:cubicBezTo>
                    <a:pt x="29" y="3"/>
                    <a:pt x="24" y="0"/>
                    <a:pt x="16" y="0"/>
                  </a:cubicBezTo>
                  <a:cubicBezTo>
                    <a:pt x="9" y="0"/>
                    <a:pt x="2" y="3"/>
                    <a:pt x="1" y="8"/>
                  </a:cubicBezTo>
                  <a:cubicBezTo>
                    <a:pt x="0" y="12"/>
                    <a:pt x="5" y="15"/>
                    <a:pt x="12" y="15"/>
                  </a:cubicBezTo>
                  <a:cubicBezTo>
                    <a:pt x="20" y="15"/>
                    <a:pt x="27" y="12"/>
                    <a:pt x="28" y="8"/>
                  </a:cubicBezTo>
                  <a:close/>
                </a:path>
              </a:pathLst>
            </a:custGeom>
            <a:grpFill/>
            <a:ln>
              <a:noFill/>
            </a:ln>
          </p:spPr>
          <p:txBody>
            <a:bodyPr anchor="ctr"/>
            <a:lstStyle/>
            <a:p>
              <a:pPr algn="ctr"/>
              <a:endParaRPr/>
            </a:p>
          </p:txBody>
        </p:sp>
        <p:sp>
          <p:nvSpPr>
            <p:cNvPr id="28" name="ïSḷíḑè">
              <a:extLst>
                <a:ext uri="{FF2B5EF4-FFF2-40B4-BE49-F238E27FC236}">
                  <a16:creationId xmlns:a16="http://schemas.microsoft.com/office/drawing/2014/main" id="{9AC97A72-F303-4C98-8A60-0968B358C5A7}"/>
                </a:ext>
              </a:extLst>
            </p:cNvPr>
            <p:cNvSpPr/>
            <p:nvPr/>
          </p:nvSpPr>
          <p:spPr bwMode="auto">
            <a:xfrm>
              <a:off x="4325181" y="1665325"/>
              <a:ext cx="104920" cy="55546"/>
            </a:xfrm>
            <a:custGeom>
              <a:avLst/>
              <a:gdLst>
                <a:gd name="T0" fmla="*/ 28 w 29"/>
                <a:gd name="T1" fmla="*/ 8 h 15"/>
                <a:gd name="T2" fmla="*/ 16 w 29"/>
                <a:gd name="T3" fmla="*/ 0 h 15"/>
                <a:gd name="T4" fmla="*/ 1 w 29"/>
                <a:gd name="T5" fmla="*/ 8 h 15"/>
                <a:gd name="T6" fmla="*/ 12 w 29"/>
                <a:gd name="T7" fmla="*/ 15 h 15"/>
                <a:gd name="T8" fmla="*/ 28 w 29"/>
                <a:gd name="T9" fmla="*/ 8 h 15"/>
              </a:gdLst>
              <a:ahLst/>
              <a:cxnLst>
                <a:cxn ang="0">
                  <a:pos x="T0" y="T1"/>
                </a:cxn>
                <a:cxn ang="0">
                  <a:pos x="T2" y="T3"/>
                </a:cxn>
                <a:cxn ang="0">
                  <a:pos x="T4" y="T5"/>
                </a:cxn>
                <a:cxn ang="0">
                  <a:pos x="T6" y="T7"/>
                </a:cxn>
                <a:cxn ang="0">
                  <a:pos x="T8" y="T9"/>
                </a:cxn>
              </a:cxnLst>
              <a:rect l="0" t="0" r="r" b="b"/>
              <a:pathLst>
                <a:path w="29" h="15">
                  <a:moveTo>
                    <a:pt x="28" y="8"/>
                  </a:moveTo>
                  <a:cubicBezTo>
                    <a:pt x="29" y="3"/>
                    <a:pt x="23" y="0"/>
                    <a:pt x="16" y="0"/>
                  </a:cubicBezTo>
                  <a:cubicBezTo>
                    <a:pt x="9" y="0"/>
                    <a:pt x="2" y="3"/>
                    <a:pt x="1" y="8"/>
                  </a:cubicBezTo>
                  <a:cubicBezTo>
                    <a:pt x="0" y="12"/>
                    <a:pt x="5" y="15"/>
                    <a:pt x="12" y="15"/>
                  </a:cubicBezTo>
                  <a:cubicBezTo>
                    <a:pt x="20" y="15"/>
                    <a:pt x="27" y="12"/>
                    <a:pt x="28" y="8"/>
                  </a:cubicBezTo>
                  <a:close/>
                </a:path>
              </a:pathLst>
            </a:custGeom>
            <a:grpFill/>
            <a:ln>
              <a:noFill/>
            </a:ln>
          </p:spPr>
          <p:txBody>
            <a:bodyPr anchor="ctr"/>
            <a:lstStyle/>
            <a:p>
              <a:pPr algn="ctr"/>
              <a:endParaRPr/>
            </a:p>
          </p:txBody>
        </p:sp>
        <p:sp>
          <p:nvSpPr>
            <p:cNvPr id="29" name="iṩ1ídè">
              <a:extLst>
                <a:ext uri="{FF2B5EF4-FFF2-40B4-BE49-F238E27FC236}">
                  <a16:creationId xmlns:a16="http://schemas.microsoft.com/office/drawing/2014/main" id="{0A7A137E-2550-4495-A38F-DACADD5FF08D}"/>
                </a:ext>
              </a:extLst>
            </p:cNvPr>
            <p:cNvSpPr/>
            <p:nvPr/>
          </p:nvSpPr>
          <p:spPr bwMode="auto">
            <a:xfrm>
              <a:off x="4445531" y="1665325"/>
              <a:ext cx="101834" cy="55546"/>
            </a:xfrm>
            <a:custGeom>
              <a:avLst/>
              <a:gdLst>
                <a:gd name="T0" fmla="*/ 28 w 28"/>
                <a:gd name="T1" fmla="*/ 8 h 15"/>
                <a:gd name="T2" fmla="*/ 16 w 28"/>
                <a:gd name="T3" fmla="*/ 0 h 15"/>
                <a:gd name="T4" fmla="*/ 1 w 28"/>
                <a:gd name="T5" fmla="*/ 8 h 15"/>
                <a:gd name="T6" fmla="*/ 12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3"/>
                    <a:pt x="23" y="0"/>
                    <a:pt x="16" y="0"/>
                  </a:cubicBezTo>
                  <a:cubicBezTo>
                    <a:pt x="8" y="0"/>
                    <a:pt x="2" y="3"/>
                    <a:pt x="1" y="8"/>
                  </a:cubicBezTo>
                  <a:cubicBezTo>
                    <a:pt x="0" y="12"/>
                    <a:pt x="5" y="15"/>
                    <a:pt x="12" y="15"/>
                  </a:cubicBezTo>
                  <a:cubicBezTo>
                    <a:pt x="20" y="15"/>
                    <a:pt x="27" y="12"/>
                    <a:pt x="28" y="8"/>
                  </a:cubicBezTo>
                  <a:close/>
                </a:path>
              </a:pathLst>
            </a:custGeom>
            <a:grpFill/>
            <a:ln>
              <a:noFill/>
            </a:ln>
          </p:spPr>
          <p:txBody>
            <a:bodyPr anchor="ctr"/>
            <a:lstStyle/>
            <a:p>
              <a:pPr algn="ctr"/>
              <a:endParaRPr/>
            </a:p>
          </p:txBody>
        </p:sp>
        <p:sp>
          <p:nvSpPr>
            <p:cNvPr id="30" name="iSliḓè">
              <a:extLst>
                <a:ext uri="{FF2B5EF4-FFF2-40B4-BE49-F238E27FC236}">
                  <a16:creationId xmlns:a16="http://schemas.microsoft.com/office/drawing/2014/main" id="{37C6B4DE-4FD5-4E7E-B324-4D47181B2529}"/>
                </a:ext>
              </a:extLst>
            </p:cNvPr>
            <p:cNvSpPr/>
            <p:nvPr/>
          </p:nvSpPr>
          <p:spPr bwMode="auto">
            <a:xfrm>
              <a:off x="4565881" y="1665325"/>
              <a:ext cx="101834" cy="55546"/>
            </a:xfrm>
            <a:custGeom>
              <a:avLst/>
              <a:gdLst>
                <a:gd name="T0" fmla="*/ 28 w 28"/>
                <a:gd name="T1" fmla="*/ 8 h 15"/>
                <a:gd name="T2" fmla="*/ 16 w 28"/>
                <a:gd name="T3" fmla="*/ 0 h 15"/>
                <a:gd name="T4" fmla="*/ 1 w 28"/>
                <a:gd name="T5" fmla="*/ 8 h 15"/>
                <a:gd name="T6" fmla="*/ 13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3"/>
                    <a:pt x="23" y="0"/>
                    <a:pt x="16" y="0"/>
                  </a:cubicBezTo>
                  <a:cubicBezTo>
                    <a:pt x="8" y="0"/>
                    <a:pt x="2" y="3"/>
                    <a:pt x="1" y="8"/>
                  </a:cubicBezTo>
                  <a:cubicBezTo>
                    <a:pt x="0" y="12"/>
                    <a:pt x="5" y="15"/>
                    <a:pt x="13" y="15"/>
                  </a:cubicBezTo>
                  <a:cubicBezTo>
                    <a:pt x="20" y="15"/>
                    <a:pt x="27" y="12"/>
                    <a:pt x="28" y="8"/>
                  </a:cubicBezTo>
                  <a:close/>
                </a:path>
              </a:pathLst>
            </a:custGeom>
            <a:grpFill/>
            <a:ln>
              <a:noFill/>
            </a:ln>
          </p:spPr>
          <p:txBody>
            <a:bodyPr anchor="ctr"/>
            <a:lstStyle/>
            <a:p>
              <a:pPr algn="ctr"/>
              <a:endParaRPr/>
            </a:p>
          </p:txBody>
        </p:sp>
        <p:sp>
          <p:nvSpPr>
            <p:cNvPr id="31" name="ïṡḷîďé">
              <a:extLst>
                <a:ext uri="{FF2B5EF4-FFF2-40B4-BE49-F238E27FC236}">
                  <a16:creationId xmlns:a16="http://schemas.microsoft.com/office/drawing/2014/main" id="{6BF44265-B87B-4FAF-98C2-154CAEBDE209}"/>
                </a:ext>
              </a:extLst>
            </p:cNvPr>
            <p:cNvSpPr/>
            <p:nvPr/>
          </p:nvSpPr>
          <p:spPr bwMode="auto">
            <a:xfrm>
              <a:off x="4686231" y="1665325"/>
              <a:ext cx="101834" cy="55546"/>
            </a:xfrm>
            <a:custGeom>
              <a:avLst/>
              <a:gdLst>
                <a:gd name="T0" fmla="*/ 28 w 28"/>
                <a:gd name="T1" fmla="*/ 8 h 15"/>
                <a:gd name="T2" fmla="*/ 16 w 28"/>
                <a:gd name="T3" fmla="*/ 0 h 15"/>
                <a:gd name="T4" fmla="*/ 1 w 28"/>
                <a:gd name="T5" fmla="*/ 8 h 15"/>
                <a:gd name="T6" fmla="*/ 13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3"/>
                    <a:pt x="23" y="0"/>
                    <a:pt x="16" y="0"/>
                  </a:cubicBezTo>
                  <a:cubicBezTo>
                    <a:pt x="8" y="0"/>
                    <a:pt x="1" y="3"/>
                    <a:pt x="1" y="8"/>
                  </a:cubicBezTo>
                  <a:cubicBezTo>
                    <a:pt x="0" y="12"/>
                    <a:pt x="5" y="15"/>
                    <a:pt x="13" y="15"/>
                  </a:cubicBezTo>
                  <a:cubicBezTo>
                    <a:pt x="20" y="15"/>
                    <a:pt x="27" y="12"/>
                    <a:pt x="28" y="8"/>
                  </a:cubicBezTo>
                  <a:close/>
                </a:path>
              </a:pathLst>
            </a:custGeom>
            <a:grpFill/>
            <a:ln>
              <a:noFill/>
            </a:ln>
          </p:spPr>
          <p:txBody>
            <a:bodyPr anchor="ctr"/>
            <a:lstStyle/>
            <a:p>
              <a:pPr algn="ctr"/>
              <a:endParaRPr/>
            </a:p>
          </p:txBody>
        </p:sp>
        <p:sp>
          <p:nvSpPr>
            <p:cNvPr id="32" name="iṥḻíḓê">
              <a:extLst>
                <a:ext uri="{FF2B5EF4-FFF2-40B4-BE49-F238E27FC236}">
                  <a16:creationId xmlns:a16="http://schemas.microsoft.com/office/drawing/2014/main" id="{F1868ECE-49AF-42F4-9554-ED60A787EFA6}"/>
                </a:ext>
              </a:extLst>
            </p:cNvPr>
            <p:cNvSpPr/>
            <p:nvPr/>
          </p:nvSpPr>
          <p:spPr bwMode="auto">
            <a:xfrm>
              <a:off x="4806581" y="1665325"/>
              <a:ext cx="101834" cy="55546"/>
            </a:xfrm>
            <a:custGeom>
              <a:avLst/>
              <a:gdLst>
                <a:gd name="T0" fmla="*/ 28 w 28"/>
                <a:gd name="T1" fmla="*/ 8 h 15"/>
                <a:gd name="T2" fmla="*/ 15 w 28"/>
                <a:gd name="T3" fmla="*/ 0 h 15"/>
                <a:gd name="T4" fmla="*/ 1 w 28"/>
                <a:gd name="T5" fmla="*/ 8 h 15"/>
                <a:gd name="T6" fmla="*/ 13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3"/>
                    <a:pt x="23" y="0"/>
                    <a:pt x="15" y="0"/>
                  </a:cubicBezTo>
                  <a:cubicBezTo>
                    <a:pt x="8" y="0"/>
                    <a:pt x="1" y="3"/>
                    <a:pt x="1" y="8"/>
                  </a:cubicBezTo>
                  <a:cubicBezTo>
                    <a:pt x="0" y="12"/>
                    <a:pt x="5" y="15"/>
                    <a:pt x="13" y="15"/>
                  </a:cubicBezTo>
                  <a:cubicBezTo>
                    <a:pt x="20" y="15"/>
                    <a:pt x="27" y="12"/>
                    <a:pt x="28" y="8"/>
                  </a:cubicBezTo>
                  <a:close/>
                </a:path>
              </a:pathLst>
            </a:custGeom>
            <a:grpFill/>
            <a:ln>
              <a:noFill/>
            </a:ln>
          </p:spPr>
          <p:txBody>
            <a:bodyPr anchor="ctr"/>
            <a:lstStyle/>
            <a:p>
              <a:pPr algn="ctr"/>
              <a:endParaRPr/>
            </a:p>
          </p:txBody>
        </p:sp>
        <p:sp>
          <p:nvSpPr>
            <p:cNvPr id="33" name="íṣḻíḍê">
              <a:extLst>
                <a:ext uri="{FF2B5EF4-FFF2-40B4-BE49-F238E27FC236}">
                  <a16:creationId xmlns:a16="http://schemas.microsoft.com/office/drawing/2014/main" id="{E88782AD-2455-4E16-A2FF-09540DBA2426}"/>
                </a:ext>
              </a:extLst>
            </p:cNvPr>
            <p:cNvSpPr/>
            <p:nvPr/>
          </p:nvSpPr>
          <p:spPr bwMode="auto">
            <a:xfrm>
              <a:off x="4926930" y="1665325"/>
              <a:ext cx="101834" cy="55546"/>
            </a:xfrm>
            <a:custGeom>
              <a:avLst/>
              <a:gdLst>
                <a:gd name="T0" fmla="*/ 28 w 28"/>
                <a:gd name="T1" fmla="*/ 8 h 15"/>
                <a:gd name="T2" fmla="*/ 15 w 28"/>
                <a:gd name="T3" fmla="*/ 0 h 15"/>
                <a:gd name="T4" fmla="*/ 1 w 28"/>
                <a:gd name="T5" fmla="*/ 8 h 15"/>
                <a:gd name="T6" fmla="*/ 13 w 28"/>
                <a:gd name="T7" fmla="*/ 15 h 15"/>
                <a:gd name="T8" fmla="*/ 28 w 28"/>
                <a:gd name="T9" fmla="*/ 8 h 15"/>
              </a:gdLst>
              <a:ahLst/>
              <a:cxnLst>
                <a:cxn ang="0">
                  <a:pos x="T0" y="T1"/>
                </a:cxn>
                <a:cxn ang="0">
                  <a:pos x="T2" y="T3"/>
                </a:cxn>
                <a:cxn ang="0">
                  <a:pos x="T4" y="T5"/>
                </a:cxn>
                <a:cxn ang="0">
                  <a:pos x="T6" y="T7"/>
                </a:cxn>
                <a:cxn ang="0">
                  <a:pos x="T8" y="T9"/>
                </a:cxn>
              </a:cxnLst>
              <a:rect l="0" t="0" r="r" b="b"/>
              <a:pathLst>
                <a:path w="28" h="15">
                  <a:moveTo>
                    <a:pt x="28" y="8"/>
                  </a:moveTo>
                  <a:cubicBezTo>
                    <a:pt x="28" y="3"/>
                    <a:pt x="23" y="0"/>
                    <a:pt x="15" y="0"/>
                  </a:cubicBezTo>
                  <a:cubicBezTo>
                    <a:pt x="8" y="0"/>
                    <a:pt x="1" y="3"/>
                    <a:pt x="1" y="8"/>
                  </a:cubicBezTo>
                  <a:cubicBezTo>
                    <a:pt x="0" y="12"/>
                    <a:pt x="6" y="15"/>
                    <a:pt x="13" y="15"/>
                  </a:cubicBezTo>
                  <a:cubicBezTo>
                    <a:pt x="21" y="15"/>
                    <a:pt x="27" y="12"/>
                    <a:pt x="28" y="8"/>
                  </a:cubicBezTo>
                  <a:close/>
                </a:path>
              </a:pathLst>
            </a:custGeom>
            <a:grpFill/>
            <a:ln>
              <a:noFill/>
            </a:ln>
          </p:spPr>
          <p:txBody>
            <a:bodyPr anchor="ctr"/>
            <a:lstStyle/>
            <a:p>
              <a:pPr algn="ctr"/>
              <a:endParaRPr/>
            </a:p>
          </p:txBody>
        </p:sp>
        <p:sp>
          <p:nvSpPr>
            <p:cNvPr id="34" name="iś1îdé">
              <a:extLst>
                <a:ext uri="{FF2B5EF4-FFF2-40B4-BE49-F238E27FC236}">
                  <a16:creationId xmlns:a16="http://schemas.microsoft.com/office/drawing/2014/main" id="{E715C625-1A46-45F0-B655-025EC91EB371}"/>
                </a:ext>
              </a:extLst>
            </p:cNvPr>
            <p:cNvSpPr/>
            <p:nvPr/>
          </p:nvSpPr>
          <p:spPr bwMode="auto">
            <a:xfrm>
              <a:off x="3697202" y="1734757"/>
              <a:ext cx="109550" cy="58632"/>
            </a:xfrm>
            <a:custGeom>
              <a:avLst/>
              <a:gdLst>
                <a:gd name="T0" fmla="*/ 28 w 30"/>
                <a:gd name="T1" fmla="*/ 8 h 16"/>
                <a:gd name="T2" fmla="*/ 17 w 30"/>
                <a:gd name="T3" fmla="*/ 0 h 16"/>
                <a:gd name="T4" fmla="*/ 1 w 30"/>
                <a:gd name="T5" fmla="*/ 8 h 16"/>
                <a:gd name="T6" fmla="*/ 12 w 30"/>
                <a:gd name="T7" fmla="*/ 16 h 16"/>
                <a:gd name="T8" fmla="*/ 28 w 30"/>
                <a:gd name="T9" fmla="*/ 8 h 16"/>
              </a:gdLst>
              <a:ahLst/>
              <a:cxnLst>
                <a:cxn ang="0">
                  <a:pos x="T0" y="T1"/>
                </a:cxn>
                <a:cxn ang="0">
                  <a:pos x="T2" y="T3"/>
                </a:cxn>
                <a:cxn ang="0">
                  <a:pos x="T4" y="T5"/>
                </a:cxn>
                <a:cxn ang="0">
                  <a:pos x="T6" y="T7"/>
                </a:cxn>
                <a:cxn ang="0">
                  <a:pos x="T8" y="T9"/>
                </a:cxn>
              </a:cxnLst>
              <a:rect l="0" t="0" r="r" b="b"/>
              <a:pathLst>
                <a:path w="30" h="16">
                  <a:moveTo>
                    <a:pt x="28" y="8"/>
                  </a:moveTo>
                  <a:cubicBezTo>
                    <a:pt x="30" y="3"/>
                    <a:pt x="25" y="0"/>
                    <a:pt x="17" y="0"/>
                  </a:cubicBezTo>
                  <a:cubicBezTo>
                    <a:pt x="10" y="0"/>
                    <a:pt x="3" y="3"/>
                    <a:pt x="1" y="8"/>
                  </a:cubicBezTo>
                  <a:cubicBezTo>
                    <a:pt x="0" y="12"/>
                    <a:pt x="4" y="16"/>
                    <a:pt x="12" y="16"/>
                  </a:cubicBezTo>
                  <a:cubicBezTo>
                    <a:pt x="20" y="16"/>
                    <a:pt x="27" y="12"/>
                    <a:pt x="28" y="8"/>
                  </a:cubicBezTo>
                  <a:close/>
                </a:path>
              </a:pathLst>
            </a:custGeom>
            <a:grpFill/>
            <a:ln>
              <a:noFill/>
            </a:ln>
          </p:spPr>
          <p:txBody>
            <a:bodyPr anchor="ctr"/>
            <a:lstStyle/>
            <a:p>
              <a:pPr algn="ctr"/>
              <a:endParaRPr/>
            </a:p>
          </p:txBody>
        </p:sp>
        <p:sp>
          <p:nvSpPr>
            <p:cNvPr id="35" name="ïsḷîḓè">
              <a:extLst>
                <a:ext uri="{FF2B5EF4-FFF2-40B4-BE49-F238E27FC236}">
                  <a16:creationId xmlns:a16="http://schemas.microsoft.com/office/drawing/2014/main" id="{52D6FDF7-0A49-45E8-9E49-B1850141DE6D}"/>
                </a:ext>
              </a:extLst>
            </p:cNvPr>
            <p:cNvSpPr/>
            <p:nvPr/>
          </p:nvSpPr>
          <p:spPr bwMode="auto">
            <a:xfrm>
              <a:off x="3817551" y="1734757"/>
              <a:ext cx="109550" cy="58632"/>
            </a:xfrm>
            <a:custGeom>
              <a:avLst/>
              <a:gdLst>
                <a:gd name="T0" fmla="*/ 29 w 30"/>
                <a:gd name="T1" fmla="*/ 8 h 16"/>
                <a:gd name="T2" fmla="*/ 18 w 30"/>
                <a:gd name="T3" fmla="*/ 0 h 16"/>
                <a:gd name="T4" fmla="*/ 1 w 30"/>
                <a:gd name="T5" fmla="*/ 8 h 16"/>
                <a:gd name="T6" fmla="*/ 13 w 30"/>
                <a:gd name="T7" fmla="*/ 16 h 16"/>
                <a:gd name="T8" fmla="*/ 29 w 30"/>
                <a:gd name="T9" fmla="*/ 8 h 16"/>
              </a:gdLst>
              <a:ahLst/>
              <a:cxnLst>
                <a:cxn ang="0">
                  <a:pos x="T0" y="T1"/>
                </a:cxn>
                <a:cxn ang="0">
                  <a:pos x="T2" y="T3"/>
                </a:cxn>
                <a:cxn ang="0">
                  <a:pos x="T4" y="T5"/>
                </a:cxn>
                <a:cxn ang="0">
                  <a:pos x="T6" y="T7"/>
                </a:cxn>
                <a:cxn ang="0">
                  <a:pos x="T8" y="T9"/>
                </a:cxn>
              </a:cxnLst>
              <a:rect l="0" t="0" r="r" b="b"/>
              <a:pathLst>
                <a:path w="30" h="16">
                  <a:moveTo>
                    <a:pt x="29" y="8"/>
                  </a:moveTo>
                  <a:cubicBezTo>
                    <a:pt x="30" y="3"/>
                    <a:pt x="25" y="0"/>
                    <a:pt x="18" y="0"/>
                  </a:cubicBezTo>
                  <a:cubicBezTo>
                    <a:pt x="10" y="0"/>
                    <a:pt x="3" y="3"/>
                    <a:pt x="1" y="8"/>
                  </a:cubicBezTo>
                  <a:cubicBezTo>
                    <a:pt x="0" y="12"/>
                    <a:pt x="5" y="16"/>
                    <a:pt x="13" y="16"/>
                  </a:cubicBezTo>
                  <a:cubicBezTo>
                    <a:pt x="20" y="16"/>
                    <a:pt x="27" y="12"/>
                    <a:pt x="29" y="8"/>
                  </a:cubicBezTo>
                  <a:close/>
                </a:path>
              </a:pathLst>
            </a:custGeom>
            <a:grpFill/>
            <a:ln>
              <a:noFill/>
            </a:ln>
          </p:spPr>
          <p:txBody>
            <a:bodyPr anchor="ctr"/>
            <a:lstStyle/>
            <a:p>
              <a:pPr algn="ctr"/>
              <a:endParaRPr/>
            </a:p>
          </p:txBody>
        </p:sp>
        <p:sp>
          <p:nvSpPr>
            <p:cNvPr id="36" name="íŝľîḑé">
              <a:extLst>
                <a:ext uri="{FF2B5EF4-FFF2-40B4-BE49-F238E27FC236}">
                  <a16:creationId xmlns:a16="http://schemas.microsoft.com/office/drawing/2014/main" id="{F7EB13A7-9C49-468E-9902-57B44C171898}"/>
                </a:ext>
              </a:extLst>
            </p:cNvPr>
            <p:cNvSpPr/>
            <p:nvPr/>
          </p:nvSpPr>
          <p:spPr bwMode="auto">
            <a:xfrm>
              <a:off x="3940987" y="1734757"/>
              <a:ext cx="106464" cy="58632"/>
            </a:xfrm>
            <a:custGeom>
              <a:avLst/>
              <a:gdLst>
                <a:gd name="T0" fmla="*/ 28 w 29"/>
                <a:gd name="T1" fmla="*/ 8 h 16"/>
                <a:gd name="T2" fmla="*/ 17 w 29"/>
                <a:gd name="T3" fmla="*/ 0 h 16"/>
                <a:gd name="T4" fmla="*/ 1 w 29"/>
                <a:gd name="T5" fmla="*/ 8 h 16"/>
                <a:gd name="T6" fmla="*/ 12 w 29"/>
                <a:gd name="T7" fmla="*/ 16 h 16"/>
                <a:gd name="T8" fmla="*/ 28 w 29"/>
                <a:gd name="T9" fmla="*/ 8 h 16"/>
              </a:gdLst>
              <a:ahLst/>
              <a:cxnLst>
                <a:cxn ang="0">
                  <a:pos x="T0" y="T1"/>
                </a:cxn>
                <a:cxn ang="0">
                  <a:pos x="T2" y="T3"/>
                </a:cxn>
                <a:cxn ang="0">
                  <a:pos x="T4" y="T5"/>
                </a:cxn>
                <a:cxn ang="0">
                  <a:pos x="T6" y="T7"/>
                </a:cxn>
                <a:cxn ang="0">
                  <a:pos x="T8" y="T9"/>
                </a:cxn>
              </a:cxnLst>
              <a:rect l="0" t="0" r="r" b="b"/>
              <a:pathLst>
                <a:path w="29" h="16">
                  <a:moveTo>
                    <a:pt x="28" y="8"/>
                  </a:moveTo>
                  <a:cubicBezTo>
                    <a:pt x="29" y="3"/>
                    <a:pt x="24" y="0"/>
                    <a:pt x="17" y="0"/>
                  </a:cubicBezTo>
                  <a:cubicBezTo>
                    <a:pt x="9" y="0"/>
                    <a:pt x="2" y="3"/>
                    <a:pt x="1" y="8"/>
                  </a:cubicBezTo>
                  <a:cubicBezTo>
                    <a:pt x="0" y="12"/>
                    <a:pt x="5" y="16"/>
                    <a:pt x="12" y="16"/>
                  </a:cubicBezTo>
                  <a:cubicBezTo>
                    <a:pt x="20" y="16"/>
                    <a:pt x="27" y="12"/>
                    <a:pt x="28" y="8"/>
                  </a:cubicBezTo>
                  <a:close/>
                </a:path>
              </a:pathLst>
            </a:custGeom>
            <a:grpFill/>
            <a:ln>
              <a:noFill/>
            </a:ln>
          </p:spPr>
          <p:txBody>
            <a:bodyPr anchor="ctr"/>
            <a:lstStyle/>
            <a:p>
              <a:pPr algn="ctr"/>
              <a:endParaRPr/>
            </a:p>
          </p:txBody>
        </p:sp>
        <p:sp>
          <p:nvSpPr>
            <p:cNvPr id="37" name="i$1iḍe">
              <a:extLst>
                <a:ext uri="{FF2B5EF4-FFF2-40B4-BE49-F238E27FC236}">
                  <a16:creationId xmlns:a16="http://schemas.microsoft.com/office/drawing/2014/main" id="{E52A1BC1-69C8-4214-B31D-327799B81E5A}"/>
                </a:ext>
              </a:extLst>
            </p:cNvPr>
            <p:cNvSpPr/>
            <p:nvPr/>
          </p:nvSpPr>
          <p:spPr bwMode="auto">
            <a:xfrm>
              <a:off x="4062880" y="1734757"/>
              <a:ext cx="108006" cy="58632"/>
            </a:xfrm>
            <a:custGeom>
              <a:avLst/>
              <a:gdLst>
                <a:gd name="T0" fmla="*/ 28 w 30"/>
                <a:gd name="T1" fmla="*/ 8 h 16"/>
                <a:gd name="T2" fmla="*/ 17 w 30"/>
                <a:gd name="T3" fmla="*/ 0 h 16"/>
                <a:gd name="T4" fmla="*/ 1 w 30"/>
                <a:gd name="T5" fmla="*/ 8 h 16"/>
                <a:gd name="T6" fmla="*/ 13 w 30"/>
                <a:gd name="T7" fmla="*/ 16 h 16"/>
                <a:gd name="T8" fmla="*/ 28 w 30"/>
                <a:gd name="T9" fmla="*/ 8 h 16"/>
              </a:gdLst>
              <a:ahLst/>
              <a:cxnLst>
                <a:cxn ang="0">
                  <a:pos x="T0" y="T1"/>
                </a:cxn>
                <a:cxn ang="0">
                  <a:pos x="T2" y="T3"/>
                </a:cxn>
                <a:cxn ang="0">
                  <a:pos x="T4" y="T5"/>
                </a:cxn>
                <a:cxn ang="0">
                  <a:pos x="T6" y="T7"/>
                </a:cxn>
                <a:cxn ang="0">
                  <a:pos x="T8" y="T9"/>
                </a:cxn>
              </a:cxnLst>
              <a:rect l="0" t="0" r="r" b="b"/>
              <a:pathLst>
                <a:path w="30" h="16">
                  <a:moveTo>
                    <a:pt x="28" y="8"/>
                  </a:moveTo>
                  <a:cubicBezTo>
                    <a:pt x="30" y="3"/>
                    <a:pt x="25" y="0"/>
                    <a:pt x="17" y="0"/>
                  </a:cubicBezTo>
                  <a:cubicBezTo>
                    <a:pt x="10" y="0"/>
                    <a:pt x="2" y="3"/>
                    <a:pt x="1" y="8"/>
                  </a:cubicBezTo>
                  <a:cubicBezTo>
                    <a:pt x="0" y="12"/>
                    <a:pt x="5" y="16"/>
                    <a:pt x="13" y="16"/>
                  </a:cubicBezTo>
                  <a:cubicBezTo>
                    <a:pt x="20" y="16"/>
                    <a:pt x="27" y="12"/>
                    <a:pt x="28" y="8"/>
                  </a:cubicBezTo>
                  <a:close/>
                </a:path>
              </a:pathLst>
            </a:custGeom>
            <a:grpFill/>
            <a:ln>
              <a:noFill/>
            </a:ln>
          </p:spPr>
          <p:txBody>
            <a:bodyPr anchor="ctr"/>
            <a:lstStyle/>
            <a:p>
              <a:pPr algn="ctr"/>
              <a:endParaRPr/>
            </a:p>
          </p:txBody>
        </p:sp>
        <p:sp>
          <p:nvSpPr>
            <p:cNvPr id="38" name="îṥḷiďè">
              <a:extLst>
                <a:ext uri="{FF2B5EF4-FFF2-40B4-BE49-F238E27FC236}">
                  <a16:creationId xmlns:a16="http://schemas.microsoft.com/office/drawing/2014/main" id="{8B34D69E-A410-49D1-8515-9BAB30626DC0}"/>
                </a:ext>
              </a:extLst>
            </p:cNvPr>
            <p:cNvSpPr/>
            <p:nvPr/>
          </p:nvSpPr>
          <p:spPr bwMode="auto">
            <a:xfrm>
              <a:off x="4183230" y="1734757"/>
              <a:ext cx="109550" cy="58632"/>
            </a:xfrm>
            <a:custGeom>
              <a:avLst/>
              <a:gdLst>
                <a:gd name="T0" fmla="*/ 29 w 30"/>
                <a:gd name="T1" fmla="*/ 8 h 16"/>
                <a:gd name="T2" fmla="*/ 17 w 30"/>
                <a:gd name="T3" fmla="*/ 0 h 16"/>
                <a:gd name="T4" fmla="*/ 2 w 30"/>
                <a:gd name="T5" fmla="*/ 8 h 16"/>
                <a:gd name="T6" fmla="*/ 13 w 30"/>
                <a:gd name="T7" fmla="*/ 16 h 16"/>
                <a:gd name="T8" fmla="*/ 29 w 30"/>
                <a:gd name="T9" fmla="*/ 8 h 16"/>
              </a:gdLst>
              <a:ahLst/>
              <a:cxnLst>
                <a:cxn ang="0">
                  <a:pos x="T0" y="T1"/>
                </a:cxn>
                <a:cxn ang="0">
                  <a:pos x="T2" y="T3"/>
                </a:cxn>
                <a:cxn ang="0">
                  <a:pos x="T4" y="T5"/>
                </a:cxn>
                <a:cxn ang="0">
                  <a:pos x="T6" y="T7"/>
                </a:cxn>
                <a:cxn ang="0">
                  <a:pos x="T8" y="T9"/>
                </a:cxn>
              </a:cxnLst>
              <a:rect l="0" t="0" r="r" b="b"/>
              <a:pathLst>
                <a:path w="30" h="16">
                  <a:moveTo>
                    <a:pt x="29" y="8"/>
                  </a:moveTo>
                  <a:cubicBezTo>
                    <a:pt x="30" y="3"/>
                    <a:pt x="25" y="0"/>
                    <a:pt x="17" y="0"/>
                  </a:cubicBezTo>
                  <a:cubicBezTo>
                    <a:pt x="10" y="0"/>
                    <a:pt x="3" y="3"/>
                    <a:pt x="2" y="8"/>
                  </a:cubicBezTo>
                  <a:cubicBezTo>
                    <a:pt x="0" y="12"/>
                    <a:pt x="6" y="16"/>
                    <a:pt x="13" y="16"/>
                  </a:cubicBezTo>
                  <a:cubicBezTo>
                    <a:pt x="21" y="16"/>
                    <a:pt x="28" y="12"/>
                    <a:pt x="29" y="8"/>
                  </a:cubicBezTo>
                  <a:close/>
                </a:path>
              </a:pathLst>
            </a:custGeom>
            <a:grpFill/>
            <a:ln>
              <a:noFill/>
            </a:ln>
          </p:spPr>
          <p:txBody>
            <a:bodyPr anchor="ctr"/>
            <a:lstStyle/>
            <a:p>
              <a:pPr algn="ctr"/>
              <a:endParaRPr/>
            </a:p>
          </p:txBody>
        </p:sp>
        <p:sp>
          <p:nvSpPr>
            <p:cNvPr id="39" name="íṧļíďé">
              <a:extLst>
                <a:ext uri="{FF2B5EF4-FFF2-40B4-BE49-F238E27FC236}">
                  <a16:creationId xmlns:a16="http://schemas.microsoft.com/office/drawing/2014/main" id="{A59AC3E3-0865-4EE7-A0EF-3C81038482B2}"/>
                </a:ext>
              </a:extLst>
            </p:cNvPr>
            <p:cNvSpPr/>
            <p:nvPr/>
          </p:nvSpPr>
          <p:spPr bwMode="auto">
            <a:xfrm>
              <a:off x="4306666" y="1734757"/>
              <a:ext cx="106464" cy="58632"/>
            </a:xfrm>
            <a:custGeom>
              <a:avLst/>
              <a:gdLst>
                <a:gd name="T0" fmla="*/ 28 w 29"/>
                <a:gd name="T1" fmla="*/ 8 h 16"/>
                <a:gd name="T2" fmla="*/ 16 w 29"/>
                <a:gd name="T3" fmla="*/ 0 h 16"/>
                <a:gd name="T4" fmla="*/ 1 w 29"/>
                <a:gd name="T5" fmla="*/ 8 h 16"/>
                <a:gd name="T6" fmla="*/ 13 w 29"/>
                <a:gd name="T7" fmla="*/ 16 h 16"/>
                <a:gd name="T8" fmla="*/ 28 w 29"/>
                <a:gd name="T9" fmla="*/ 8 h 16"/>
              </a:gdLst>
              <a:ahLst/>
              <a:cxnLst>
                <a:cxn ang="0">
                  <a:pos x="T0" y="T1"/>
                </a:cxn>
                <a:cxn ang="0">
                  <a:pos x="T2" y="T3"/>
                </a:cxn>
                <a:cxn ang="0">
                  <a:pos x="T4" y="T5"/>
                </a:cxn>
                <a:cxn ang="0">
                  <a:pos x="T6" y="T7"/>
                </a:cxn>
                <a:cxn ang="0">
                  <a:pos x="T8" y="T9"/>
                </a:cxn>
              </a:cxnLst>
              <a:rect l="0" t="0" r="r" b="b"/>
              <a:pathLst>
                <a:path w="29" h="16">
                  <a:moveTo>
                    <a:pt x="28" y="8"/>
                  </a:moveTo>
                  <a:cubicBezTo>
                    <a:pt x="29" y="3"/>
                    <a:pt x="24" y="0"/>
                    <a:pt x="16" y="0"/>
                  </a:cubicBezTo>
                  <a:cubicBezTo>
                    <a:pt x="9" y="0"/>
                    <a:pt x="2" y="3"/>
                    <a:pt x="1" y="8"/>
                  </a:cubicBezTo>
                  <a:cubicBezTo>
                    <a:pt x="0" y="12"/>
                    <a:pt x="5" y="16"/>
                    <a:pt x="13" y="16"/>
                  </a:cubicBezTo>
                  <a:cubicBezTo>
                    <a:pt x="20" y="16"/>
                    <a:pt x="27" y="12"/>
                    <a:pt x="28" y="8"/>
                  </a:cubicBezTo>
                  <a:close/>
                </a:path>
              </a:pathLst>
            </a:custGeom>
            <a:grpFill/>
            <a:ln>
              <a:noFill/>
            </a:ln>
          </p:spPr>
          <p:txBody>
            <a:bodyPr anchor="ctr"/>
            <a:lstStyle/>
            <a:p>
              <a:pPr algn="ctr"/>
              <a:endParaRPr/>
            </a:p>
          </p:txBody>
        </p:sp>
        <p:sp>
          <p:nvSpPr>
            <p:cNvPr id="40" name="íSliḓê">
              <a:extLst>
                <a:ext uri="{FF2B5EF4-FFF2-40B4-BE49-F238E27FC236}">
                  <a16:creationId xmlns:a16="http://schemas.microsoft.com/office/drawing/2014/main" id="{E4349836-8704-40FA-B8DC-EE3B1B1C3ECC}"/>
                </a:ext>
              </a:extLst>
            </p:cNvPr>
            <p:cNvSpPr/>
            <p:nvPr/>
          </p:nvSpPr>
          <p:spPr bwMode="auto">
            <a:xfrm>
              <a:off x="4427016" y="1734757"/>
              <a:ext cx="109550" cy="58632"/>
            </a:xfrm>
            <a:custGeom>
              <a:avLst/>
              <a:gdLst>
                <a:gd name="T0" fmla="*/ 29 w 30"/>
                <a:gd name="T1" fmla="*/ 8 h 16"/>
                <a:gd name="T2" fmla="*/ 17 w 30"/>
                <a:gd name="T3" fmla="*/ 0 h 16"/>
                <a:gd name="T4" fmla="*/ 1 w 30"/>
                <a:gd name="T5" fmla="*/ 8 h 16"/>
                <a:gd name="T6" fmla="*/ 13 w 30"/>
                <a:gd name="T7" fmla="*/ 16 h 16"/>
                <a:gd name="T8" fmla="*/ 29 w 30"/>
                <a:gd name="T9" fmla="*/ 8 h 16"/>
              </a:gdLst>
              <a:ahLst/>
              <a:cxnLst>
                <a:cxn ang="0">
                  <a:pos x="T0" y="T1"/>
                </a:cxn>
                <a:cxn ang="0">
                  <a:pos x="T2" y="T3"/>
                </a:cxn>
                <a:cxn ang="0">
                  <a:pos x="T4" y="T5"/>
                </a:cxn>
                <a:cxn ang="0">
                  <a:pos x="T6" y="T7"/>
                </a:cxn>
                <a:cxn ang="0">
                  <a:pos x="T8" y="T9"/>
                </a:cxn>
              </a:cxnLst>
              <a:rect l="0" t="0" r="r" b="b"/>
              <a:pathLst>
                <a:path w="30" h="16">
                  <a:moveTo>
                    <a:pt x="29" y="8"/>
                  </a:moveTo>
                  <a:cubicBezTo>
                    <a:pt x="30" y="3"/>
                    <a:pt x="24" y="0"/>
                    <a:pt x="17" y="0"/>
                  </a:cubicBezTo>
                  <a:cubicBezTo>
                    <a:pt x="9" y="0"/>
                    <a:pt x="2" y="3"/>
                    <a:pt x="1" y="8"/>
                  </a:cubicBezTo>
                  <a:cubicBezTo>
                    <a:pt x="0" y="12"/>
                    <a:pt x="6" y="16"/>
                    <a:pt x="13" y="16"/>
                  </a:cubicBezTo>
                  <a:cubicBezTo>
                    <a:pt x="21" y="16"/>
                    <a:pt x="28" y="12"/>
                    <a:pt x="29" y="8"/>
                  </a:cubicBezTo>
                  <a:close/>
                </a:path>
              </a:pathLst>
            </a:custGeom>
            <a:grpFill/>
            <a:ln>
              <a:noFill/>
            </a:ln>
          </p:spPr>
          <p:txBody>
            <a:bodyPr anchor="ctr"/>
            <a:lstStyle/>
            <a:p>
              <a:pPr algn="ctr"/>
              <a:endParaRPr/>
            </a:p>
          </p:txBody>
        </p:sp>
        <p:sp>
          <p:nvSpPr>
            <p:cNvPr id="41" name="ïṡḷíde">
              <a:extLst>
                <a:ext uri="{FF2B5EF4-FFF2-40B4-BE49-F238E27FC236}">
                  <a16:creationId xmlns:a16="http://schemas.microsoft.com/office/drawing/2014/main" id="{FC0BAA5A-7AF4-4800-8377-CDA5AAD3BE52}"/>
                </a:ext>
              </a:extLst>
            </p:cNvPr>
            <p:cNvSpPr/>
            <p:nvPr/>
          </p:nvSpPr>
          <p:spPr bwMode="auto">
            <a:xfrm>
              <a:off x="4550451" y="1734757"/>
              <a:ext cx="106464" cy="58632"/>
            </a:xfrm>
            <a:custGeom>
              <a:avLst/>
              <a:gdLst>
                <a:gd name="T0" fmla="*/ 28 w 29"/>
                <a:gd name="T1" fmla="*/ 8 h 16"/>
                <a:gd name="T2" fmla="*/ 16 w 29"/>
                <a:gd name="T3" fmla="*/ 0 h 16"/>
                <a:gd name="T4" fmla="*/ 1 w 29"/>
                <a:gd name="T5" fmla="*/ 8 h 16"/>
                <a:gd name="T6" fmla="*/ 13 w 29"/>
                <a:gd name="T7" fmla="*/ 16 h 16"/>
                <a:gd name="T8" fmla="*/ 28 w 29"/>
                <a:gd name="T9" fmla="*/ 8 h 16"/>
              </a:gdLst>
              <a:ahLst/>
              <a:cxnLst>
                <a:cxn ang="0">
                  <a:pos x="T0" y="T1"/>
                </a:cxn>
                <a:cxn ang="0">
                  <a:pos x="T2" y="T3"/>
                </a:cxn>
                <a:cxn ang="0">
                  <a:pos x="T4" y="T5"/>
                </a:cxn>
                <a:cxn ang="0">
                  <a:pos x="T6" y="T7"/>
                </a:cxn>
                <a:cxn ang="0">
                  <a:pos x="T8" y="T9"/>
                </a:cxn>
              </a:cxnLst>
              <a:rect l="0" t="0" r="r" b="b"/>
              <a:pathLst>
                <a:path w="29" h="16">
                  <a:moveTo>
                    <a:pt x="28" y="8"/>
                  </a:moveTo>
                  <a:cubicBezTo>
                    <a:pt x="29" y="3"/>
                    <a:pt x="23" y="0"/>
                    <a:pt x="16" y="0"/>
                  </a:cubicBezTo>
                  <a:cubicBezTo>
                    <a:pt x="8" y="0"/>
                    <a:pt x="2" y="3"/>
                    <a:pt x="1" y="8"/>
                  </a:cubicBezTo>
                  <a:cubicBezTo>
                    <a:pt x="0" y="12"/>
                    <a:pt x="5" y="16"/>
                    <a:pt x="13" y="16"/>
                  </a:cubicBezTo>
                  <a:cubicBezTo>
                    <a:pt x="20" y="16"/>
                    <a:pt x="27" y="12"/>
                    <a:pt x="28" y="8"/>
                  </a:cubicBezTo>
                  <a:close/>
                </a:path>
              </a:pathLst>
            </a:custGeom>
            <a:grpFill/>
            <a:ln>
              <a:noFill/>
            </a:ln>
          </p:spPr>
          <p:txBody>
            <a:bodyPr anchor="ctr"/>
            <a:lstStyle/>
            <a:p>
              <a:pPr algn="ctr"/>
              <a:endParaRPr/>
            </a:p>
          </p:txBody>
        </p:sp>
        <p:sp>
          <p:nvSpPr>
            <p:cNvPr id="42" name="íŝ1íḋè">
              <a:extLst>
                <a:ext uri="{FF2B5EF4-FFF2-40B4-BE49-F238E27FC236}">
                  <a16:creationId xmlns:a16="http://schemas.microsoft.com/office/drawing/2014/main" id="{5CB18BBE-91CE-4B22-8F21-9E3AC8F75AF4}"/>
                </a:ext>
              </a:extLst>
            </p:cNvPr>
            <p:cNvSpPr/>
            <p:nvPr/>
          </p:nvSpPr>
          <p:spPr bwMode="auto">
            <a:xfrm>
              <a:off x="4670801" y="1734757"/>
              <a:ext cx="106464" cy="58632"/>
            </a:xfrm>
            <a:custGeom>
              <a:avLst/>
              <a:gdLst>
                <a:gd name="T0" fmla="*/ 28 w 29"/>
                <a:gd name="T1" fmla="*/ 8 h 16"/>
                <a:gd name="T2" fmla="*/ 16 w 29"/>
                <a:gd name="T3" fmla="*/ 0 h 16"/>
                <a:gd name="T4" fmla="*/ 1 w 29"/>
                <a:gd name="T5" fmla="*/ 8 h 16"/>
                <a:gd name="T6" fmla="*/ 13 w 29"/>
                <a:gd name="T7" fmla="*/ 16 h 16"/>
                <a:gd name="T8" fmla="*/ 28 w 29"/>
                <a:gd name="T9" fmla="*/ 8 h 16"/>
              </a:gdLst>
              <a:ahLst/>
              <a:cxnLst>
                <a:cxn ang="0">
                  <a:pos x="T0" y="T1"/>
                </a:cxn>
                <a:cxn ang="0">
                  <a:pos x="T2" y="T3"/>
                </a:cxn>
                <a:cxn ang="0">
                  <a:pos x="T4" y="T5"/>
                </a:cxn>
                <a:cxn ang="0">
                  <a:pos x="T6" y="T7"/>
                </a:cxn>
                <a:cxn ang="0">
                  <a:pos x="T8" y="T9"/>
                </a:cxn>
              </a:cxnLst>
              <a:rect l="0" t="0" r="r" b="b"/>
              <a:pathLst>
                <a:path w="29" h="16">
                  <a:moveTo>
                    <a:pt x="28" y="8"/>
                  </a:moveTo>
                  <a:cubicBezTo>
                    <a:pt x="29" y="3"/>
                    <a:pt x="24" y="0"/>
                    <a:pt x="16" y="0"/>
                  </a:cubicBezTo>
                  <a:cubicBezTo>
                    <a:pt x="9" y="0"/>
                    <a:pt x="2" y="3"/>
                    <a:pt x="1" y="8"/>
                  </a:cubicBezTo>
                  <a:cubicBezTo>
                    <a:pt x="0" y="12"/>
                    <a:pt x="6" y="16"/>
                    <a:pt x="13" y="16"/>
                  </a:cubicBezTo>
                  <a:cubicBezTo>
                    <a:pt x="21" y="16"/>
                    <a:pt x="28" y="12"/>
                    <a:pt x="28" y="8"/>
                  </a:cubicBezTo>
                  <a:close/>
                </a:path>
              </a:pathLst>
            </a:custGeom>
            <a:grpFill/>
            <a:ln>
              <a:noFill/>
            </a:ln>
          </p:spPr>
          <p:txBody>
            <a:bodyPr anchor="ctr"/>
            <a:lstStyle/>
            <a:p>
              <a:pPr algn="ctr"/>
              <a:endParaRPr/>
            </a:p>
          </p:txBody>
        </p:sp>
        <p:sp>
          <p:nvSpPr>
            <p:cNvPr id="43" name="ïşḻiḋé">
              <a:extLst>
                <a:ext uri="{FF2B5EF4-FFF2-40B4-BE49-F238E27FC236}">
                  <a16:creationId xmlns:a16="http://schemas.microsoft.com/office/drawing/2014/main" id="{FE94D4F0-8C96-4AB5-8E8E-7A96729ED207}"/>
                </a:ext>
              </a:extLst>
            </p:cNvPr>
            <p:cNvSpPr/>
            <p:nvPr/>
          </p:nvSpPr>
          <p:spPr bwMode="auto">
            <a:xfrm>
              <a:off x="4795779" y="1734757"/>
              <a:ext cx="101834" cy="58632"/>
            </a:xfrm>
            <a:custGeom>
              <a:avLst/>
              <a:gdLst>
                <a:gd name="T0" fmla="*/ 28 w 28"/>
                <a:gd name="T1" fmla="*/ 8 h 16"/>
                <a:gd name="T2" fmla="*/ 15 w 28"/>
                <a:gd name="T3" fmla="*/ 0 h 16"/>
                <a:gd name="T4" fmla="*/ 0 w 28"/>
                <a:gd name="T5" fmla="*/ 8 h 16"/>
                <a:gd name="T6" fmla="*/ 13 w 28"/>
                <a:gd name="T7" fmla="*/ 16 h 16"/>
                <a:gd name="T8" fmla="*/ 28 w 28"/>
                <a:gd name="T9" fmla="*/ 8 h 16"/>
              </a:gdLst>
              <a:ahLst/>
              <a:cxnLst>
                <a:cxn ang="0">
                  <a:pos x="T0" y="T1"/>
                </a:cxn>
                <a:cxn ang="0">
                  <a:pos x="T2" y="T3"/>
                </a:cxn>
                <a:cxn ang="0">
                  <a:pos x="T4" y="T5"/>
                </a:cxn>
                <a:cxn ang="0">
                  <a:pos x="T6" y="T7"/>
                </a:cxn>
                <a:cxn ang="0">
                  <a:pos x="T8" y="T9"/>
                </a:cxn>
              </a:cxnLst>
              <a:rect l="0" t="0" r="r" b="b"/>
              <a:pathLst>
                <a:path w="28" h="16">
                  <a:moveTo>
                    <a:pt x="28" y="8"/>
                  </a:moveTo>
                  <a:cubicBezTo>
                    <a:pt x="28" y="3"/>
                    <a:pt x="23" y="0"/>
                    <a:pt x="15" y="0"/>
                  </a:cubicBezTo>
                  <a:cubicBezTo>
                    <a:pt x="8" y="0"/>
                    <a:pt x="1" y="3"/>
                    <a:pt x="0" y="8"/>
                  </a:cubicBezTo>
                  <a:cubicBezTo>
                    <a:pt x="0" y="12"/>
                    <a:pt x="5" y="16"/>
                    <a:pt x="13" y="16"/>
                  </a:cubicBezTo>
                  <a:cubicBezTo>
                    <a:pt x="20" y="16"/>
                    <a:pt x="27" y="12"/>
                    <a:pt x="28" y="8"/>
                  </a:cubicBezTo>
                  <a:close/>
                </a:path>
              </a:pathLst>
            </a:custGeom>
            <a:grpFill/>
            <a:ln>
              <a:noFill/>
            </a:ln>
          </p:spPr>
          <p:txBody>
            <a:bodyPr anchor="ctr"/>
            <a:lstStyle/>
            <a:p>
              <a:pPr algn="ctr"/>
              <a:endParaRPr/>
            </a:p>
          </p:txBody>
        </p:sp>
        <p:sp>
          <p:nvSpPr>
            <p:cNvPr id="44" name="ïṣlíḋê">
              <a:extLst>
                <a:ext uri="{FF2B5EF4-FFF2-40B4-BE49-F238E27FC236}">
                  <a16:creationId xmlns:a16="http://schemas.microsoft.com/office/drawing/2014/main" id="{FFA1D9F2-16E5-4A74-8B5F-31A64A1D9938}"/>
                </a:ext>
              </a:extLst>
            </p:cNvPr>
            <p:cNvSpPr/>
            <p:nvPr/>
          </p:nvSpPr>
          <p:spPr bwMode="auto">
            <a:xfrm>
              <a:off x="3919386" y="1804190"/>
              <a:ext cx="109550" cy="61718"/>
            </a:xfrm>
            <a:custGeom>
              <a:avLst/>
              <a:gdLst>
                <a:gd name="T0" fmla="*/ 28 w 30"/>
                <a:gd name="T1" fmla="*/ 9 h 17"/>
                <a:gd name="T2" fmla="*/ 17 w 30"/>
                <a:gd name="T3" fmla="*/ 0 h 17"/>
                <a:gd name="T4" fmla="*/ 1 w 30"/>
                <a:gd name="T5" fmla="*/ 9 h 17"/>
                <a:gd name="T6" fmla="*/ 12 w 30"/>
                <a:gd name="T7" fmla="*/ 17 h 17"/>
                <a:gd name="T8" fmla="*/ 28 w 30"/>
                <a:gd name="T9" fmla="*/ 9 h 17"/>
              </a:gdLst>
              <a:ahLst/>
              <a:cxnLst>
                <a:cxn ang="0">
                  <a:pos x="T0" y="T1"/>
                </a:cxn>
                <a:cxn ang="0">
                  <a:pos x="T2" y="T3"/>
                </a:cxn>
                <a:cxn ang="0">
                  <a:pos x="T4" y="T5"/>
                </a:cxn>
                <a:cxn ang="0">
                  <a:pos x="T6" y="T7"/>
                </a:cxn>
                <a:cxn ang="0">
                  <a:pos x="T8" y="T9"/>
                </a:cxn>
              </a:cxnLst>
              <a:rect l="0" t="0" r="r" b="b"/>
              <a:pathLst>
                <a:path w="30" h="17">
                  <a:moveTo>
                    <a:pt x="28" y="9"/>
                  </a:moveTo>
                  <a:cubicBezTo>
                    <a:pt x="30" y="4"/>
                    <a:pt x="25" y="0"/>
                    <a:pt x="17" y="0"/>
                  </a:cubicBezTo>
                  <a:cubicBezTo>
                    <a:pt x="9" y="0"/>
                    <a:pt x="2" y="4"/>
                    <a:pt x="1" y="9"/>
                  </a:cubicBezTo>
                  <a:cubicBezTo>
                    <a:pt x="0" y="13"/>
                    <a:pt x="5" y="17"/>
                    <a:pt x="12" y="17"/>
                  </a:cubicBezTo>
                  <a:cubicBezTo>
                    <a:pt x="20" y="17"/>
                    <a:pt x="27" y="13"/>
                    <a:pt x="28" y="9"/>
                  </a:cubicBezTo>
                  <a:close/>
                </a:path>
              </a:pathLst>
            </a:custGeom>
            <a:grpFill/>
            <a:ln>
              <a:noFill/>
            </a:ln>
          </p:spPr>
          <p:txBody>
            <a:bodyPr anchor="ctr"/>
            <a:lstStyle/>
            <a:p>
              <a:pPr algn="ctr"/>
              <a:endParaRPr/>
            </a:p>
          </p:txBody>
        </p:sp>
        <p:sp>
          <p:nvSpPr>
            <p:cNvPr id="45" name="ïSḻïḍé">
              <a:extLst>
                <a:ext uri="{FF2B5EF4-FFF2-40B4-BE49-F238E27FC236}">
                  <a16:creationId xmlns:a16="http://schemas.microsoft.com/office/drawing/2014/main" id="{3ED48274-64E8-4229-880A-C72D5FE6ADA5}"/>
                </a:ext>
              </a:extLst>
            </p:cNvPr>
            <p:cNvSpPr/>
            <p:nvPr/>
          </p:nvSpPr>
          <p:spPr bwMode="auto">
            <a:xfrm>
              <a:off x="4039736" y="1804190"/>
              <a:ext cx="109550" cy="61718"/>
            </a:xfrm>
            <a:custGeom>
              <a:avLst/>
              <a:gdLst>
                <a:gd name="T0" fmla="*/ 29 w 30"/>
                <a:gd name="T1" fmla="*/ 9 h 17"/>
                <a:gd name="T2" fmla="*/ 18 w 30"/>
                <a:gd name="T3" fmla="*/ 0 h 17"/>
                <a:gd name="T4" fmla="*/ 2 w 30"/>
                <a:gd name="T5" fmla="*/ 9 h 17"/>
                <a:gd name="T6" fmla="*/ 13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5" y="0"/>
                    <a:pt x="18" y="0"/>
                  </a:cubicBezTo>
                  <a:cubicBezTo>
                    <a:pt x="10" y="0"/>
                    <a:pt x="3" y="4"/>
                    <a:pt x="2" y="9"/>
                  </a:cubicBezTo>
                  <a:cubicBezTo>
                    <a:pt x="0" y="13"/>
                    <a:pt x="6" y="17"/>
                    <a:pt x="13" y="17"/>
                  </a:cubicBezTo>
                  <a:cubicBezTo>
                    <a:pt x="21" y="17"/>
                    <a:pt x="28" y="13"/>
                    <a:pt x="29" y="9"/>
                  </a:cubicBezTo>
                  <a:close/>
                </a:path>
              </a:pathLst>
            </a:custGeom>
            <a:grpFill/>
            <a:ln>
              <a:noFill/>
            </a:ln>
          </p:spPr>
          <p:txBody>
            <a:bodyPr anchor="ctr"/>
            <a:lstStyle/>
            <a:p>
              <a:pPr algn="ctr"/>
              <a:endParaRPr/>
            </a:p>
          </p:txBody>
        </p:sp>
        <p:sp>
          <p:nvSpPr>
            <p:cNvPr id="46" name="išľiḍê">
              <a:extLst>
                <a:ext uri="{FF2B5EF4-FFF2-40B4-BE49-F238E27FC236}">
                  <a16:creationId xmlns:a16="http://schemas.microsoft.com/office/drawing/2014/main" id="{D955015F-9DFA-4AC8-BB4E-53AF2450B155}"/>
                </a:ext>
              </a:extLst>
            </p:cNvPr>
            <p:cNvSpPr/>
            <p:nvPr/>
          </p:nvSpPr>
          <p:spPr bwMode="auto">
            <a:xfrm>
              <a:off x="4164715" y="1804190"/>
              <a:ext cx="109550" cy="61718"/>
            </a:xfrm>
            <a:custGeom>
              <a:avLst/>
              <a:gdLst>
                <a:gd name="T0" fmla="*/ 29 w 30"/>
                <a:gd name="T1" fmla="*/ 9 h 17"/>
                <a:gd name="T2" fmla="*/ 17 w 30"/>
                <a:gd name="T3" fmla="*/ 0 h 17"/>
                <a:gd name="T4" fmla="*/ 1 w 30"/>
                <a:gd name="T5" fmla="*/ 9 h 17"/>
                <a:gd name="T6" fmla="*/ 13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5" y="0"/>
                    <a:pt x="17" y="0"/>
                  </a:cubicBezTo>
                  <a:cubicBezTo>
                    <a:pt x="10" y="0"/>
                    <a:pt x="3" y="4"/>
                    <a:pt x="1" y="9"/>
                  </a:cubicBezTo>
                  <a:cubicBezTo>
                    <a:pt x="0" y="13"/>
                    <a:pt x="5" y="17"/>
                    <a:pt x="13" y="17"/>
                  </a:cubicBezTo>
                  <a:cubicBezTo>
                    <a:pt x="21" y="17"/>
                    <a:pt x="28" y="13"/>
                    <a:pt x="29" y="9"/>
                  </a:cubicBezTo>
                  <a:close/>
                </a:path>
              </a:pathLst>
            </a:custGeom>
            <a:grpFill/>
            <a:ln>
              <a:noFill/>
            </a:ln>
          </p:spPr>
          <p:txBody>
            <a:bodyPr anchor="ctr"/>
            <a:lstStyle/>
            <a:p>
              <a:pPr algn="ctr"/>
              <a:endParaRPr/>
            </a:p>
          </p:txBody>
        </p:sp>
        <p:sp>
          <p:nvSpPr>
            <p:cNvPr id="47" name="ísľîḓe">
              <a:extLst>
                <a:ext uri="{FF2B5EF4-FFF2-40B4-BE49-F238E27FC236}">
                  <a16:creationId xmlns:a16="http://schemas.microsoft.com/office/drawing/2014/main" id="{6BD20FD4-A41C-4FB3-9662-B5C681A26E64}"/>
                </a:ext>
              </a:extLst>
            </p:cNvPr>
            <p:cNvSpPr/>
            <p:nvPr/>
          </p:nvSpPr>
          <p:spPr bwMode="auto">
            <a:xfrm>
              <a:off x="4288151" y="1804190"/>
              <a:ext cx="109550" cy="61718"/>
            </a:xfrm>
            <a:custGeom>
              <a:avLst/>
              <a:gdLst>
                <a:gd name="T0" fmla="*/ 29 w 30"/>
                <a:gd name="T1" fmla="*/ 9 h 17"/>
                <a:gd name="T2" fmla="*/ 17 w 30"/>
                <a:gd name="T3" fmla="*/ 0 h 17"/>
                <a:gd name="T4" fmla="*/ 1 w 30"/>
                <a:gd name="T5" fmla="*/ 9 h 17"/>
                <a:gd name="T6" fmla="*/ 13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4" y="0"/>
                    <a:pt x="17" y="0"/>
                  </a:cubicBezTo>
                  <a:cubicBezTo>
                    <a:pt x="9" y="0"/>
                    <a:pt x="2" y="4"/>
                    <a:pt x="1" y="9"/>
                  </a:cubicBezTo>
                  <a:cubicBezTo>
                    <a:pt x="0" y="13"/>
                    <a:pt x="5" y="17"/>
                    <a:pt x="13" y="17"/>
                  </a:cubicBezTo>
                  <a:cubicBezTo>
                    <a:pt x="21" y="17"/>
                    <a:pt x="28" y="13"/>
                    <a:pt x="29" y="9"/>
                  </a:cubicBezTo>
                  <a:close/>
                </a:path>
              </a:pathLst>
            </a:custGeom>
            <a:grpFill/>
            <a:ln>
              <a:noFill/>
            </a:ln>
          </p:spPr>
          <p:txBody>
            <a:bodyPr anchor="ctr"/>
            <a:lstStyle/>
            <a:p>
              <a:pPr algn="ctr"/>
              <a:endParaRPr/>
            </a:p>
          </p:txBody>
        </p:sp>
        <p:sp>
          <p:nvSpPr>
            <p:cNvPr id="48" name="íSļíḑê">
              <a:extLst>
                <a:ext uri="{FF2B5EF4-FFF2-40B4-BE49-F238E27FC236}">
                  <a16:creationId xmlns:a16="http://schemas.microsoft.com/office/drawing/2014/main" id="{1A1140D4-213B-4ADC-ADE9-F80D0B3C73AA}"/>
                </a:ext>
              </a:extLst>
            </p:cNvPr>
            <p:cNvSpPr/>
            <p:nvPr/>
          </p:nvSpPr>
          <p:spPr bwMode="auto">
            <a:xfrm>
              <a:off x="4413129" y="1804190"/>
              <a:ext cx="104920" cy="61718"/>
            </a:xfrm>
            <a:custGeom>
              <a:avLst/>
              <a:gdLst>
                <a:gd name="T0" fmla="*/ 28 w 29"/>
                <a:gd name="T1" fmla="*/ 9 h 17"/>
                <a:gd name="T2" fmla="*/ 16 w 29"/>
                <a:gd name="T3" fmla="*/ 0 h 17"/>
                <a:gd name="T4" fmla="*/ 1 w 29"/>
                <a:gd name="T5" fmla="*/ 9 h 17"/>
                <a:gd name="T6" fmla="*/ 13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9" y="4"/>
                    <a:pt x="24" y="0"/>
                    <a:pt x="16" y="0"/>
                  </a:cubicBezTo>
                  <a:cubicBezTo>
                    <a:pt x="9" y="0"/>
                    <a:pt x="2" y="4"/>
                    <a:pt x="1" y="9"/>
                  </a:cubicBezTo>
                  <a:cubicBezTo>
                    <a:pt x="0" y="13"/>
                    <a:pt x="5" y="17"/>
                    <a:pt x="13" y="17"/>
                  </a:cubicBezTo>
                  <a:cubicBezTo>
                    <a:pt x="21" y="17"/>
                    <a:pt x="28" y="13"/>
                    <a:pt x="28" y="9"/>
                  </a:cubicBezTo>
                  <a:close/>
                </a:path>
              </a:pathLst>
            </a:custGeom>
            <a:grpFill/>
            <a:ln>
              <a:noFill/>
            </a:ln>
          </p:spPr>
          <p:txBody>
            <a:bodyPr anchor="ctr"/>
            <a:lstStyle/>
            <a:p>
              <a:pPr algn="ctr"/>
              <a:endParaRPr/>
            </a:p>
          </p:txBody>
        </p:sp>
        <p:sp>
          <p:nvSpPr>
            <p:cNvPr id="49" name="î$ḻîde">
              <a:extLst>
                <a:ext uri="{FF2B5EF4-FFF2-40B4-BE49-F238E27FC236}">
                  <a16:creationId xmlns:a16="http://schemas.microsoft.com/office/drawing/2014/main" id="{3BEE938C-A87E-4A16-BE11-300459FD24AE}"/>
                </a:ext>
              </a:extLst>
            </p:cNvPr>
            <p:cNvSpPr/>
            <p:nvPr/>
          </p:nvSpPr>
          <p:spPr bwMode="auto">
            <a:xfrm>
              <a:off x="4536564" y="1804190"/>
              <a:ext cx="106464" cy="61718"/>
            </a:xfrm>
            <a:custGeom>
              <a:avLst/>
              <a:gdLst>
                <a:gd name="T0" fmla="*/ 28 w 29"/>
                <a:gd name="T1" fmla="*/ 9 h 17"/>
                <a:gd name="T2" fmla="*/ 16 w 29"/>
                <a:gd name="T3" fmla="*/ 0 h 17"/>
                <a:gd name="T4" fmla="*/ 1 w 29"/>
                <a:gd name="T5" fmla="*/ 9 h 17"/>
                <a:gd name="T6" fmla="*/ 13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9" y="4"/>
                    <a:pt x="24" y="0"/>
                    <a:pt x="16" y="0"/>
                  </a:cubicBezTo>
                  <a:cubicBezTo>
                    <a:pt x="8" y="0"/>
                    <a:pt x="2" y="4"/>
                    <a:pt x="1" y="9"/>
                  </a:cubicBezTo>
                  <a:cubicBezTo>
                    <a:pt x="0" y="13"/>
                    <a:pt x="5" y="17"/>
                    <a:pt x="13" y="17"/>
                  </a:cubicBezTo>
                  <a:cubicBezTo>
                    <a:pt x="21" y="17"/>
                    <a:pt x="27" y="13"/>
                    <a:pt x="28" y="9"/>
                  </a:cubicBezTo>
                  <a:close/>
                </a:path>
              </a:pathLst>
            </a:custGeom>
            <a:grpFill/>
            <a:ln>
              <a:noFill/>
            </a:ln>
          </p:spPr>
          <p:txBody>
            <a:bodyPr anchor="ctr"/>
            <a:lstStyle/>
            <a:p>
              <a:pPr algn="ctr"/>
              <a:endParaRPr/>
            </a:p>
          </p:txBody>
        </p:sp>
        <p:sp>
          <p:nvSpPr>
            <p:cNvPr id="50" name="îṩ1ïḑê">
              <a:extLst>
                <a:ext uri="{FF2B5EF4-FFF2-40B4-BE49-F238E27FC236}">
                  <a16:creationId xmlns:a16="http://schemas.microsoft.com/office/drawing/2014/main" id="{07442761-A943-44D0-8135-C41F91584510}"/>
                </a:ext>
              </a:extLst>
            </p:cNvPr>
            <p:cNvSpPr/>
            <p:nvPr/>
          </p:nvSpPr>
          <p:spPr bwMode="auto">
            <a:xfrm>
              <a:off x="4660000" y="1804190"/>
              <a:ext cx="106464" cy="61718"/>
            </a:xfrm>
            <a:custGeom>
              <a:avLst/>
              <a:gdLst>
                <a:gd name="T0" fmla="*/ 28 w 29"/>
                <a:gd name="T1" fmla="*/ 9 h 17"/>
                <a:gd name="T2" fmla="*/ 16 w 29"/>
                <a:gd name="T3" fmla="*/ 0 h 17"/>
                <a:gd name="T4" fmla="*/ 0 w 29"/>
                <a:gd name="T5" fmla="*/ 9 h 17"/>
                <a:gd name="T6" fmla="*/ 13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9" y="4"/>
                    <a:pt x="23" y="0"/>
                    <a:pt x="16" y="0"/>
                  </a:cubicBezTo>
                  <a:cubicBezTo>
                    <a:pt x="8" y="0"/>
                    <a:pt x="1" y="4"/>
                    <a:pt x="0" y="9"/>
                  </a:cubicBezTo>
                  <a:cubicBezTo>
                    <a:pt x="0" y="13"/>
                    <a:pt x="5" y="17"/>
                    <a:pt x="13" y="17"/>
                  </a:cubicBezTo>
                  <a:cubicBezTo>
                    <a:pt x="20" y="17"/>
                    <a:pt x="27" y="13"/>
                    <a:pt x="28" y="9"/>
                  </a:cubicBezTo>
                  <a:close/>
                </a:path>
              </a:pathLst>
            </a:custGeom>
            <a:grpFill/>
            <a:ln>
              <a:noFill/>
            </a:ln>
          </p:spPr>
          <p:txBody>
            <a:bodyPr anchor="ctr"/>
            <a:lstStyle/>
            <a:p>
              <a:pPr algn="ctr"/>
              <a:endParaRPr/>
            </a:p>
          </p:txBody>
        </p:sp>
        <p:sp>
          <p:nvSpPr>
            <p:cNvPr id="51" name="iṥlîdè">
              <a:extLst>
                <a:ext uri="{FF2B5EF4-FFF2-40B4-BE49-F238E27FC236}">
                  <a16:creationId xmlns:a16="http://schemas.microsoft.com/office/drawing/2014/main" id="{5439D64F-B4B8-4C38-A4EA-227ADDAC696E}"/>
                </a:ext>
              </a:extLst>
            </p:cNvPr>
            <p:cNvSpPr/>
            <p:nvPr/>
          </p:nvSpPr>
          <p:spPr bwMode="auto">
            <a:xfrm>
              <a:off x="4780350" y="1804190"/>
              <a:ext cx="106464" cy="61718"/>
            </a:xfrm>
            <a:custGeom>
              <a:avLst/>
              <a:gdLst>
                <a:gd name="T0" fmla="*/ 29 w 29"/>
                <a:gd name="T1" fmla="*/ 9 h 17"/>
                <a:gd name="T2" fmla="*/ 16 w 29"/>
                <a:gd name="T3" fmla="*/ 0 h 17"/>
                <a:gd name="T4" fmla="*/ 1 w 29"/>
                <a:gd name="T5" fmla="*/ 9 h 17"/>
                <a:gd name="T6" fmla="*/ 14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9" y="4"/>
                    <a:pt x="24" y="0"/>
                    <a:pt x="16" y="0"/>
                  </a:cubicBezTo>
                  <a:cubicBezTo>
                    <a:pt x="9" y="0"/>
                    <a:pt x="2" y="4"/>
                    <a:pt x="1" y="9"/>
                  </a:cubicBezTo>
                  <a:cubicBezTo>
                    <a:pt x="0" y="13"/>
                    <a:pt x="6" y="17"/>
                    <a:pt x="14" y="17"/>
                  </a:cubicBezTo>
                  <a:cubicBezTo>
                    <a:pt x="21" y="17"/>
                    <a:pt x="28" y="13"/>
                    <a:pt x="29" y="9"/>
                  </a:cubicBezTo>
                  <a:close/>
                </a:path>
              </a:pathLst>
            </a:custGeom>
            <a:grpFill/>
            <a:ln>
              <a:noFill/>
            </a:ln>
          </p:spPr>
          <p:txBody>
            <a:bodyPr anchor="ctr"/>
            <a:lstStyle/>
            <a:p>
              <a:pPr algn="ctr"/>
              <a:endParaRPr/>
            </a:p>
          </p:txBody>
        </p:sp>
        <p:sp>
          <p:nvSpPr>
            <p:cNvPr id="52" name="ïṥļïḓe">
              <a:extLst>
                <a:ext uri="{FF2B5EF4-FFF2-40B4-BE49-F238E27FC236}">
                  <a16:creationId xmlns:a16="http://schemas.microsoft.com/office/drawing/2014/main" id="{1C58F3AA-6EA1-42F5-A57A-7CAAD559A321}"/>
                </a:ext>
              </a:extLst>
            </p:cNvPr>
            <p:cNvSpPr/>
            <p:nvPr/>
          </p:nvSpPr>
          <p:spPr bwMode="auto">
            <a:xfrm>
              <a:off x="4022764" y="1878251"/>
              <a:ext cx="108006" cy="61718"/>
            </a:xfrm>
            <a:custGeom>
              <a:avLst/>
              <a:gdLst>
                <a:gd name="T0" fmla="*/ 29 w 30"/>
                <a:gd name="T1" fmla="*/ 9 h 17"/>
                <a:gd name="T2" fmla="*/ 17 w 30"/>
                <a:gd name="T3" fmla="*/ 0 h 17"/>
                <a:gd name="T4" fmla="*/ 1 w 30"/>
                <a:gd name="T5" fmla="*/ 9 h 17"/>
                <a:gd name="T6" fmla="*/ 13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5" y="0"/>
                    <a:pt x="17" y="0"/>
                  </a:cubicBezTo>
                  <a:cubicBezTo>
                    <a:pt x="10" y="0"/>
                    <a:pt x="2" y="4"/>
                    <a:pt x="1" y="9"/>
                  </a:cubicBezTo>
                  <a:cubicBezTo>
                    <a:pt x="0" y="13"/>
                    <a:pt x="5" y="17"/>
                    <a:pt x="13" y="17"/>
                  </a:cubicBezTo>
                  <a:cubicBezTo>
                    <a:pt x="20" y="17"/>
                    <a:pt x="28" y="13"/>
                    <a:pt x="29" y="9"/>
                  </a:cubicBezTo>
                  <a:close/>
                </a:path>
              </a:pathLst>
            </a:custGeom>
            <a:grpFill/>
            <a:ln>
              <a:noFill/>
            </a:ln>
          </p:spPr>
          <p:txBody>
            <a:bodyPr anchor="ctr"/>
            <a:lstStyle/>
            <a:p>
              <a:pPr algn="ctr"/>
              <a:endParaRPr/>
            </a:p>
          </p:txBody>
        </p:sp>
        <p:sp>
          <p:nvSpPr>
            <p:cNvPr id="53" name="iṡḻïdè">
              <a:extLst>
                <a:ext uri="{FF2B5EF4-FFF2-40B4-BE49-F238E27FC236}">
                  <a16:creationId xmlns:a16="http://schemas.microsoft.com/office/drawing/2014/main" id="{7F0D8868-4C3A-4252-8440-2DB1A5CBFAAA}"/>
                </a:ext>
              </a:extLst>
            </p:cNvPr>
            <p:cNvSpPr/>
            <p:nvPr/>
          </p:nvSpPr>
          <p:spPr bwMode="auto">
            <a:xfrm>
              <a:off x="4146199" y="1878251"/>
              <a:ext cx="109550" cy="61718"/>
            </a:xfrm>
            <a:custGeom>
              <a:avLst/>
              <a:gdLst>
                <a:gd name="T0" fmla="*/ 29 w 30"/>
                <a:gd name="T1" fmla="*/ 9 h 17"/>
                <a:gd name="T2" fmla="*/ 17 w 30"/>
                <a:gd name="T3" fmla="*/ 0 h 17"/>
                <a:gd name="T4" fmla="*/ 1 w 30"/>
                <a:gd name="T5" fmla="*/ 9 h 17"/>
                <a:gd name="T6" fmla="*/ 13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5" y="0"/>
                    <a:pt x="17" y="0"/>
                  </a:cubicBezTo>
                  <a:cubicBezTo>
                    <a:pt x="10" y="0"/>
                    <a:pt x="2" y="4"/>
                    <a:pt x="1" y="9"/>
                  </a:cubicBezTo>
                  <a:cubicBezTo>
                    <a:pt x="0" y="13"/>
                    <a:pt x="5" y="17"/>
                    <a:pt x="13" y="17"/>
                  </a:cubicBezTo>
                  <a:cubicBezTo>
                    <a:pt x="21" y="17"/>
                    <a:pt x="28" y="13"/>
                    <a:pt x="29" y="9"/>
                  </a:cubicBezTo>
                  <a:close/>
                </a:path>
              </a:pathLst>
            </a:custGeom>
            <a:grpFill/>
            <a:ln>
              <a:noFill/>
            </a:ln>
          </p:spPr>
          <p:txBody>
            <a:bodyPr anchor="ctr"/>
            <a:lstStyle/>
            <a:p>
              <a:pPr algn="ctr"/>
              <a:endParaRPr/>
            </a:p>
          </p:txBody>
        </p:sp>
        <p:sp>
          <p:nvSpPr>
            <p:cNvPr id="54" name="íṥľïḋe">
              <a:extLst>
                <a:ext uri="{FF2B5EF4-FFF2-40B4-BE49-F238E27FC236}">
                  <a16:creationId xmlns:a16="http://schemas.microsoft.com/office/drawing/2014/main" id="{6BE68765-28C1-441E-9F9A-15A34C4AB534}"/>
                </a:ext>
              </a:extLst>
            </p:cNvPr>
            <p:cNvSpPr/>
            <p:nvPr/>
          </p:nvSpPr>
          <p:spPr bwMode="auto">
            <a:xfrm>
              <a:off x="4269635" y="1878251"/>
              <a:ext cx="109550" cy="61718"/>
            </a:xfrm>
            <a:custGeom>
              <a:avLst/>
              <a:gdLst>
                <a:gd name="T0" fmla="*/ 29 w 30"/>
                <a:gd name="T1" fmla="*/ 9 h 17"/>
                <a:gd name="T2" fmla="*/ 17 w 30"/>
                <a:gd name="T3" fmla="*/ 0 h 17"/>
                <a:gd name="T4" fmla="*/ 1 w 30"/>
                <a:gd name="T5" fmla="*/ 9 h 17"/>
                <a:gd name="T6" fmla="*/ 13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5" y="0"/>
                    <a:pt x="17" y="0"/>
                  </a:cubicBezTo>
                  <a:cubicBezTo>
                    <a:pt x="10" y="0"/>
                    <a:pt x="2" y="4"/>
                    <a:pt x="1" y="9"/>
                  </a:cubicBezTo>
                  <a:cubicBezTo>
                    <a:pt x="0" y="13"/>
                    <a:pt x="5" y="17"/>
                    <a:pt x="13" y="17"/>
                  </a:cubicBezTo>
                  <a:cubicBezTo>
                    <a:pt x="21" y="17"/>
                    <a:pt x="28" y="13"/>
                    <a:pt x="29" y="9"/>
                  </a:cubicBezTo>
                  <a:close/>
                </a:path>
              </a:pathLst>
            </a:custGeom>
            <a:grpFill/>
            <a:ln>
              <a:noFill/>
            </a:ln>
          </p:spPr>
          <p:txBody>
            <a:bodyPr anchor="ctr"/>
            <a:lstStyle/>
            <a:p>
              <a:pPr algn="ctr"/>
              <a:endParaRPr/>
            </a:p>
          </p:txBody>
        </p:sp>
        <p:sp>
          <p:nvSpPr>
            <p:cNvPr id="55" name="îṥḷíḑê">
              <a:extLst>
                <a:ext uri="{FF2B5EF4-FFF2-40B4-BE49-F238E27FC236}">
                  <a16:creationId xmlns:a16="http://schemas.microsoft.com/office/drawing/2014/main" id="{77623236-BF86-4DF6-BD9D-069DB1604AE1}"/>
                </a:ext>
              </a:extLst>
            </p:cNvPr>
            <p:cNvSpPr/>
            <p:nvPr/>
          </p:nvSpPr>
          <p:spPr bwMode="auto">
            <a:xfrm>
              <a:off x="4394613" y="1878251"/>
              <a:ext cx="109550" cy="61718"/>
            </a:xfrm>
            <a:custGeom>
              <a:avLst/>
              <a:gdLst>
                <a:gd name="T0" fmla="*/ 29 w 30"/>
                <a:gd name="T1" fmla="*/ 9 h 17"/>
                <a:gd name="T2" fmla="*/ 17 w 30"/>
                <a:gd name="T3" fmla="*/ 0 h 17"/>
                <a:gd name="T4" fmla="*/ 1 w 30"/>
                <a:gd name="T5" fmla="*/ 9 h 17"/>
                <a:gd name="T6" fmla="*/ 14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30" y="4"/>
                    <a:pt x="25" y="0"/>
                    <a:pt x="17" y="0"/>
                  </a:cubicBezTo>
                  <a:cubicBezTo>
                    <a:pt x="9" y="0"/>
                    <a:pt x="2" y="4"/>
                    <a:pt x="1" y="9"/>
                  </a:cubicBezTo>
                  <a:cubicBezTo>
                    <a:pt x="0" y="13"/>
                    <a:pt x="6" y="17"/>
                    <a:pt x="14" y="17"/>
                  </a:cubicBezTo>
                  <a:cubicBezTo>
                    <a:pt x="21" y="17"/>
                    <a:pt x="28" y="13"/>
                    <a:pt x="29" y="9"/>
                  </a:cubicBezTo>
                  <a:close/>
                </a:path>
              </a:pathLst>
            </a:custGeom>
            <a:grpFill/>
            <a:ln>
              <a:noFill/>
            </a:ln>
          </p:spPr>
          <p:txBody>
            <a:bodyPr anchor="ctr"/>
            <a:lstStyle/>
            <a:p>
              <a:pPr algn="ctr"/>
              <a:endParaRPr/>
            </a:p>
          </p:txBody>
        </p:sp>
        <p:sp>
          <p:nvSpPr>
            <p:cNvPr id="56" name="ïṩļíḍè">
              <a:extLst>
                <a:ext uri="{FF2B5EF4-FFF2-40B4-BE49-F238E27FC236}">
                  <a16:creationId xmlns:a16="http://schemas.microsoft.com/office/drawing/2014/main" id="{90093EB8-F3DA-4D34-908B-DD1607C88101}"/>
                </a:ext>
              </a:extLst>
            </p:cNvPr>
            <p:cNvSpPr/>
            <p:nvPr/>
          </p:nvSpPr>
          <p:spPr bwMode="auto">
            <a:xfrm>
              <a:off x="4522678" y="1878251"/>
              <a:ext cx="104920" cy="61718"/>
            </a:xfrm>
            <a:custGeom>
              <a:avLst/>
              <a:gdLst>
                <a:gd name="T0" fmla="*/ 28 w 29"/>
                <a:gd name="T1" fmla="*/ 9 h 17"/>
                <a:gd name="T2" fmla="*/ 16 w 29"/>
                <a:gd name="T3" fmla="*/ 0 h 17"/>
                <a:gd name="T4" fmla="*/ 1 w 29"/>
                <a:gd name="T5" fmla="*/ 9 h 17"/>
                <a:gd name="T6" fmla="*/ 13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9" y="4"/>
                    <a:pt x="24" y="0"/>
                    <a:pt x="16" y="0"/>
                  </a:cubicBezTo>
                  <a:cubicBezTo>
                    <a:pt x="8" y="0"/>
                    <a:pt x="2" y="4"/>
                    <a:pt x="1" y="9"/>
                  </a:cubicBezTo>
                  <a:cubicBezTo>
                    <a:pt x="0" y="13"/>
                    <a:pt x="5" y="17"/>
                    <a:pt x="13" y="17"/>
                  </a:cubicBezTo>
                  <a:cubicBezTo>
                    <a:pt x="21" y="17"/>
                    <a:pt x="28" y="13"/>
                    <a:pt x="28" y="9"/>
                  </a:cubicBezTo>
                  <a:close/>
                </a:path>
              </a:pathLst>
            </a:custGeom>
            <a:grpFill/>
            <a:ln>
              <a:noFill/>
            </a:ln>
          </p:spPr>
          <p:txBody>
            <a:bodyPr anchor="ctr"/>
            <a:lstStyle/>
            <a:p>
              <a:pPr algn="ctr"/>
              <a:endParaRPr/>
            </a:p>
          </p:txBody>
        </p:sp>
        <p:sp>
          <p:nvSpPr>
            <p:cNvPr id="57" name="ïṧḻiḑe">
              <a:extLst>
                <a:ext uri="{FF2B5EF4-FFF2-40B4-BE49-F238E27FC236}">
                  <a16:creationId xmlns:a16="http://schemas.microsoft.com/office/drawing/2014/main" id="{B6D0EF6E-39F7-49CF-95A8-6F01B7D9A112}"/>
                </a:ext>
              </a:extLst>
            </p:cNvPr>
            <p:cNvSpPr/>
            <p:nvPr/>
          </p:nvSpPr>
          <p:spPr bwMode="auto">
            <a:xfrm>
              <a:off x="4646114" y="1878251"/>
              <a:ext cx="104920" cy="61718"/>
            </a:xfrm>
            <a:custGeom>
              <a:avLst/>
              <a:gdLst>
                <a:gd name="T0" fmla="*/ 29 w 29"/>
                <a:gd name="T1" fmla="*/ 9 h 17"/>
                <a:gd name="T2" fmla="*/ 16 w 29"/>
                <a:gd name="T3" fmla="*/ 0 h 17"/>
                <a:gd name="T4" fmla="*/ 1 w 29"/>
                <a:gd name="T5" fmla="*/ 9 h 17"/>
                <a:gd name="T6" fmla="*/ 13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9" y="4"/>
                    <a:pt x="24" y="0"/>
                    <a:pt x="16" y="0"/>
                  </a:cubicBezTo>
                  <a:cubicBezTo>
                    <a:pt x="8" y="0"/>
                    <a:pt x="2" y="4"/>
                    <a:pt x="1" y="9"/>
                  </a:cubicBezTo>
                  <a:cubicBezTo>
                    <a:pt x="0" y="13"/>
                    <a:pt x="5" y="17"/>
                    <a:pt x="13" y="17"/>
                  </a:cubicBezTo>
                  <a:cubicBezTo>
                    <a:pt x="21" y="17"/>
                    <a:pt x="28" y="13"/>
                    <a:pt x="29" y="9"/>
                  </a:cubicBezTo>
                  <a:close/>
                </a:path>
              </a:pathLst>
            </a:custGeom>
            <a:grpFill/>
            <a:ln>
              <a:noFill/>
            </a:ln>
          </p:spPr>
          <p:txBody>
            <a:bodyPr anchor="ctr"/>
            <a:lstStyle/>
            <a:p>
              <a:pPr algn="ctr"/>
              <a:endParaRPr/>
            </a:p>
          </p:txBody>
        </p:sp>
        <p:sp>
          <p:nvSpPr>
            <p:cNvPr id="58" name="íṣľïḑê">
              <a:extLst>
                <a:ext uri="{FF2B5EF4-FFF2-40B4-BE49-F238E27FC236}">
                  <a16:creationId xmlns:a16="http://schemas.microsoft.com/office/drawing/2014/main" id="{C2C391D8-FC29-466A-AF72-07AE79794A62}"/>
                </a:ext>
              </a:extLst>
            </p:cNvPr>
            <p:cNvSpPr/>
            <p:nvPr/>
          </p:nvSpPr>
          <p:spPr bwMode="auto">
            <a:xfrm>
              <a:off x="3999619" y="1953855"/>
              <a:ext cx="114178" cy="63261"/>
            </a:xfrm>
            <a:custGeom>
              <a:avLst/>
              <a:gdLst>
                <a:gd name="T0" fmla="*/ 29 w 31"/>
                <a:gd name="T1" fmla="*/ 8 h 17"/>
                <a:gd name="T2" fmla="*/ 18 w 31"/>
                <a:gd name="T3" fmla="*/ 0 h 17"/>
                <a:gd name="T4" fmla="*/ 1 w 31"/>
                <a:gd name="T5" fmla="*/ 8 h 17"/>
                <a:gd name="T6" fmla="*/ 13 w 31"/>
                <a:gd name="T7" fmla="*/ 17 h 17"/>
                <a:gd name="T8" fmla="*/ 29 w 31"/>
                <a:gd name="T9" fmla="*/ 8 h 17"/>
              </a:gdLst>
              <a:ahLst/>
              <a:cxnLst>
                <a:cxn ang="0">
                  <a:pos x="T0" y="T1"/>
                </a:cxn>
                <a:cxn ang="0">
                  <a:pos x="T2" y="T3"/>
                </a:cxn>
                <a:cxn ang="0">
                  <a:pos x="T4" y="T5"/>
                </a:cxn>
                <a:cxn ang="0">
                  <a:pos x="T6" y="T7"/>
                </a:cxn>
                <a:cxn ang="0">
                  <a:pos x="T8" y="T9"/>
                </a:cxn>
              </a:cxnLst>
              <a:rect l="0" t="0" r="r" b="b"/>
              <a:pathLst>
                <a:path w="31" h="17">
                  <a:moveTo>
                    <a:pt x="29" y="8"/>
                  </a:moveTo>
                  <a:cubicBezTo>
                    <a:pt x="31" y="4"/>
                    <a:pt x="25" y="0"/>
                    <a:pt x="18" y="0"/>
                  </a:cubicBezTo>
                  <a:cubicBezTo>
                    <a:pt x="10" y="0"/>
                    <a:pt x="2" y="4"/>
                    <a:pt x="1" y="8"/>
                  </a:cubicBezTo>
                  <a:cubicBezTo>
                    <a:pt x="0" y="13"/>
                    <a:pt x="5" y="17"/>
                    <a:pt x="13" y="17"/>
                  </a:cubicBezTo>
                  <a:cubicBezTo>
                    <a:pt x="21" y="17"/>
                    <a:pt x="28" y="13"/>
                    <a:pt x="29" y="8"/>
                  </a:cubicBezTo>
                  <a:close/>
                </a:path>
              </a:pathLst>
            </a:custGeom>
            <a:grpFill/>
            <a:ln>
              <a:noFill/>
            </a:ln>
          </p:spPr>
          <p:txBody>
            <a:bodyPr anchor="ctr"/>
            <a:lstStyle/>
            <a:p>
              <a:pPr algn="ctr"/>
              <a:endParaRPr/>
            </a:p>
          </p:txBody>
        </p:sp>
        <p:sp>
          <p:nvSpPr>
            <p:cNvPr id="59" name="iṣľïḋê">
              <a:extLst>
                <a:ext uri="{FF2B5EF4-FFF2-40B4-BE49-F238E27FC236}">
                  <a16:creationId xmlns:a16="http://schemas.microsoft.com/office/drawing/2014/main" id="{E4AB30B6-8E29-46DD-82DF-358C142652D5}"/>
                </a:ext>
              </a:extLst>
            </p:cNvPr>
            <p:cNvSpPr/>
            <p:nvPr/>
          </p:nvSpPr>
          <p:spPr bwMode="auto">
            <a:xfrm>
              <a:off x="4124598" y="1953855"/>
              <a:ext cx="112636" cy="63261"/>
            </a:xfrm>
            <a:custGeom>
              <a:avLst/>
              <a:gdLst>
                <a:gd name="T0" fmla="*/ 30 w 31"/>
                <a:gd name="T1" fmla="*/ 8 h 17"/>
                <a:gd name="T2" fmla="*/ 18 w 31"/>
                <a:gd name="T3" fmla="*/ 0 h 17"/>
                <a:gd name="T4" fmla="*/ 2 w 31"/>
                <a:gd name="T5" fmla="*/ 8 h 17"/>
                <a:gd name="T6" fmla="*/ 14 w 31"/>
                <a:gd name="T7" fmla="*/ 17 h 17"/>
                <a:gd name="T8" fmla="*/ 30 w 31"/>
                <a:gd name="T9" fmla="*/ 8 h 17"/>
              </a:gdLst>
              <a:ahLst/>
              <a:cxnLst>
                <a:cxn ang="0">
                  <a:pos x="T0" y="T1"/>
                </a:cxn>
                <a:cxn ang="0">
                  <a:pos x="T2" y="T3"/>
                </a:cxn>
                <a:cxn ang="0">
                  <a:pos x="T4" y="T5"/>
                </a:cxn>
                <a:cxn ang="0">
                  <a:pos x="T6" y="T7"/>
                </a:cxn>
                <a:cxn ang="0">
                  <a:pos x="T8" y="T9"/>
                </a:cxn>
              </a:cxnLst>
              <a:rect l="0" t="0" r="r" b="b"/>
              <a:pathLst>
                <a:path w="31" h="17">
                  <a:moveTo>
                    <a:pt x="30" y="8"/>
                  </a:moveTo>
                  <a:cubicBezTo>
                    <a:pt x="31" y="4"/>
                    <a:pt x="26" y="0"/>
                    <a:pt x="18" y="0"/>
                  </a:cubicBezTo>
                  <a:cubicBezTo>
                    <a:pt x="10" y="0"/>
                    <a:pt x="3" y="4"/>
                    <a:pt x="2" y="8"/>
                  </a:cubicBezTo>
                  <a:cubicBezTo>
                    <a:pt x="0" y="13"/>
                    <a:pt x="6" y="17"/>
                    <a:pt x="14" y="17"/>
                  </a:cubicBezTo>
                  <a:cubicBezTo>
                    <a:pt x="21" y="17"/>
                    <a:pt x="29" y="13"/>
                    <a:pt x="30" y="8"/>
                  </a:cubicBezTo>
                  <a:close/>
                </a:path>
              </a:pathLst>
            </a:custGeom>
            <a:grpFill/>
            <a:ln>
              <a:noFill/>
            </a:ln>
          </p:spPr>
          <p:txBody>
            <a:bodyPr anchor="ctr"/>
            <a:lstStyle/>
            <a:p>
              <a:pPr algn="ctr"/>
              <a:endParaRPr/>
            </a:p>
          </p:txBody>
        </p:sp>
        <p:sp>
          <p:nvSpPr>
            <p:cNvPr id="60" name="î$liďé">
              <a:extLst>
                <a:ext uri="{FF2B5EF4-FFF2-40B4-BE49-F238E27FC236}">
                  <a16:creationId xmlns:a16="http://schemas.microsoft.com/office/drawing/2014/main" id="{16E4D838-4FA5-4F35-84C5-B924ECF2C0B0}"/>
                </a:ext>
              </a:extLst>
            </p:cNvPr>
            <p:cNvSpPr/>
            <p:nvPr/>
          </p:nvSpPr>
          <p:spPr bwMode="auto">
            <a:xfrm>
              <a:off x="4252662" y="1953855"/>
              <a:ext cx="112636" cy="63261"/>
            </a:xfrm>
            <a:custGeom>
              <a:avLst/>
              <a:gdLst>
                <a:gd name="T0" fmla="*/ 29 w 31"/>
                <a:gd name="T1" fmla="*/ 8 h 17"/>
                <a:gd name="T2" fmla="*/ 17 w 31"/>
                <a:gd name="T3" fmla="*/ 0 h 17"/>
                <a:gd name="T4" fmla="*/ 1 w 31"/>
                <a:gd name="T5" fmla="*/ 8 h 17"/>
                <a:gd name="T6" fmla="*/ 13 w 31"/>
                <a:gd name="T7" fmla="*/ 17 h 17"/>
                <a:gd name="T8" fmla="*/ 29 w 31"/>
                <a:gd name="T9" fmla="*/ 8 h 17"/>
              </a:gdLst>
              <a:ahLst/>
              <a:cxnLst>
                <a:cxn ang="0">
                  <a:pos x="T0" y="T1"/>
                </a:cxn>
                <a:cxn ang="0">
                  <a:pos x="T2" y="T3"/>
                </a:cxn>
                <a:cxn ang="0">
                  <a:pos x="T4" y="T5"/>
                </a:cxn>
                <a:cxn ang="0">
                  <a:pos x="T6" y="T7"/>
                </a:cxn>
                <a:cxn ang="0">
                  <a:pos x="T8" y="T9"/>
                </a:cxn>
              </a:cxnLst>
              <a:rect l="0" t="0" r="r" b="b"/>
              <a:pathLst>
                <a:path w="31" h="17">
                  <a:moveTo>
                    <a:pt x="29" y="8"/>
                  </a:moveTo>
                  <a:cubicBezTo>
                    <a:pt x="31" y="4"/>
                    <a:pt x="25" y="0"/>
                    <a:pt x="17" y="0"/>
                  </a:cubicBezTo>
                  <a:cubicBezTo>
                    <a:pt x="10" y="0"/>
                    <a:pt x="2" y="4"/>
                    <a:pt x="1" y="8"/>
                  </a:cubicBezTo>
                  <a:cubicBezTo>
                    <a:pt x="0" y="13"/>
                    <a:pt x="5" y="17"/>
                    <a:pt x="13" y="17"/>
                  </a:cubicBezTo>
                  <a:cubicBezTo>
                    <a:pt x="21" y="17"/>
                    <a:pt x="28" y="13"/>
                    <a:pt x="29" y="8"/>
                  </a:cubicBezTo>
                  <a:close/>
                </a:path>
              </a:pathLst>
            </a:custGeom>
            <a:grpFill/>
            <a:ln>
              <a:noFill/>
            </a:ln>
          </p:spPr>
          <p:txBody>
            <a:bodyPr anchor="ctr"/>
            <a:lstStyle/>
            <a:p>
              <a:pPr algn="ctr"/>
              <a:endParaRPr/>
            </a:p>
          </p:txBody>
        </p:sp>
        <p:sp>
          <p:nvSpPr>
            <p:cNvPr id="61" name="îṡḻîdè">
              <a:extLst>
                <a:ext uri="{FF2B5EF4-FFF2-40B4-BE49-F238E27FC236}">
                  <a16:creationId xmlns:a16="http://schemas.microsoft.com/office/drawing/2014/main" id="{3A5BFCD8-655F-4147-B414-0A195B052DFE}"/>
                </a:ext>
              </a:extLst>
            </p:cNvPr>
            <p:cNvSpPr/>
            <p:nvPr/>
          </p:nvSpPr>
          <p:spPr bwMode="auto">
            <a:xfrm>
              <a:off x="4106083" y="2031003"/>
              <a:ext cx="112636" cy="61718"/>
            </a:xfrm>
            <a:custGeom>
              <a:avLst/>
              <a:gdLst>
                <a:gd name="T0" fmla="*/ 30 w 31"/>
                <a:gd name="T1" fmla="*/ 9 h 17"/>
                <a:gd name="T2" fmla="*/ 18 w 31"/>
                <a:gd name="T3" fmla="*/ 0 h 17"/>
                <a:gd name="T4" fmla="*/ 1 w 31"/>
                <a:gd name="T5" fmla="*/ 9 h 17"/>
                <a:gd name="T6" fmla="*/ 13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31" y="4"/>
                    <a:pt x="25" y="0"/>
                    <a:pt x="18" y="0"/>
                  </a:cubicBezTo>
                  <a:cubicBezTo>
                    <a:pt x="10" y="0"/>
                    <a:pt x="2" y="4"/>
                    <a:pt x="1" y="9"/>
                  </a:cubicBezTo>
                  <a:cubicBezTo>
                    <a:pt x="0" y="13"/>
                    <a:pt x="5" y="17"/>
                    <a:pt x="13" y="17"/>
                  </a:cubicBezTo>
                  <a:cubicBezTo>
                    <a:pt x="21" y="17"/>
                    <a:pt x="28" y="13"/>
                    <a:pt x="30" y="9"/>
                  </a:cubicBezTo>
                  <a:close/>
                </a:path>
              </a:pathLst>
            </a:custGeom>
            <a:grpFill/>
            <a:ln>
              <a:noFill/>
            </a:ln>
          </p:spPr>
          <p:txBody>
            <a:bodyPr anchor="ctr"/>
            <a:lstStyle/>
            <a:p>
              <a:pPr algn="ctr"/>
              <a:endParaRPr/>
            </a:p>
          </p:txBody>
        </p:sp>
        <p:sp>
          <p:nvSpPr>
            <p:cNvPr id="62" name="íṣḻîďe">
              <a:extLst>
                <a:ext uri="{FF2B5EF4-FFF2-40B4-BE49-F238E27FC236}">
                  <a16:creationId xmlns:a16="http://schemas.microsoft.com/office/drawing/2014/main" id="{86FF284E-6833-4789-AD9B-B8F8B9C20EDC}"/>
                </a:ext>
              </a:extLst>
            </p:cNvPr>
            <p:cNvSpPr/>
            <p:nvPr/>
          </p:nvSpPr>
          <p:spPr bwMode="auto">
            <a:xfrm>
              <a:off x="4883728" y="1953855"/>
              <a:ext cx="109550" cy="63261"/>
            </a:xfrm>
            <a:custGeom>
              <a:avLst/>
              <a:gdLst>
                <a:gd name="T0" fmla="*/ 29 w 30"/>
                <a:gd name="T1" fmla="*/ 8 h 17"/>
                <a:gd name="T2" fmla="*/ 16 w 30"/>
                <a:gd name="T3" fmla="*/ 0 h 17"/>
                <a:gd name="T4" fmla="*/ 1 w 30"/>
                <a:gd name="T5" fmla="*/ 8 h 17"/>
                <a:gd name="T6" fmla="*/ 14 w 30"/>
                <a:gd name="T7" fmla="*/ 17 h 17"/>
                <a:gd name="T8" fmla="*/ 29 w 30"/>
                <a:gd name="T9" fmla="*/ 8 h 17"/>
              </a:gdLst>
              <a:ahLst/>
              <a:cxnLst>
                <a:cxn ang="0">
                  <a:pos x="T0" y="T1"/>
                </a:cxn>
                <a:cxn ang="0">
                  <a:pos x="T2" y="T3"/>
                </a:cxn>
                <a:cxn ang="0">
                  <a:pos x="T4" y="T5"/>
                </a:cxn>
                <a:cxn ang="0">
                  <a:pos x="T6" y="T7"/>
                </a:cxn>
                <a:cxn ang="0">
                  <a:pos x="T8" y="T9"/>
                </a:cxn>
              </a:cxnLst>
              <a:rect l="0" t="0" r="r" b="b"/>
              <a:pathLst>
                <a:path w="30" h="17">
                  <a:moveTo>
                    <a:pt x="29" y="8"/>
                  </a:moveTo>
                  <a:cubicBezTo>
                    <a:pt x="30" y="4"/>
                    <a:pt x="24" y="0"/>
                    <a:pt x="16" y="0"/>
                  </a:cubicBezTo>
                  <a:cubicBezTo>
                    <a:pt x="9" y="0"/>
                    <a:pt x="2" y="4"/>
                    <a:pt x="1" y="8"/>
                  </a:cubicBezTo>
                  <a:cubicBezTo>
                    <a:pt x="0" y="13"/>
                    <a:pt x="6" y="17"/>
                    <a:pt x="14" y="17"/>
                  </a:cubicBezTo>
                  <a:cubicBezTo>
                    <a:pt x="22" y="17"/>
                    <a:pt x="29" y="13"/>
                    <a:pt x="29" y="8"/>
                  </a:cubicBezTo>
                  <a:close/>
                </a:path>
              </a:pathLst>
            </a:custGeom>
            <a:grpFill/>
            <a:ln>
              <a:noFill/>
            </a:ln>
          </p:spPr>
          <p:txBody>
            <a:bodyPr anchor="ctr"/>
            <a:lstStyle/>
            <a:p>
              <a:pPr algn="ctr"/>
              <a:endParaRPr/>
            </a:p>
          </p:txBody>
        </p:sp>
        <p:sp>
          <p:nvSpPr>
            <p:cNvPr id="63" name="íśḻíḓé">
              <a:extLst>
                <a:ext uri="{FF2B5EF4-FFF2-40B4-BE49-F238E27FC236}">
                  <a16:creationId xmlns:a16="http://schemas.microsoft.com/office/drawing/2014/main" id="{3AAB686B-4ADE-41B7-AE18-0338A452D82B}"/>
                </a:ext>
              </a:extLst>
            </p:cNvPr>
            <p:cNvSpPr/>
            <p:nvPr/>
          </p:nvSpPr>
          <p:spPr bwMode="auto">
            <a:xfrm>
              <a:off x="5010250" y="1953855"/>
              <a:ext cx="106464" cy="63261"/>
            </a:xfrm>
            <a:custGeom>
              <a:avLst/>
              <a:gdLst>
                <a:gd name="T0" fmla="*/ 29 w 29"/>
                <a:gd name="T1" fmla="*/ 8 h 17"/>
                <a:gd name="T2" fmla="*/ 16 w 29"/>
                <a:gd name="T3" fmla="*/ 0 h 17"/>
                <a:gd name="T4" fmla="*/ 1 w 29"/>
                <a:gd name="T5" fmla="*/ 8 h 17"/>
                <a:gd name="T6" fmla="*/ 14 w 29"/>
                <a:gd name="T7" fmla="*/ 17 h 17"/>
                <a:gd name="T8" fmla="*/ 29 w 29"/>
                <a:gd name="T9" fmla="*/ 8 h 17"/>
              </a:gdLst>
              <a:ahLst/>
              <a:cxnLst>
                <a:cxn ang="0">
                  <a:pos x="T0" y="T1"/>
                </a:cxn>
                <a:cxn ang="0">
                  <a:pos x="T2" y="T3"/>
                </a:cxn>
                <a:cxn ang="0">
                  <a:pos x="T4" y="T5"/>
                </a:cxn>
                <a:cxn ang="0">
                  <a:pos x="T6" y="T7"/>
                </a:cxn>
                <a:cxn ang="0">
                  <a:pos x="T8" y="T9"/>
                </a:cxn>
              </a:cxnLst>
              <a:rect l="0" t="0" r="r" b="b"/>
              <a:pathLst>
                <a:path w="29" h="17">
                  <a:moveTo>
                    <a:pt x="29" y="8"/>
                  </a:moveTo>
                  <a:cubicBezTo>
                    <a:pt x="29" y="4"/>
                    <a:pt x="23" y="0"/>
                    <a:pt x="16" y="0"/>
                  </a:cubicBezTo>
                  <a:cubicBezTo>
                    <a:pt x="8" y="0"/>
                    <a:pt x="1" y="4"/>
                    <a:pt x="1" y="8"/>
                  </a:cubicBezTo>
                  <a:cubicBezTo>
                    <a:pt x="0" y="13"/>
                    <a:pt x="6" y="17"/>
                    <a:pt x="14" y="17"/>
                  </a:cubicBezTo>
                  <a:cubicBezTo>
                    <a:pt x="21" y="17"/>
                    <a:pt x="28" y="13"/>
                    <a:pt x="29" y="8"/>
                  </a:cubicBezTo>
                  <a:close/>
                </a:path>
              </a:pathLst>
            </a:custGeom>
            <a:grpFill/>
            <a:ln>
              <a:noFill/>
            </a:ln>
          </p:spPr>
          <p:txBody>
            <a:bodyPr anchor="ctr"/>
            <a:lstStyle/>
            <a:p>
              <a:pPr algn="ctr"/>
              <a:endParaRPr/>
            </a:p>
          </p:txBody>
        </p:sp>
        <p:sp>
          <p:nvSpPr>
            <p:cNvPr id="64" name="îšḻïḋê">
              <a:extLst>
                <a:ext uri="{FF2B5EF4-FFF2-40B4-BE49-F238E27FC236}">
                  <a16:creationId xmlns:a16="http://schemas.microsoft.com/office/drawing/2014/main" id="{AC37D1C5-E7E8-4965-8439-FEADB5B530E7}"/>
                </a:ext>
              </a:extLst>
            </p:cNvPr>
            <p:cNvSpPr/>
            <p:nvPr/>
          </p:nvSpPr>
          <p:spPr bwMode="auto">
            <a:xfrm>
              <a:off x="6525423" y="1953855"/>
              <a:ext cx="104920" cy="63261"/>
            </a:xfrm>
            <a:custGeom>
              <a:avLst/>
              <a:gdLst>
                <a:gd name="T0" fmla="*/ 28 w 29"/>
                <a:gd name="T1" fmla="*/ 8 h 17"/>
                <a:gd name="T2" fmla="*/ 13 w 29"/>
                <a:gd name="T3" fmla="*/ 0 h 17"/>
                <a:gd name="T4" fmla="*/ 0 w 29"/>
                <a:gd name="T5" fmla="*/ 8 h 17"/>
                <a:gd name="T6" fmla="*/ 15 w 29"/>
                <a:gd name="T7" fmla="*/ 17 h 17"/>
                <a:gd name="T8" fmla="*/ 28 w 29"/>
                <a:gd name="T9" fmla="*/ 8 h 17"/>
              </a:gdLst>
              <a:ahLst/>
              <a:cxnLst>
                <a:cxn ang="0">
                  <a:pos x="T0" y="T1"/>
                </a:cxn>
                <a:cxn ang="0">
                  <a:pos x="T2" y="T3"/>
                </a:cxn>
                <a:cxn ang="0">
                  <a:pos x="T4" y="T5"/>
                </a:cxn>
                <a:cxn ang="0">
                  <a:pos x="T6" y="T7"/>
                </a:cxn>
                <a:cxn ang="0">
                  <a:pos x="T8" y="T9"/>
                </a:cxn>
              </a:cxnLst>
              <a:rect l="0" t="0" r="r" b="b"/>
              <a:pathLst>
                <a:path w="29" h="17">
                  <a:moveTo>
                    <a:pt x="28" y="8"/>
                  </a:moveTo>
                  <a:cubicBezTo>
                    <a:pt x="28" y="4"/>
                    <a:pt x="21" y="0"/>
                    <a:pt x="13" y="0"/>
                  </a:cubicBezTo>
                  <a:cubicBezTo>
                    <a:pt x="6" y="0"/>
                    <a:pt x="0" y="4"/>
                    <a:pt x="0" y="8"/>
                  </a:cubicBezTo>
                  <a:cubicBezTo>
                    <a:pt x="1" y="13"/>
                    <a:pt x="8" y="17"/>
                    <a:pt x="15" y="17"/>
                  </a:cubicBezTo>
                  <a:cubicBezTo>
                    <a:pt x="23" y="17"/>
                    <a:pt x="29" y="13"/>
                    <a:pt x="28" y="8"/>
                  </a:cubicBezTo>
                  <a:close/>
                </a:path>
              </a:pathLst>
            </a:custGeom>
            <a:grpFill/>
            <a:ln>
              <a:noFill/>
            </a:ln>
          </p:spPr>
          <p:txBody>
            <a:bodyPr anchor="ctr"/>
            <a:lstStyle/>
            <a:p>
              <a:pPr algn="ctr"/>
              <a:endParaRPr/>
            </a:p>
          </p:txBody>
        </p:sp>
        <p:sp>
          <p:nvSpPr>
            <p:cNvPr id="65" name="íslîďe">
              <a:extLst>
                <a:ext uri="{FF2B5EF4-FFF2-40B4-BE49-F238E27FC236}">
                  <a16:creationId xmlns:a16="http://schemas.microsoft.com/office/drawing/2014/main" id="{9C04B787-DEA9-47FC-8DBD-D4FFC74313C7}"/>
                </a:ext>
              </a:extLst>
            </p:cNvPr>
            <p:cNvSpPr/>
            <p:nvPr/>
          </p:nvSpPr>
          <p:spPr bwMode="auto">
            <a:xfrm>
              <a:off x="6533137" y="2031003"/>
              <a:ext cx="109550" cy="61718"/>
            </a:xfrm>
            <a:custGeom>
              <a:avLst/>
              <a:gdLst>
                <a:gd name="T0" fmla="*/ 29 w 30"/>
                <a:gd name="T1" fmla="*/ 9 h 17"/>
                <a:gd name="T2" fmla="*/ 14 w 30"/>
                <a:gd name="T3" fmla="*/ 0 h 17"/>
                <a:gd name="T4" fmla="*/ 1 w 30"/>
                <a:gd name="T5" fmla="*/ 9 h 17"/>
                <a:gd name="T6" fmla="*/ 16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2" y="0"/>
                    <a:pt x="14" y="0"/>
                  </a:cubicBezTo>
                  <a:cubicBezTo>
                    <a:pt x="6" y="0"/>
                    <a:pt x="0" y="4"/>
                    <a:pt x="1" y="9"/>
                  </a:cubicBezTo>
                  <a:cubicBezTo>
                    <a:pt x="1" y="13"/>
                    <a:pt x="8" y="17"/>
                    <a:pt x="16" y="17"/>
                  </a:cubicBezTo>
                  <a:cubicBezTo>
                    <a:pt x="24" y="17"/>
                    <a:pt x="30" y="13"/>
                    <a:pt x="29" y="9"/>
                  </a:cubicBezTo>
                  <a:close/>
                </a:path>
              </a:pathLst>
            </a:custGeom>
            <a:grpFill/>
            <a:ln>
              <a:noFill/>
            </a:ln>
          </p:spPr>
          <p:txBody>
            <a:bodyPr anchor="ctr"/>
            <a:lstStyle/>
            <a:p>
              <a:pPr algn="ctr"/>
              <a:endParaRPr/>
            </a:p>
          </p:txBody>
        </p:sp>
        <p:sp>
          <p:nvSpPr>
            <p:cNvPr id="66" name="işḻiḑe">
              <a:extLst>
                <a:ext uri="{FF2B5EF4-FFF2-40B4-BE49-F238E27FC236}">
                  <a16:creationId xmlns:a16="http://schemas.microsoft.com/office/drawing/2014/main" id="{99C265CC-0609-4EC5-89EC-26C8A00DEC5F}"/>
                </a:ext>
              </a:extLst>
            </p:cNvPr>
            <p:cNvSpPr/>
            <p:nvPr/>
          </p:nvSpPr>
          <p:spPr bwMode="auto">
            <a:xfrm>
              <a:off x="6539309" y="2108150"/>
              <a:ext cx="109550" cy="64804"/>
            </a:xfrm>
            <a:custGeom>
              <a:avLst/>
              <a:gdLst>
                <a:gd name="T0" fmla="*/ 30 w 30"/>
                <a:gd name="T1" fmla="*/ 9 h 18"/>
                <a:gd name="T2" fmla="*/ 14 w 30"/>
                <a:gd name="T3" fmla="*/ 0 h 18"/>
                <a:gd name="T4" fmla="*/ 1 w 30"/>
                <a:gd name="T5" fmla="*/ 9 h 18"/>
                <a:gd name="T6" fmla="*/ 16 w 30"/>
                <a:gd name="T7" fmla="*/ 18 h 18"/>
                <a:gd name="T8" fmla="*/ 30 w 30"/>
                <a:gd name="T9" fmla="*/ 9 h 18"/>
              </a:gdLst>
              <a:ahLst/>
              <a:cxnLst>
                <a:cxn ang="0">
                  <a:pos x="T0" y="T1"/>
                </a:cxn>
                <a:cxn ang="0">
                  <a:pos x="T2" y="T3"/>
                </a:cxn>
                <a:cxn ang="0">
                  <a:pos x="T4" y="T5"/>
                </a:cxn>
                <a:cxn ang="0">
                  <a:pos x="T6" y="T7"/>
                </a:cxn>
                <a:cxn ang="0">
                  <a:pos x="T8" y="T9"/>
                </a:cxn>
              </a:cxnLst>
              <a:rect l="0" t="0" r="r" b="b"/>
              <a:pathLst>
                <a:path w="30" h="18">
                  <a:moveTo>
                    <a:pt x="30" y="9"/>
                  </a:moveTo>
                  <a:cubicBezTo>
                    <a:pt x="29" y="4"/>
                    <a:pt x="22" y="0"/>
                    <a:pt x="14" y="0"/>
                  </a:cubicBezTo>
                  <a:cubicBezTo>
                    <a:pt x="6" y="0"/>
                    <a:pt x="0" y="4"/>
                    <a:pt x="1" y="9"/>
                  </a:cubicBezTo>
                  <a:cubicBezTo>
                    <a:pt x="1" y="14"/>
                    <a:pt x="8" y="18"/>
                    <a:pt x="16" y="18"/>
                  </a:cubicBezTo>
                  <a:cubicBezTo>
                    <a:pt x="24" y="18"/>
                    <a:pt x="30" y="14"/>
                    <a:pt x="30" y="9"/>
                  </a:cubicBezTo>
                  <a:close/>
                </a:path>
              </a:pathLst>
            </a:custGeom>
            <a:grpFill/>
            <a:ln>
              <a:noFill/>
            </a:ln>
          </p:spPr>
          <p:txBody>
            <a:bodyPr anchor="ctr"/>
            <a:lstStyle/>
            <a:p>
              <a:pPr algn="ctr"/>
              <a:endParaRPr/>
            </a:p>
          </p:txBody>
        </p:sp>
        <p:sp>
          <p:nvSpPr>
            <p:cNvPr id="67" name="iṥļiḋe">
              <a:extLst>
                <a:ext uri="{FF2B5EF4-FFF2-40B4-BE49-F238E27FC236}">
                  <a16:creationId xmlns:a16="http://schemas.microsoft.com/office/drawing/2014/main" id="{D3209AEF-ACC3-4383-8949-FADD35262CF0}"/>
                </a:ext>
              </a:extLst>
            </p:cNvPr>
            <p:cNvSpPr/>
            <p:nvPr/>
          </p:nvSpPr>
          <p:spPr bwMode="auto">
            <a:xfrm>
              <a:off x="6557824" y="2271702"/>
              <a:ext cx="112636" cy="69433"/>
            </a:xfrm>
            <a:custGeom>
              <a:avLst/>
              <a:gdLst>
                <a:gd name="T0" fmla="*/ 30 w 31"/>
                <a:gd name="T1" fmla="*/ 9 h 19"/>
                <a:gd name="T2" fmla="*/ 14 w 31"/>
                <a:gd name="T3" fmla="*/ 0 h 19"/>
                <a:gd name="T4" fmla="*/ 1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30" y="4"/>
                    <a:pt x="23" y="0"/>
                    <a:pt x="14" y="0"/>
                  </a:cubicBezTo>
                  <a:cubicBezTo>
                    <a:pt x="6" y="0"/>
                    <a:pt x="0" y="4"/>
                    <a:pt x="1" y="9"/>
                  </a:cubicBezTo>
                  <a:cubicBezTo>
                    <a:pt x="1" y="14"/>
                    <a:pt x="8" y="19"/>
                    <a:pt x="17" y="19"/>
                  </a:cubicBezTo>
                  <a:cubicBezTo>
                    <a:pt x="25" y="19"/>
                    <a:pt x="31" y="14"/>
                    <a:pt x="30" y="9"/>
                  </a:cubicBezTo>
                  <a:close/>
                </a:path>
              </a:pathLst>
            </a:custGeom>
            <a:grpFill/>
            <a:ln>
              <a:noFill/>
            </a:ln>
          </p:spPr>
          <p:txBody>
            <a:bodyPr anchor="ctr"/>
            <a:lstStyle/>
            <a:p>
              <a:pPr algn="ctr"/>
              <a:endParaRPr/>
            </a:p>
          </p:txBody>
        </p:sp>
        <p:sp>
          <p:nvSpPr>
            <p:cNvPr id="68" name="ïṣḷíḍe">
              <a:extLst>
                <a:ext uri="{FF2B5EF4-FFF2-40B4-BE49-F238E27FC236}">
                  <a16:creationId xmlns:a16="http://schemas.microsoft.com/office/drawing/2014/main" id="{D26875DD-F818-466A-A955-84D2E7950A47}"/>
                </a:ext>
              </a:extLst>
            </p:cNvPr>
            <p:cNvSpPr/>
            <p:nvPr/>
          </p:nvSpPr>
          <p:spPr bwMode="auto">
            <a:xfrm>
              <a:off x="6153572" y="2108150"/>
              <a:ext cx="109550" cy="64804"/>
            </a:xfrm>
            <a:custGeom>
              <a:avLst/>
              <a:gdLst>
                <a:gd name="T0" fmla="*/ 30 w 30"/>
                <a:gd name="T1" fmla="*/ 9 h 18"/>
                <a:gd name="T2" fmla="*/ 15 w 30"/>
                <a:gd name="T3" fmla="*/ 0 h 18"/>
                <a:gd name="T4" fmla="*/ 1 w 30"/>
                <a:gd name="T5" fmla="*/ 9 h 18"/>
                <a:gd name="T6" fmla="*/ 16 w 30"/>
                <a:gd name="T7" fmla="*/ 18 h 18"/>
                <a:gd name="T8" fmla="*/ 30 w 30"/>
                <a:gd name="T9" fmla="*/ 9 h 18"/>
              </a:gdLst>
              <a:ahLst/>
              <a:cxnLst>
                <a:cxn ang="0">
                  <a:pos x="T0" y="T1"/>
                </a:cxn>
                <a:cxn ang="0">
                  <a:pos x="T2" y="T3"/>
                </a:cxn>
                <a:cxn ang="0">
                  <a:pos x="T4" y="T5"/>
                </a:cxn>
                <a:cxn ang="0">
                  <a:pos x="T6" y="T7"/>
                </a:cxn>
                <a:cxn ang="0">
                  <a:pos x="T8" y="T9"/>
                </a:cxn>
              </a:cxnLst>
              <a:rect l="0" t="0" r="r" b="b"/>
              <a:pathLst>
                <a:path w="30" h="18">
                  <a:moveTo>
                    <a:pt x="30" y="9"/>
                  </a:moveTo>
                  <a:cubicBezTo>
                    <a:pt x="29" y="4"/>
                    <a:pt x="23" y="0"/>
                    <a:pt x="15" y="0"/>
                  </a:cubicBezTo>
                  <a:cubicBezTo>
                    <a:pt x="7" y="0"/>
                    <a:pt x="0" y="4"/>
                    <a:pt x="1" y="9"/>
                  </a:cubicBezTo>
                  <a:cubicBezTo>
                    <a:pt x="1" y="14"/>
                    <a:pt x="8" y="18"/>
                    <a:pt x="16" y="18"/>
                  </a:cubicBezTo>
                  <a:cubicBezTo>
                    <a:pt x="24" y="18"/>
                    <a:pt x="30" y="14"/>
                    <a:pt x="30" y="9"/>
                  </a:cubicBezTo>
                  <a:close/>
                </a:path>
              </a:pathLst>
            </a:custGeom>
            <a:grpFill/>
            <a:ln>
              <a:noFill/>
            </a:ln>
          </p:spPr>
          <p:txBody>
            <a:bodyPr anchor="ctr"/>
            <a:lstStyle/>
            <a:p>
              <a:pPr algn="ctr"/>
              <a:endParaRPr/>
            </a:p>
          </p:txBody>
        </p:sp>
        <p:sp>
          <p:nvSpPr>
            <p:cNvPr id="69" name="ï$ļíḍe">
              <a:extLst>
                <a:ext uri="{FF2B5EF4-FFF2-40B4-BE49-F238E27FC236}">
                  <a16:creationId xmlns:a16="http://schemas.microsoft.com/office/drawing/2014/main" id="{3D106D61-BA74-4B79-9EE7-48E4079AE3BC}"/>
                </a:ext>
              </a:extLst>
            </p:cNvPr>
            <p:cNvSpPr/>
            <p:nvPr/>
          </p:nvSpPr>
          <p:spPr bwMode="auto">
            <a:xfrm>
              <a:off x="6284723" y="2108150"/>
              <a:ext cx="104920" cy="64804"/>
            </a:xfrm>
            <a:custGeom>
              <a:avLst/>
              <a:gdLst>
                <a:gd name="T0" fmla="*/ 29 w 29"/>
                <a:gd name="T1" fmla="*/ 9 h 18"/>
                <a:gd name="T2" fmla="*/ 14 w 29"/>
                <a:gd name="T3" fmla="*/ 0 h 18"/>
                <a:gd name="T4" fmla="*/ 0 w 29"/>
                <a:gd name="T5" fmla="*/ 9 h 18"/>
                <a:gd name="T6" fmla="*/ 15 w 29"/>
                <a:gd name="T7" fmla="*/ 18 h 18"/>
                <a:gd name="T8" fmla="*/ 29 w 29"/>
                <a:gd name="T9" fmla="*/ 9 h 18"/>
              </a:gdLst>
              <a:ahLst/>
              <a:cxnLst>
                <a:cxn ang="0">
                  <a:pos x="T0" y="T1"/>
                </a:cxn>
                <a:cxn ang="0">
                  <a:pos x="T2" y="T3"/>
                </a:cxn>
                <a:cxn ang="0">
                  <a:pos x="T4" y="T5"/>
                </a:cxn>
                <a:cxn ang="0">
                  <a:pos x="T6" y="T7"/>
                </a:cxn>
                <a:cxn ang="0">
                  <a:pos x="T8" y="T9"/>
                </a:cxn>
              </a:cxnLst>
              <a:rect l="0" t="0" r="r" b="b"/>
              <a:pathLst>
                <a:path w="29" h="18">
                  <a:moveTo>
                    <a:pt x="29" y="9"/>
                  </a:moveTo>
                  <a:cubicBezTo>
                    <a:pt x="29" y="4"/>
                    <a:pt x="22" y="0"/>
                    <a:pt x="14" y="0"/>
                  </a:cubicBezTo>
                  <a:cubicBezTo>
                    <a:pt x="6" y="0"/>
                    <a:pt x="0" y="4"/>
                    <a:pt x="0" y="9"/>
                  </a:cubicBezTo>
                  <a:cubicBezTo>
                    <a:pt x="0" y="14"/>
                    <a:pt x="7" y="18"/>
                    <a:pt x="15" y="18"/>
                  </a:cubicBezTo>
                  <a:cubicBezTo>
                    <a:pt x="23" y="18"/>
                    <a:pt x="29" y="14"/>
                    <a:pt x="29" y="9"/>
                  </a:cubicBezTo>
                  <a:close/>
                </a:path>
              </a:pathLst>
            </a:custGeom>
            <a:grpFill/>
            <a:ln>
              <a:noFill/>
            </a:ln>
          </p:spPr>
          <p:txBody>
            <a:bodyPr anchor="ctr"/>
            <a:lstStyle/>
            <a:p>
              <a:pPr algn="ctr"/>
              <a:endParaRPr/>
            </a:p>
          </p:txBody>
        </p:sp>
        <p:sp>
          <p:nvSpPr>
            <p:cNvPr id="70" name="ïṣ1iḍê">
              <a:extLst>
                <a:ext uri="{FF2B5EF4-FFF2-40B4-BE49-F238E27FC236}">
                  <a16:creationId xmlns:a16="http://schemas.microsoft.com/office/drawing/2014/main" id="{0D2A481F-8969-4E5B-96E0-4A1D2791603D}"/>
                </a:ext>
              </a:extLst>
            </p:cNvPr>
            <p:cNvSpPr/>
            <p:nvPr/>
          </p:nvSpPr>
          <p:spPr bwMode="auto">
            <a:xfrm>
              <a:off x="6412787" y="2108150"/>
              <a:ext cx="108006" cy="64804"/>
            </a:xfrm>
            <a:custGeom>
              <a:avLst/>
              <a:gdLst>
                <a:gd name="T0" fmla="*/ 29 w 30"/>
                <a:gd name="T1" fmla="*/ 9 h 18"/>
                <a:gd name="T2" fmla="*/ 14 w 30"/>
                <a:gd name="T3" fmla="*/ 0 h 18"/>
                <a:gd name="T4" fmla="*/ 1 w 30"/>
                <a:gd name="T5" fmla="*/ 9 h 18"/>
                <a:gd name="T6" fmla="*/ 16 w 30"/>
                <a:gd name="T7" fmla="*/ 18 h 18"/>
                <a:gd name="T8" fmla="*/ 29 w 30"/>
                <a:gd name="T9" fmla="*/ 9 h 18"/>
              </a:gdLst>
              <a:ahLst/>
              <a:cxnLst>
                <a:cxn ang="0">
                  <a:pos x="T0" y="T1"/>
                </a:cxn>
                <a:cxn ang="0">
                  <a:pos x="T2" y="T3"/>
                </a:cxn>
                <a:cxn ang="0">
                  <a:pos x="T4" y="T5"/>
                </a:cxn>
                <a:cxn ang="0">
                  <a:pos x="T6" y="T7"/>
                </a:cxn>
                <a:cxn ang="0">
                  <a:pos x="T8" y="T9"/>
                </a:cxn>
              </a:cxnLst>
              <a:rect l="0" t="0" r="r" b="b"/>
              <a:pathLst>
                <a:path w="30" h="18">
                  <a:moveTo>
                    <a:pt x="29" y="9"/>
                  </a:moveTo>
                  <a:cubicBezTo>
                    <a:pt x="29" y="4"/>
                    <a:pt x="22" y="0"/>
                    <a:pt x="14" y="0"/>
                  </a:cubicBezTo>
                  <a:cubicBezTo>
                    <a:pt x="6" y="0"/>
                    <a:pt x="0" y="4"/>
                    <a:pt x="1" y="9"/>
                  </a:cubicBezTo>
                  <a:cubicBezTo>
                    <a:pt x="1" y="14"/>
                    <a:pt x="8" y="18"/>
                    <a:pt x="16" y="18"/>
                  </a:cubicBezTo>
                  <a:cubicBezTo>
                    <a:pt x="24" y="18"/>
                    <a:pt x="30" y="14"/>
                    <a:pt x="29" y="9"/>
                  </a:cubicBezTo>
                  <a:close/>
                </a:path>
              </a:pathLst>
            </a:custGeom>
            <a:grpFill/>
            <a:ln>
              <a:noFill/>
            </a:ln>
          </p:spPr>
          <p:txBody>
            <a:bodyPr anchor="ctr"/>
            <a:lstStyle/>
            <a:p>
              <a:pPr algn="ctr"/>
              <a:endParaRPr/>
            </a:p>
          </p:txBody>
        </p:sp>
        <p:sp>
          <p:nvSpPr>
            <p:cNvPr id="71" name="iṧḷïḍe">
              <a:extLst>
                <a:ext uri="{FF2B5EF4-FFF2-40B4-BE49-F238E27FC236}">
                  <a16:creationId xmlns:a16="http://schemas.microsoft.com/office/drawing/2014/main" id="{FD6D268F-3BFD-45F0-B5CF-F83E1B0582EF}"/>
                </a:ext>
              </a:extLst>
            </p:cNvPr>
            <p:cNvSpPr/>
            <p:nvPr/>
          </p:nvSpPr>
          <p:spPr bwMode="auto">
            <a:xfrm>
              <a:off x="6287809" y="2188383"/>
              <a:ext cx="109550" cy="69433"/>
            </a:xfrm>
            <a:custGeom>
              <a:avLst/>
              <a:gdLst>
                <a:gd name="T0" fmla="*/ 30 w 30"/>
                <a:gd name="T1" fmla="*/ 9 h 19"/>
                <a:gd name="T2" fmla="*/ 15 w 30"/>
                <a:gd name="T3" fmla="*/ 0 h 19"/>
                <a:gd name="T4" fmla="*/ 1 w 30"/>
                <a:gd name="T5" fmla="*/ 9 h 19"/>
                <a:gd name="T6" fmla="*/ 16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29" y="4"/>
                    <a:pt x="23" y="0"/>
                    <a:pt x="15" y="0"/>
                  </a:cubicBezTo>
                  <a:cubicBezTo>
                    <a:pt x="7" y="0"/>
                    <a:pt x="0" y="4"/>
                    <a:pt x="1" y="9"/>
                  </a:cubicBezTo>
                  <a:cubicBezTo>
                    <a:pt x="1" y="14"/>
                    <a:pt x="8" y="19"/>
                    <a:pt x="16" y="19"/>
                  </a:cubicBezTo>
                  <a:cubicBezTo>
                    <a:pt x="24" y="19"/>
                    <a:pt x="30" y="14"/>
                    <a:pt x="30" y="9"/>
                  </a:cubicBezTo>
                  <a:close/>
                </a:path>
              </a:pathLst>
            </a:custGeom>
            <a:grpFill/>
            <a:ln>
              <a:noFill/>
            </a:ln>
          </p:spPr>
          <p:txBody>
            <a:bodyPr anchor="ctr"/>
            <a:lstStyle/>
            <a:p>
              <a:pPr algn="ctr"/>
              <a:endParaRPr/>
            </a:p>
          </p:txBody>
        </p:sp>
        <p:sp>
          <p:nvSpPr>
            <p:cNvPr id="72" name="í$ļïḋe">
              <a:extLst>
                <a:ext uri="{FF2B5EF4-FFF2-40B4-BE49-F238E27FC236}">
                  <a16:creationId xmlns:a16="http://schemas.microsoft.com/office/drawing/2014/main" id="{20732C6A-1963-424F-A47B-875CAE7AE751}"/>
                </a:ext>
              </a:extLst>
            </p:cNvPr>
            <p:cNvSpPr/>
            <p:nvPr/>
          </p:nvSpPr>
          <p:spPr bwMode="auto">
            <a:xfrm>
              <a:off x="6418959" y="2188383"/>
              <a:ext cx="109550" cy="69433"/>
            </a:xfrm>
            <a:custGeom>
              <a:avLst/>
              <a:gdLst>
                <a:gd name="T0" fmla="*/ 30 w 30"/>
                <a:gd name="T1" fmla="*/ 9 h 19"/>
                <a:gd name="T2" fmla="*/ 14 w 30"/>
                <a:gd name="T3" fmla="*/ 0 h 19"/>
                <a:gd name="T4" fmla="*/ 0 w 30"/>
                <a:gd name="T5" fmla="*/ 9 h 19"/>
                <a:gd name="T6" fmla="*/ 16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29" y="4"/>
                    <a:pt x="22" y="0"/>
                    <a:pt x="14" y="0"/>
                  </a:cubicBezTo>
                  <a:cubicBezTo>
                    <a:pt x="6" y="0"/>
                    <a:pt x="0" y="4"/>
                    <a:pt x="0" y="9"/>
                  </a:cubicBezTo>
                  <a:cubicBezTo>
                    <a:pt x="1" y="14"/>
                    <a:pt x="8" y="19"/>
                    <a:pt x="16" y="19"/>
                  </a:cubicBezTo>
                  <a:cubicBezTo>
                    <a:pt x="24" y="19"/>
                    <a:pt x="30" y="14"/>
                    <a:pt x="30" y="9"/>
                  </a:cubicBezTo>
                  <a:close/>
                </a:path>
              </a:pathLst>
            </a:custGeom>
            <a:grpFill/>
            <a:ln>
              <a:noFill/>
            </a:ln>
          </p:spPr>
          <p:txBody>
            <a:bodyPr anchor="ctr"/>
            <a:lstStyle/>
            <a:p>
              <a:pPr algn="ctr"/>
              <a:endParaRPr/>
            </a:p>
          </p:txBody>
        </p:sp>
        <p:sp>
          <p:nvSpPr>
            <p:cNvPr id="73" name="iṥļïdé">
              <a:extLst>
                <a:ext uri="{FF2B5EF4-FFF2-40B4-BE49-F238E27FC236}">
                  <a16:creationId xmlns:a16="http://schemas.microsoft.com/office/drawing/2014/main" id="{5B6A8673-735C-4511-8A4F-B1E42DED04C2}"/>
                </a:ext>
              </a:extLst>
            </p:cNvPr>
            <p:cNvSpPr/>
            <p:nvPr/>
          </p:nvSpPr>
          <p:spPr bwMode="auto">
            <a:xfrm>
              <a:off x="6295524" y="2271702"/>
              <a:ext cx="109550" cy="69433"/>
            </a:xfrm>
            <a:custGeom>
              <a:avLst/>
              <a:gdLst>
                <a:gd name="T0" fmla="*/ 30 w 30"/>
                <a:gd name="T1" fmla="*/ 9 h 19"/>
                <a:gd name="T2" fmla="*/ 14 w 30"/>
                <a:gd name="T3" fmla="*/ 0 h 19"/>
                <a:gd name="T4" fmla="*/ 0 w 30"/>
                <a:gd name="T5" fmla="*/ 9 h 19"/>
                <a:gd name="T6" fmla="*/ 16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29" y="4"/>
                    <a:pt x="22" y="0"/>
                    <a:pt x="14" y="0"/>
                  </a:cubicBezTo>
                  <a:cubicBezTo>
                    <a:pt x="6" y="0"/>
                    <a:pt x="0" y="4"/>
                    <a:pt x="0" y="9"/>
                  </a:cubicBezTo>
                  <a:cubicBezTo>
                    <a:pt x="1" y="14"/>
                    <a:pt x="8" y="19"/>
                    <a:pt x="16" y="19"/>
                  </a:cubicBezTo>
                  <a:cubicBezTo>
                    <a:pt x="24" y="19"/>
                    <a:pt x="30" y="14"/>
                    <a:pt x="30" y="9"/>
                  </a:cubicBezTo>
                  <a:close/>
                </a:path>
              </a:pathLst>
            </a:custGeom>
            <a:grpFill/>
            <a:ln>
              <a:noFill/>
            </a:ln>
          </p:spPr>
          <p:txBody>
            <a:bodyPr anchor="ctr"/>
            <a:lstStyle/>
            <a:p>
              <a:pPr algn="ctr"/>
              <a:endParaRPr/>
            </a:p>
          </p:txBody>
        </p:sp>
        <p:sp>
          <p:nvSpPr>
            <p:cNvPr id="74" name="ísḷiḓé">
              <a:extLst>
                <a:ext uri="{FF2B5EF4-FFF2-40B4-BE49-F238E27FC236}">
                  <a16:creationId xmlns:a16="http://schemas.microsoft.com/office/drawing/2014/main" id="{4A3E86F7-B6AA-4EB4-99BC-339E1585BF98}"/>
                </a:ext>
              </a:extLst>
            </p:cNvPr>
            <p:cNvSpPr/>
            <p:nvPr/>
          </p:nvSpPr>
          <p:spPr bwMode="auto">
            <a:xfrm>
              <a:off x="6426674" y="2271702"/>
              <a:ext cx="112636" cy="69433"/>
            </a:xfrm>
            <a:custGeom>
              <a:avLst/>
              <a:gdLst>
                <a:gd name="T0" fmla="*/ 30 w 31"/>
                <a:gd name="T1" fmla="*/ 9 h 19"/>
                <a:gd name="T2" fmla="*/ 14 w 31"/>
                <a:gd name="T3" fmla="*/ 0 h 19"/>
                <a:gd name="T4" fmla="*/ 0 w 31"/>
                <a:gd name="T5" fmla="*/ 9 h 19"/>
                <a:gd name="T6" fmla="*/ 16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30" y="4"/>
                    <a:pt x="22" y="0"/>
                    <a:pt x="14" y="0"/>
                  </a:cubicBezTo>
                  <a:cubicBezTo>
                    <a:pt x="6" y="0"/>
                    <a:pt x="0" y="4"/>
                    <a:pt x="0" y="9"/>
                  </a:cubicBezTo>
                  <a:cubicBezTo>
                    <a:pt x="1" y="14"/>
                    <a:pt x="8" y="19"/>
                    <a:pt x="16" y="19"/>
                  </a:cubicBezTo>
                  <a:cubicBezTo>
                    <a:pt x="24" y="19"/>
                    <a:pt x="31" y="14"/>
                    <a:pt x="30" y="9"/>
                  </a:cubicBezTo>
                  <a:close/>
                </a:path>
              </a:pathLst>
            </a:custGeom>
            <a:grpFill/>
            <a:ln>
              <a:noFill/>
            </a:ln>
          </p:spPr>
          <p:txBody>
            <a:bodyPr anchor="ctr"/>
            <a:lstStyle/>
            <a:p>
              <a:pPr algn="ctr"/>
              <a:endParaRPr/>
            </a:p>
          </p:txBody>
        </p:sp>
        <p:sp>
          <p:nvSpPr>
            <p:cNvPr id="75" name="îṣļïḍê">
              <a:extLst>
                <a:ext uri="{FF2B5EF4-FFF2-40B4-BE49-F238E27FC236}">
                  <a16:creationId xmlns:a16="http://schemas.microsoft.com/office/drawing/2014/main" id="{7871BFB7-132F-4BE6-9E59-76B10F185430}"/>
                </a:ext>
              </a:extLst>
            </p:cNvPr>
            <p:cNvSpPr/>
            <p:nvPr/>
          </p:nvSpPr>
          <p:spPr bwMode="auto">
            <a:xfrm>
              <a:off x="6298609" y="2356565"/>
              <a:ext cx="114178" cy="69433"/>
            </a:xfrm>
            <a:custGeom>
              <a:avLst/>
              <a:gdLst>
                <a:gd name="T0" fmla="*/ 31 w 31"/>
                <a:gd name="T1" fmla="*/ 9 h 19"/>
                <a:gd name="T2" fmla="*/ 15 w 31"/>
                <a:gd name="T3" fmla="*/ 0 h 19"/>
                <a:gd name="T4" fmla="*/ 1 w 31"/>
                <a:gd name="T5" fmla="*/ 9 h 19"/>
                <a:gd name="T6" fmla="*/ 17 w 31"/>
                <a:gd name="T7" fmla="*/ 19 h 19"/>
                <a:gd name="T8" fmla="*/ 31 w 31"/>
                <a:gd name="T9" fmla="*/ 9 h 19"/>
              </a:gdLst>
              <a:ahLst/>
              <a:cxnLst>
                <a:cxn ang="0">
                  <a:pos x="T0" y="T1"/>
                </a:cxn>
                <a:cxn ang="0">
                  <a:pos x="T2" y="T3"/>
                </a:cxn>
                <a:cxn ang="0">
                  <a:pos x="T4" y="T5"/>
                </a:cxn>
                <a:cxn ang="0">
                  <a:pos x="T6" y="T7"/>
                </a:cxn>
                <a:cxn ang="0">
                  <a:pos x="T8" y="T9"/>
                </a:cxn>
              </a:cxnLst>
              <a:rect l="0" t="0" r="r" b="b"/>
              <a:pathLst>
                <a:path w="31" h="19">
                  <a:moveTo>
                    <a:pt x="31" y="9"/>
                  </a:moveTo>
                  <a:cubicBezTo>
                    <a:pt x="30" y="4"/>
                    <a:pt x="23" y="0"/>
                    <a:pt x="15" y="0"/>
                  </a:cubicBezTo>
                  <a:cubicBezTo>
                    <a:pt x="7" y="0"/>
                    <a:pt x="0" y="4"/>
                    <a:pt x="1" y="9"/>
                  </a:cubicBezTo>
                  <a:cubicBezTo>
                    <a:pt x="1" y="15"/>
                    <a:pt x="8" y="19"/>
                    <a:pt x="17" y="19"/>
                  </a:cubicBezTo>
                  <a:cubicBezTo>
                    <a:pt x="25" y="19"/>
                    <a:pt x="31" y="15"/>
                    <a:pt x="31" y="9"/>
                  </a:cubicBezTo>
                  <a:close/>
                </a:path>
              </a:pathLst>
            </a:custGeom>
            <a:grpFill/>
            <a:ln>
              <a:noFill/>
            </a:ln>
          </p:spPr>
          <p:txBody>
            <a:bodyPr anchor="ctr"/>
            <a:lstStyle/>
            <a:p>
              <a:pPr algn="ctr"/>
              <a:endParaRPr/>
            </a:p>
          </p:txBody>
        </p:sp>
        <p:sp>
          <p:nvSpPr>
            <p:cNvPr id="76" name="iSlîdè">
              <a:extLst>
                <a:ext uri="{FF2B5EF4-FFF2-40B4-BE49-F238E27FC236}">
                  <a16:creationId xmlns:a16="http://schemas.microsoft.com/office/drawing/2014/main" id="{5F32A5A2-49D2-4B57-A444-883939CD6286}"/>
                </a:ext>
              </a:extLst>
            </p:cNvPr>
            <p:cNvSpPr/>
            <p:nvPr/>
          </p:nvSpPr>
          <p:spPr bwMode="auto">
            <a:xfrm>
              <a:off x="6434389" y="2356565"/>
              <a:ext cx="112636" cy="69433"/>
            </a:xfrm>
            <a:custGeom>
              <a:avLst/>
              <a:gdLst>
                <a:gd name="T0" fmla="*/ 31 w 31"/>
                <a:gd name="T1" fmla="*/ 9 h 19"/>
                <a:gd name="T2" fmla="*/ 15 w 31"/>
                <a:gd name="T3" fmla="*/ 0 h 19"/>
                <a:gd name="T4" fmla="*/ 1 w 31"/>
                <a:gd name="T5" fmla="*/ 9 h 19"/>
                <a:gd name="T6" fmla="*/ 16 w 31"/>
                <a:gd name="T7" fmla="*/ 19 h 19"/>
                <a:gd name="T8" fmla="*/ 31 w 31"/>
                <a:gd name="T9" fmla="*/ 9 h 19"/>
              </a:gdLst>
              <a:ahLst/>
              <a:cxnLst>
                <a:cxn ang="0">
                  <a:pos x="T0" y="T1"/>
                </a:cxn>
                <a:cxn ang="0">
                  <a:pos x="T2" y="T3"/>
                </a:cxn>
                <a:cxn ang="0">
                  <a:pos x="T4" y="T5"/>
                </a:cxn>
                <a:cxn ang="0">
                  <a:pos x="T6" y="T7"/>
                </a:cxn>
                <a:cxn ang="0">
                  <a:pos x="T8" y="T9"/>
                </a:cxn>
              </a:cxnLst>
              <a:rect l="0" t="0" r="r" b="b"/>
              <a:pathLst>
                <a:path w="31" h="19">
                  <a:moveTo>
                    <a:pt x="31" y="9"/>
                  </a:moveTo>
                  <a:cubicBezTo>
                    <a:pt x="30" y="4"/>
                    <a:pt x="23" y="0"/>
                    <a:pt x="15" y="0"/>
                  </a:cubicBezTo>
                  <a:cubicBezTo>
                    <a:pt x="6" y="0"/>
                    <a:pt x="0" y="4"/>
                    <a:pt x="1" y="9"/>
                  </a:cubicBezTo>
                  <a:cubicBezTo>
                    <a:pt x="1" y="15"/>
                    <a:pt x="8" y="19"/>
                    <a:pt x="16" y="19"/>
                  </a:cubicBezTo>
                  <a:cubicBezTo>
                    <a:pt x="25" y="19"/>
                    <a:pt x="31" y="15"/>
                    <a:pt x="31" y="9"/>
                  </a:cubicBezTo>
                  <a:close/>
                </a:path>
              </a:pathLst>
            </a:custGeom>
            <a:grpFill/>
            <a:ln>
              <a:noFill/>
            </a:ln>
          </p:spPr>
          <p:txBody>
            <a:bodyPr anchor="ctr"/>
            <a:lstStyle/>
            <a:p>
              <a:pPr algn="ctr"/>
              <a:endParaRPr/>
            </a:p>
          </p:txBody>
        </p:sp>
        <p:sp>
          <p:nvSpPr>
            <p:cNvPr id="77" name="íslîďe">
              <a:extLst>
                <a:ext uri="{FF2B5EF4-FFF2-40B4-BE49-F238E27FC236}">
                  <a16:creationId xmlns:a16="http://schemas.microsoft.com/office/drawing/2014/main" id="{CC7ECEAC-4F66-4BEB-AA33-03FD6A6C3990}"/>
                </a:ext>
              </a:extLst>
            </p:cNvPr>
            <p:cNvSpPr/>
            <p:nvPr/>
          </p:nvSpPr>
          <p:spPr bwMode="auto">
            <a:xfrm>
              <a:off x="5886643" y="1878251"/>
              <a:ext cx="101834" cy="61718"/>
            </a:xfrm>
            <a:custGeom>
              <a:avLst/>
              <a:gdLst>
                <a:gd name="T0" fmla="*/ 28 w 28"/>
                <a:gd name="T1" fmla="*/ 9 h 17"/>
                <a:gd name="T2" fmla="*/ 14 w 28"/>
                <a:gd name="T3" fmla="*/ 0 h 17"/>
                <a:gd name="T4" fmla="*/ 0 w 28"/>
                <a:gd name="T5" fmla="*/ 9 h 17"/>
                <a:gd name="T6" fmla="*/ 14 w 28"/>
                <a:gd name="T7" fmla="*/ 17 h 17"/>
                <a:gd name="T8" fmla="*/ 28 w 28"/>
                <a:gd name="T9" fmla="*/ 9 h 17"/>
              </a:gdLst>
              <a:ahLst/>
              <a:cxnLst>
                <a:cxn ang="0">
                  <a:pos x="T0" y="T1"/>
                </a:cxn>
                <a:cxn ang="0">
                  <a:pos x="T2" y="T3"/>
                </a:cxn>
                <a:cxn ang="0">
                  <a:pos x="T4" y="T5"/>
                </a:cxn>
                <a:cxn ang="0">
                  <a:pos x="T6" y="T7"/>
                </a:cxn>
                <a:cxn ang="0">
                  <a:pos x="T8" y="T9"/>
                </a:cxn>
              </a:cxnLst>
              <a:rect l="0" t="0" r="r" b="b"/>
              <a:pathLst>
                <a:path w="28" h="17">
                  <a:moveTo>
                    <a:pt x="28" y="9"/>
                  </a:moveTo>
                  <a:cubicBezTo>
                    <a:pt x="28" y="4"/>
                    <a:pt x="21" y="0"/>
                    <a:pt x="14" y="0"/>
                  </a:cubicBezTo>
                  <a:cubicBezTo>
                    <a:pt x="6" y="0"/>
                    <a:pt x="0" y="4"/>
                    <a:pt x="0" y="9"/>
                  </a:cubicBezTo>
                  <a:cubicBezTo>
                    <a:pt x="0" y="13"/>
                    <a:pt x="6" y="17"/>
                    <a:pt x="14" y="17"/>
                  </a:cubicBezTo>
                  <a:cubicBezTo>
                    <a:pt x="22" y="17"/>
                    <a:pt x="28" y="13"/>
                    <a:pt x="28" y="9"/>
                  </a:cubicBezTo>
                  <a:close/>
                </a:path>
              </a:pathLst>
            </a:custGeom>
            <a:grpFill/>
            <a:ln>
              <a:noFill/>
            </a:ln>
          </p:spPr>
          <p:txBody>
            <a:bodyPr anchor="ctr"/>
            <a:lstStyle/>
            <a:p>
              <a:pPr algn="ctr"/>
              <a:endParaRPr/>
            </a:p>
          </p:txBody>
        </p:sp>
        <p:sp>
          <p:nvSpPr>
            <p:cNvPr id="78" name="í$ḻíḍê">
              <a:extLst>
                <a:ext uri="{FF2B5EF4-FFF2-40B4-BE49-F238E27FC236}">
                  <a16:creationId xmlns:a16="http://schemas.microsoft.com/office/drawing/2014/main" id="{FD2A018B-5445-4BFE-AA60-E5EBAC0D1546}"/>
                </a:ext>
              </a:extLst>
            </p:cNvPr>
            <p:cNvSpPr/>
            <p:nvPr/>
          </p:nvSpPr>
          <p:spPr bwMode="auto">
            <a:xfrm>
              <a:off x="6010079" y="1878251"/>
              <a:ext cx="103378" cy="61718"/>
            </a:xfrm>
            <a:custGeom>
              <a:avLst/>
              <a:gdLst>
                <a:gd name="T0" fmla="*/ 28 w 28"/>
                <a:gd name="T1" fmla="*/ 9 h 17"/>
                <a:gd name="T2" fmla="*/ 14 w 28"/>
                <a:gd name="T3" fmla="*/ 0 h 17"/>
                <a:gd name="T4" fmla="*/ 0 w 28"/>
                <a:gd name="T5" fmla="*/ 9 h 17"/>
                <a:gd name="T6" fmla="*/ 14 w 28"/>
                <a:gd name="T7" fmla="*/ 17 h 17"/>
                <a:gd name="T8" fmla="*/ 28 w 28"/>
                <a:gd name="T9" fmla="*/ 9 h 17"/>
              </a:gdLst>
              <a:ahLst/>
              <a:cxnLst>
                <a:cxn ang="0">
                  <a:pos x="T0" y="T1"/>
                </a:cxn>
                <a:cxn ang="0">
                  <a:pos x="T2" y="T3"/>
                </a:cxn>
                <a:cxn ang="0">
                  <a:pos x="T4" y="T5"/>
                </a:cxn>
                <a:cxn ang="0">
                  <a:pos x="T6" y="T7"/>
                </a:cxn>
                <a:cxn ang="0">
                  <a:pos x="T8" y="T9"/>
                </a:cxn>
              </a:cxnLst>
              <a:rect l="0" t="0" r="r" b="b"/>
              <a:pathLst>
                <a:path w="28" h="17">
                  <a:moveTo>
                    <a:pt x="28" y="9"/>
                  </a:moveTo>
                  <a:cubicBezTo>
                    <a:pt x="28" y="4"/>
                    <a:pt x="21" y="0"/>
                    <a:pt x="14" y="0"/>
                  </a:cubicBezTo>
                  <a:cubicBezTo>
                    <a:pt x="6" y="0"/>
                    <a:pt x="0" y="4"/>
                    <a:pt x="0" y="9"/>
                  </a:cubicBezTo>
                  <a:cubicBezTo>
                    <a:pt x="0" y="13"/>
                    <a:pt x="6" y="17"/>
                    <a:pt x="14" y="17"/>
                  </a:cubicBezTo>
                  <a:cubicBezTo>
                    <a:pt x="22" y="17"/>
                    <a:pt x="28" y="13"/>
                    <a:pt x="28" y="9"/>
                  </a:cubicBezTo>
                  <a:close/>
                </a:path>
              </a:pathLst>
            </a:custGeom>
            <a:grpFill/>
            <a:ln>
              <a:noFill/>
            </a:ln>
          </p:spPr>
          <p:txBody>
            <a:bodyPr anchor="ctr"/>
            <a:lstStyle/>
            <a:p>
              <a:pPr algn="ctr"/>
              <a:endParaRPr/>
            </a:p>
          </p:txBody>
        </p:sp>
        <p:sp>
          <p:nvSpPr>
            <p:cNvPr id="79" name="íšļîḓe">
              <a:extLst>
                <a:ext uri="{FF2B5EF4-FFF2-40B4-BE49-F238E27FC236}">
                  <a16:creationId xmlns:a16="http://schemas.microsoft.com/office/drawing/2014/main" id="{9F67A003-021F-4A0E-AFE0-E5E9AF257D7E}"/>
                </a:ext>
              </a:extLst>
            </p:cNvPr>
            <p:cNvSpPr/>
            <p:nvPr/>
          </p:nvSpPr>
          <p:spPr bwMode="auto">
            <a:xfrm>
              <a:off x="6135057" y="1878251"/>
              <a:ext cx="101834" cy="61718"/>
            </a:xfrm>
            <a:custGeom>
              <a:avLst/>
              <a:gdLst>
                <a:gd name="T0" fmla="*/ 28 w 28"/>
                <a:gd name="T1" fmla="*/ 9 h 17"/>
                <a:gd name="T2" fmla="*/ 14 w 28"/>
                <a:gd name="T3" fmla="*/ 0 h 17"/>
                <a:gd name="T4" fmla="*/ 0 w 28"/>
                <a:gd name="T5" fmla="*/ 9 h 17"/>
                <a:gd name="T6" fmla="*/ 15 w 28"/>
                <a:gd name="T7" fmla="*/ 17 h 17"/>
                <a:gd name="T8" fmla="*/ 28 w 28"/>
                <a:gd name="T9" fmla="*/ 9 h 17"/>
              </a:gdLst>
              <a:ahLst/>
              <a:cxnLst>
                <a:cxn ang="0">
                  <a:pos x="T0" y="T1"/>
                </a:cxn>
                <a:cxn ang="0">
                  <a:pos x="T2" y="T3"/>
                </a:cxn>
                <a:cxn ang="0">
                  <a:pos x="T4" y="T5"/>
                </a:cxn>
                <a:cxn ang="0">
                  <a:pos x="T6" y="T7"/>
                </a:cxn>
                <a:cxn ang="0">
                  <a:pos x="T8" y="T9"/>
                </a:cxn>
              </a:cxnLst>
              <a:rect l="0" t="0" r="r" b="b"/>
              <a:pathLst>
                <a:path w="28" h="17">
                  <a:moveTo>
                    <a:pt x="28" y="9"/>
                  </a:moveTo>
                  <a:cubicBezTo>
                    <a:pt x="28" y="4"/>
                    <a:pt x="21" y="0"/>
                    <a:pt x="14" y="0"/>
                  </a:cubicBezTo>
                  <a:cubicBezTo>
                    <a:pt x="6" y="0"/>
                    <a:pt x="0" y="4"/>
                    <a:pt x="0" y="9"/>
                  </a:cubicBezTo>
                  <a:cubicBezTo>
                    <a:pt x="0" y="13"/>
                    <a:pt x="7" y="17"/>
                    <a:pt x="15" y="17"/>
                  </a:cubicBezTo>
                  <a:cubicBezTo>
                    <a:pt x="22" y="17"/>
                    <a:pt x="28" y="13"/>
                    <a:pt x="28" y="9"/>
                  </a:cubicBezTo>
                  <a:close/>
                </a:path>
              </a:pathLst>
            </a:custGeom>
            <a:grpFill/>
            <a:ln>
              <a:noFill/>
            </a:ln>
          </p:spPr>
          <p:txBody>
            <a:bodyPr anchor="ctr"/>
            <a:lstStyle/>
            <a:p>
              <a:pPr algn="ctr"/>
              <a:endParaRPr/>
            </a:p>
          </p:txBody>
        </p:sp>
        <p:sp>
          <p:nvSpPr>
            <p:cNvPr id="80" name="iş1idê">
              <a:extLst>
                <a:ext uri="{FF2B5EF4-FFF2-40B4-BE49-F238E27FC236}">
                  <a16:creationId xmlns:a16="http://schemas.microsoft.com/office/drawing/2014/main" id="{87889E81-F763-4984-A2B8-65BFF77E9265}"/>
                </a:ext>
              </a:extLst>
            </p:cNvPr>
            <p:cNvSpPr/>
            <p:nvPr/>
          </p:nvSpPr>
          <p:spPr bwMode="auto">
            <a:xfrm>
              <a:off x="6258493" y="1878251"/>
              <a:ext cx="106464" cy="61718"/>
            </a:xfrm>
            <a:custGeom>
              <a:avLst/>
              <a:gdLst>
                <a:gd name="T0" fmla="*/ 28 w 29"/>
                <a:gd name="T1" fmla="*/ 9 h 17"/>
                <a:gd name="T2" fmla="*/ 14 w 29"/>
                <a:gd name="T3" fmla="*/ 0 h 17"/>
                <a:gd name="T4" fmla="*/ 0 w 29"/>
                <a:gd name="T5" fmla="*/ 9 h 17"/>
                <a:gd name="T6" fmla="*/ 15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8" y="4"/>
                    <a:pt x="21" y="0"/>
                    <a:pt x="14" y="0"/>
                  </a:cubicBezTo>
                  <a:cubicBezTo>
                    <a:pt x="6" y="0"/>
                    <a:pt x="0" y="4"/>
                    <a:pt x="0" y="9"/>
                  </a:cubicBezTo>
                  <a:cubicBezTo>
                    <a:pt x="1" y="13"/>
                    <a:pt x="7" y="17"/>
                    <a:pt x="15" y="17"/>
                  </a:cubicBezTo>
                  <a:cubicBezTo>
                    <a:pt x="23" y="17"/>
                    <a:pt x="29" y="13"/>
                    <a:pt x="28" y="9"/>
                  </a:cubicBezTo>
                  <a:close/>
                </a:path>
              </a:pathLst>
            </a:custGeom>
            <a:grpFill/>
            <a:ln>
              <a:noFill/>
            </a:ln>
          </p:spPr>
          <p:txBody>
            <a:bodyPr anchor="ctr"/>
            <a:lstStyle/>
            <a:p>
              <a:pPr algn="ctr"/>
              <a:endParaRPr/>
            </a:p>
          </p:txBody>
        </p:sp>
        <p:sp>
          <p:nvSpPr>
            <p:cNvPr id="81" name="íṩḷîḓè">
              <a:extLst>
                <a:ext uri="{FF2B5EF4-FFF2-40B4-BE49-F238E27FC236}">
                  <a16:creationId xmlns:a16="http://schemas.microsoft.com/office/drawing/2014/main" id="{E3F191E8-5A48-4FE1-B1FE-3ABD4E594DA3}"/>
                </a:ext>
              </a:extLst>
            </p:cNvPr>
            <p:cNvSpPr/>
            <p:nvPr/>
          </p:nvSpPr>
          <p:spPr bwMode="auto">
            <a:xfrm>
              <a:off x="6383472" y="1878251"/>
              <a:ext cx="104920" cy="61718"/>
            </a:xfrm>
            <a:custGeom>
              <a:avLst/>
              <a:gdLst>
                <a:gd name="T0" fmla="*/ 28 w 29"/>
                <a:gd name="T1" fmla="*/ 9 h 17"/>
                <a:gd name="T2" fmla="*/ 14 w 29"/>
                <a:gd name="T3" fmla="*/ 0 h 17"/>
                <a:gd name="T4" fmla="*/ 0 w 29"/>
                <a:gd name="T5" fmla="*/ 9 h 17"/>
                <a:gd name="T6" fmla="*/ 15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8" y="4"/>
                    <a:pt x="21" y="0"/>
                    <a:pt x="14" y="0"/>
                  </a:cubicBezTo>
                  <a:cubicBezTo>
                    <a:pt x="6" y="0"/>
                    <a:pt x="0" y="4"/>
                    <a:pt x="0" y="9"/>
                  </a:cubicBezTo>
                  <a:cubicBezTo>
                    <a:pt x="1" y="13"/>
                    <a:pt x="7" y="17"/>
                    <a:pt x="15" y="17"/>
                  </a:cubicBezTo>
                  <a:cubicBezTo>
                    <a:pt x="23" y="17"/>
                    <a:pt x="29" y="13"/>
                    <a:pt x="28" y="9"/>
                  </a:cubicBezTo>
                  <a:close/>
                </a:path>
              </a:pathLst>
            </a:custGeom>
            <a:grpFill/>
            <a:ln>
              <a:noFill/>
            </a:ln>
          </p:spPr>
          <p:txBody>
            <a:bodyPr anchor="ctr"/>
            <a:lstStyle/>
            <a:p>
              <a:pPr algn="ctr"/>
              <a:endParaRPr/>
            </a:p>
          </p:txBody>
        </p:sp>
        <p:sp>
          <p:nvSpPr>
            <p:cNvPr id="82" name="ïṩľiḑê">
              <a:extLst>
                <a:ext uri="{FF2B5EF4-FFF2-40B4-BE49-F238E27FC236}">
                  <a16:creationId xmlns:a16="http://schemas.microsoft.com/office/drawing/2014/main" id="{755E071E-5429-439C-92A7-C2F4C2A9013B}"/>
                </a:ext>
              </a:extLst>
            </p:cNvPr>
            <p:cNvSpPr/>
            <p:nvPr/>
          </p:nvSpPr>
          <p:spPr bwMode="auto">
            <a:xfrm>
              <a:off x="5758578" y="1953855"/>
              <a:ext cx="106464" cy="63261"/>
            </a:xfrm>
            <a:prstGeom prst="ellipse">
              <a:avLst/>
            </a:prstGeom>
            <a:grpFill/>
            <a:ln>
              <a:noFill/>
            </a:ln>
          </p:spPr>
          <p:txBody>
            <a:bodyPr anchor="ctr"/>
            <a:lstStyle/>
            <a:p>
              <a:pPr algn="ctr"/>
              <a:endParaRPr/>
            </a:p>
          </p:txBody>
        </p:sp>
        <p:sp>
          <p:nvSpPr>
            <p:cNvPr id="83" name="íṣlîḓè">
              <a:extLst>
                <a:ext uri="{FF2B5EF4-FFF2-40B4-BE49-F238E27FC236}">
                  <a16:creationId xmlns:a16="http://schemas.microsoft.com/office/drawing/2014/main" id="{2CDE1860-7471-4EE2-9AFC-AFE19C729C05}"/>
                </a:ext>
              </a:extLst>
            </p:cNvPr>
            <p:cNvSpPr/>
            <p:nvPr/>
          </p:nvSpPr>
          <p:spPr bwMode="auto">
            <a:xfrm>
              <a:off x="5886643" y="1953855"/>
              <a:ext cx="101834" cy="63261"/>
            </a:xfrm>
            <a:prstGeom prst="ellipse">
              <a:avLst/>
            </a:prstGeom>
            <a:grpFill/>
            <a:ln>
              <a:noFill/>
            </a:ln>
          </p:spPr>
          <p:txBody>
            <a:bodyPr anchor="ctr"/>
            <a:lstStyle/>
            <a:p>
              <a:pPr algn="ctr"/>
              <a:endParaRPr/>
            </a:p>
          </p:txBody>
        </p:sp>
        <p:sp>
          <p:nvSpPr>
            <p:cNvPr id="84" name="ï$lîḍé">
              <a:extLst>
                <a:ext uri="{FF2B5EF4-FFF2-40B4-BE49-F238E27FC236}">
                  <a16:creationId xmlns:a16="http://schemas.microsoft.com/office/drawing/2014/main" id="{3F631EB6-0731-4C07-AEBD-10D9FD6B522C}"/>
                </a:ext>
              </a:extLst>
            </p:cNvPr>
            <p:cNvSpPr/>
            <p:nvPr/>
          </p:nvSpPr>
          <p:spPr bwMode="auto">
            <a:xfrm>
              <a:off x="6010079" y="1953855"/>
              <a:ext cx="106464" cy="63261"/>
            </a:xfrm>
            <a:custGeom>
              <a:avLst/>
              <a:gdLst>
                <a:gd name="T0" fmla="*/ 29 w 29"/>
                <a:gd name="T1" fmla="*/ 8 h 17"/>
                <a:gd name="T2" fmla="*/ 14 w 29"/>
                <a:gd name="T3" fmla="*/ 0 h 17"/>
                <a:gd name="T4" fmla="*/ 1 w 29"/>
                <a:gd name="T5" fmla="*/ 8 h 17"/>
                <a:gd name="T6" fmla="*/ 15 w 29"/>
                <a:gd name="T7" fmla="*/ 17 h 17"/>
                <a:gd name="T8" fmla="*/ 29 w 29"/>
                <a:gd name="T9" fmla="*/ 8 h 17"/>
              </a:gdLst>
              <a:ahLst/>
              <a:cxnLst>
                <a:cxn ang="0">
                  <a:pos x="T0" y="T1"/>
                </a:cxn>
                <a:cxn ang="0">
                  <a:pos x="T2" y="T3"/>
                </a:cxn>
                <a:cxn ang="0">
                  <a:pos x="T4" y="T5"/>
                </a:cxn>
                <a:cxn ang="0">
                  <a:pos x="T6" y="T7"/>
                </a:cxn>
                <a:cxn ang="0">
                  <a:pos x="T8" y="T9"/>
                </a:cxn>
              </a:cxnLst>
              <a:rect l="0" t="0" r="r" b="b"/>
              <a:pathLst>
                <a:path w="29" h="17">
                  <a:moveTo>
                    <a:pt x="29" y="8"/>
                  </a:moveTo>
                  <a:cubicBezTo>
                    <a:pt x="29" y="4"/>
                    <a:pt x="22" y="0"/>
                    <a:pt x="14" y="0"/>
                  </a:cubicBezTo>
                  <a:cubicBezTo>
                    <a:pt x="7" y="0"/>
                    <a:pt x="0" y="4"/>
                    <a:pt x="1" y="8"/>
                  </a:cubicBezTo>
                  <a:cubicBezTo>
                    <a:pt x="1" y="13"/>
                    <a:pt x="7" y="17"/>
                    <a:pt x="15" y="17"/>
                  </a:cubicBezTo>
                  <a:cubicBezTo>
                    <a:pt x="23" y="17"/>
                    <a:pt x="29" y="13"/>
                    <a:pt x="29" y="8"/>
                  </a:cubicBezTo>
                  <a:close/>
                </a:path>
              </a:pathLst>
            </a:custGeom>
            <a:grpFill/>
            <a:ln>
              <a:noFill/>
            </a:ln>
          </p:spPr>
          <p:txBody>
            <a:bodyPr anchor="ctr"/>
            <a:lstStyle/>
            <a:p>
              <a:pPr algn="ctr"/>
              <a:endParaRPr/>
            </a:p>
          </p:txBody>
        </p:sp>
        <p:sp>
          <p:nvSpPr>
            <p:cNvPr id="85" name="íṩlïḑe">
              <a:extLst>
                <a:ext uri="{FF2B5EF4-FFF2-40B4-BE49-F238E27FC236}">
                  <a16:creationId xmlns:a16="http://schemas.microsoft.com/office/drawing/2014/main" id="{F40E2F9E-4A7F-4528-83DC-4DE2680B8DBB}"/>
                </a:ext>
              </a:extLst>
            </p:cNvPr>
            <p:cNvSpPr/>
            <p:nvPr/>
          </p:nvSpPr>
          <p:spPr bwMode="auto">
            <a:xfrm>
              <a:off x="6138143" y="1953855"/>
              <a:ext cx="106464" cy="63261"/>
            </a:xfrm>
            <a:custGeom>
              <a:avLst/>
              <a:gdLst>
                <a:gd name="T0" fmla="*/ 28 w 29"/>
                <a:gd name="T1" fmla="*/ 8 h 17"/>
                <a:gd name="T2" fmla="*/ 14 w 29"/>
                <a:gd name="T3" fmla="*/ 0 h 17"/>
                <a:gd name="T4" fmla="*/ 0 w 29"/>
                <a:gd name="T5" fmla="*/ 8 h 17"/>
                <a:gd name="T6" fmla="*/ 15 w 29"/>
                <a:gd name="T7" fmla="*/ 17 h 17"/>
                <a:gd name="T8" fmla="*/ 28 w 29"/>
                <a:gd name="T9" fmla="*/ 8 h 17"/>
              </a:gdLst>
              <a:ahLst/>
              <a:cxnLst>
                <a:cxn ang="0">
                  <a:pos x="T0" y="T1"/>
                </a:cxn>
                <a:cxn ang="0">
                  <a:pos x="T2" y="T3"/>
                </a:cxn>
                <a:cxn ang="0">
                  <a:pos x="T4" y="T5"/>
                </a:cxn>
                <a:cxn ang="0">
                  <a:pos x="T6" y="T7"/>
                </a:cxn>
                <a:cxn ang="0">
                  <a:pos x="T8" y="T9"/>
                </a:cxn>
              </a:cxnLst>
              <a:rect l="0" t="0" r="r" b="b"/>
              <a:pathLst>
                <a:path w="29" h="17">
                  <a:moveTo>
                    <a:pt x="28" y="8"/>
                  </a:moveTo>
                  <a:cubicBezTo>
                    <a:pt x="28" y="4"/>
                    <a:pt x="21" y="0"/>
                    <a:pt x="14" y="0"/>
                  </a:cubicBezTo>
                  <a:cubicBezTo>
                    <a:pt x="6" y="0"/>
                    <a:pt x="0" y="4"/>
                    <a:pt x="0" y="8"/>
                  </a:cubicBezTo>
                  <a:cubicBezTo>
                    <a:pt x="0" y="13"/>
                    <a:pt x="7" y="17"/>
                    <a:pt x="15" y="17"/>
                  </a:cubicBezTo>
                  <a:cubicBezTo>
                    <a:pt x="23" y="17"/>
                    <a:pt x="29" y="13"/>
                    <a:pt x="28" y="8"/>
                  </a:cubicBezTo>
                  <a:close/>
                </a:path>
              </a:pathLst>
            </a:custGeom>
            <a:grpFill/>
            <a:ln>
              <a:noFill/>
            </a:ln>
          </p:spPr>
          <p:txBody>
            <a:bodyPr anchor="ctr"/>
            <a:lstStyle/>
            <a:p>
              <a:pPr algn="ctr"/>
              <a:endParaRPr/>
            </a:p>
          </p:txBody>
        </p:sp>
        <p:sp>
          <p:nvSpPr>
            <p:cNvPr id="86" name="íśḻídè">
              <a:extLst>
                <a:ext uri="{FF2B5EF4-FFF2-40B4-BE49-F238E27FC236}">
                  <a16:creationId xmlns:a16="http://schemas.microsoft.com/office/drawing/2014/main" id="{E80FDF0F-1216-45B7-97A0-BF87EA029CAC}"/>
                </a:ext>
              </a:extLst>
            </p:cNvPr>
            <p:cNvSpPr/>
            <p:nvPr/>
          </p:nvSpPr>
          <p:spPr bwMode="auto">
            <a:xfrm>
              <a:off x="6263122" y="1953855"/>
              <a:ext cx="104920" cy="63261"/>
            </a:xfrm>
            <a:custGeom>
              <a:avLst/>
              <a:gdLst>
                <a:gd name="T0" fmla="*/ 29 w 29"/>
                <a:gd name="T1" fmla="*/ 8 h 17"/>
                <a:gd name="T2" fmla="*/ 14 w 29"/>
                <a:gd name="T3" fmla="*/ 0 h 17"/>
                <a:gd name="T4" fmla="*/ 1 w 29"/>
                <a:gd name="T5" fmla="*/ 8 h 17"/>
                <a:gd name="T6" fmla="*/ 15 w 29"/>
                <a:gd name="T7" fmla="*/ 17 h 17"/>
                <a:gd name="T8" fmla="*/ 29 w 29"/>
                <a:gd name="T9" fmla="*/ 8 h 17"/>
              </a:gdLst>
              <a:ahLst/>
              <a:cxnLst>
                <a:cxn ang="0">
                  <a:pos x="T0" y="T1"/>
                </a:cxn>
                <a:cxn ang="0">
                  <a:pos x="T2" y="T3"/>
                </a:cxn>
                <a:cxn ang="0">
                  <a:pos x="T4" y="T5"/>
                </a:cxn>
                <a:cxn ang="0">
                  <a:pos x="T6" y="T7"/>
                </a:cxn>
                <a:cxn ang="0">
                  <a:pos x="T8" y="T9"/>
                </a:cxn>
              </a:cxnLst>
              <a:rect l="0" t="0" r="r" b="b"/>
              <a:pathLst>
                <a:path w="29" h="17">
                  <a:moveTo>
                    <a:pt x="29" y="8"/>
                  </a:moveTo>
                  <a:cubicBezTo>
                    <a:pt x="28" y="4"/>
                    <a:pt x="22" y="0"/>
                    <a:pt x="14" y="0"/>
                  </a:cubicBezTo>
                  <a:cubicBezTo>
                    <a:pt x="6" y="0"/>
                    <a:pt x="0" y="4"/>
                    <a:pt x="1" y="8"/>
                  </a:cubicBezTo>
                  <a:cubicBezTo>
                    <a:pt x="1" y="13"/>
                    <a:pt x="8" y="17"/>
                    <a:pt x="15" y="17"/>
                  </a:cubicBezTo>
                  <a:cubicBezTo>
                    <a:pt x="23" y="17"/>
                    <a:pt x="29" y="13"/>
                    <a:pt x="29" y="8"/>
                  </a:cubicBezTo>
                  <a:close/>
                </a:path>
              </a:pathLst>
            </a:custGeom>
            <a:grpFill/>
            <a:ln>
              <a:noFill/>
            </a:ln>
          </p:spPr>
          <p:txBody>
            <a:bodyPr anchor="ctr"/>
            <a:lstStyle/>
            <a:p>
              <a:pPr algn="ctr"/>
              <a:endParaRPr/>
            </a:p>
          </p:txBody>
        </p:sp>
        <p:sp>
          <p:nvSpPr>
            <p:cNvPr id="87" name="íṧľîḍê">
              <a:extLst>
                <a:ext uri="{FF2B5EF4-FFF2-40B4-BE49-F238E27FC236}">
                  <a16:creationId xmlns:a16="http://schemas.microsoft.com/office/drawing/2014/main" id="{A5B53BEC-F827-4C08-9142-B013FD2C1EDC}"/>
                </a:ext>
              </a:extLst>
            </p:cNvPr>
            <p:cNvSpPr/>
            <p:nvPr/>
          </p:nvSpPr>
          <p:spPr bwMode="auto">
            <a:xfrm>
              <a:off x="6389644" y="1953855"/>
              <a:ext cx="106464" cy="63261"/>
            </a:xfrm>
            <a:custGeom>
              <a:avLst/>
              <a:gdLst>
                <a:gd name="T0" fmla="*/ 28 w 29"/>
                <a:gd name="T1" fmla="*/ 8 h 17"/>
                <a:gd name="T2" fmla="*/ 14 w 29"/>
                <a:gd name="T3" fmla="*/ 0 h 17"/>
                <a:gd name="T4" fmla="*/ 0 w 29"/>
                <a:gd name="T5" fmla="*/ 8 h 17"/>
                <a:gd name="T6" fmla="*/ 15 w 29"/>
                <a:gd name="T7" fmla="*/ 17 h 17"/>
                <a:gd name="T8" fmla="*/ 28 w 29"/>
                <a:gd name="T9" fmla="*/ 8 h 17"/>
              </a:gdLst>
              <a:ahLst/>
              <a:cxnLst>
                <a:cxn ang="0">
                  <a:pos x="T0" y="T1"/>
                </a:cxn>
                <a:cxn ang="0">
                  <a:pos x="T2" y="T3"/>
                </a:cxn>
                <a:cxn ang="0">
                  <a:pos x="T4" y="T5"/>
                </a:cxn>
                <a:cxn ang="0">
                  <a:pos x="T6" y="T7"/>
                </a:cxn>
                <a:cxn ang="0">
                  <a:pos x="T8" y="T9"/>
                </a:cxn>
              </a:cxnLst>
              <a:rect l="0" t="0" r="r" b="b"/>
              <a:pathLst>
                <a:path w="29" h="17">
                  <a:moveTo>
                    <a:pt x="28" y="8"/>
                  </a:moveTo>
                  <a:cubicBezTo>
                    <a:pt x="28" y="4"/>
                    <a:pt x="21" y="0"/>
                    <a:pt x="14" y="0"/>
                  </a:cubicBezTo>
                  <a:cubicBezTo>
                    <a:pt x="6" y="0"/>
                    <a:pt x="0" y="4"/>
                    <a:pt x="0" y="8"/>
                  </a:cubicBezTo>
                  <a:cubicBezTo>
                    <a:pt x="1" y="13"/>
                    <a:pt x="7" y="17"/>
                    <a:pt x="15" y="17"/>
                  </a:cubicBezTo>
                  <a:cubicBezTo>
                    <a:pt x="23" y="17"/>
                    <a:pt x="29" y="13"/>
                    <a:pt x="28" y="8"/>
                  </a:cubicBezTo>
                  <a:close/>
                </a:path>
              </a:pathLst>
            </a:custGeom>
            <a:grpFill/>
            <a:ln>
              <a:noFill/>
            </a:ln>
          </p:spPr>
          <p:txBody>
            <a:bodyPr anchor="ctr"/>
            <a:lstStyle/>
            <a:p>
              <a:pPr algn="ctr"/>
              <a:endParaRPr/>
            </a:p>
          </p:txBody>
        </p:sp>
        <p:sp>
          <p:nvSpPr>
            <p:cNvPr id="88" name="íśľîḋe">
              <a:extLst>
                <a:ext uri="{FF2B5EF4-FFF2-40B4-BE49-F238E27FC236}">
                  <a16:creationId xmlns:a16="http://schemas.microsoft.com/office/drawing/2014/main" id="{DDF6A33B-7B15-4E5F-A481-B02DA3268267}"/>
                </a:ext>
              </a:extLst>
            </p:cNvPr>
            <p:cNvSpPr/>
            <p:nvPr/>
          </p:nvSpPr>
          <p:spPr bwMode="auto">
            <a:xfrm>
              <a:off x="5630514" y="2031003"/>
              <a:ext cx="106464" cy="61718"/>
            </a:xfrm>
            <a:custGeom>
              <a:avLst/>
              <a:gdLst>
                <a:gd name="T0" fmla="*/ 29 w 29"/>
                <a:gd name="T1" fmla="*/ 9 h 17"/>
                <a:gd name="T2" fmla="*/ 15 w 29"/>
                <a:gd name="T3" fmla="*/ 0 h 17"/>
                <a:gd name="T4" fmla="*/ 0 w 29"/>
                <a:gd name="T5" fmla="*/ 9 h 17"/>
                <a:gd name="T6" fmla="*/ 14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9" y="4"/>
                    <a:pt x="23" y="0"/>
                    <a:pt x="15" y="0"/>
                  </a:cubicBezTo>
                  <a:cubicBezTo>
                    <a:pt x="7" y="0"/>
                    <a:pt x="0" y="4"/>
                    <a:pt x="0" y="9"/>
                  </a:cubicBezTo>
                  <a:cubicBezTo>
                    <a:pt x="0" y="13"/>
                    <a:pt x="6" y="17"/>
                    <a:pt x="14" y="17"/>
                  </a:cubicBezTo>
                  <a:cubicBezTo>
                    <a:pt x="22" y="17"/>
                    <a:pt x="29" y="13"/>
                    <a:pt x="29" y="9"/>
                  </a:cubicBezTo>
                  <a:close/>
                </a:path>
              </a:pathLst>
            </a:custGeom>
            <a:grpFill/>
            <a:ln>
              <a:noFill/>
            </a:ln>
          </p:spPr>
          <p:txBody>
            <a:bodyPr anchor="ctr"/>
            <a:lstStyle/>
            <a:p>
              <a:pPr algn="ctr"/>
              <a:endParaRPr/>
            </a:p>
          </p:txBody>
        </p:sp>
        <p:sp>
          <p:nvSpPr>
            <p:cNvPr id="89" name="iṩlîḋê">
              <a:extLst>
                <a:ext uri="{FF2B5EF4-FFF2-40B4-BE49-F238E27FC236}">
                  <a16:creationId xmlns:a16="http://schemas.microsoft.com/office/drawing/2014/main" id="{9377ADAA-B31C-41AD-AADD-5053456579FC}"/>
                </a:ext>
              </a:extLst>
            </p:cNvPr>
            <p:cNvSpPr/>
            <p:nvPr/>
          </p:nvSpPr>
          <p:spPr bwMode="auto">
            <a:xfrm>
              <a:off x="5758578" y="2031003"/>
              <a:ext cx="106464" cy="61718"/>
            </a:xfrm>
            <a:custGeom>
              <a:avLst/>
              <a:gdLst>
                <a:gd name="T0" fmla="*/ 29 w 29"/>
                <a:gd name="T1" fmla="*/ 9 h 17"/>
                <a:gd name="T2" fmla="*/ 15 w 29"/>
                <a:gd name="T3" fmla="*/ 0 h 17"/>
                <a:gd name="T4" fmla="*/ 0 w 29"/>
                <a:gd name="T5" fmla="*/ 9 h 17"/>
                <a:gd name="T6" fmla="*/ 14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9" y="4"/>
                    <a:pt x="22" y="0"/>
                    <a:pt x="15" y="0"/>
                  </a:cubicBezTo>
                  <a:cubicBezTo>
                    <a:pt x="7" y="0"/>
                    <a:pt x="0" y="4"/>
                    <a:pt x="0" y="9"/>
                  </a:cubicBezTo>
                  <a:cubicBezTo>
                    <a:pt x="0" y="13"/>
                    <a:pt x="7" y="17"/>
                    <a:pt x="14" y="17"/>
                  </a:cubicBezTo>
                  <a:cubicBezTo>
                    <a:pt x="22" y="17"/>
                    <a:pt x="29" y="13"/>
                    <a:pt x="29" y="9"/>
                  </a:cubicBezTo>
                  <a:close/>
                </a:path>
              </a:pathLst>
            </a:custGeom>
            <a:grpFill/>
            <a:ln>
              <a:noFill/>
            </a:ln>
          </p:spPr>
          <p:txBody>
            <a:bodyPr anchor="ctr"/>
            <a:lstStyle/>
            <a:p>
              <a:pPr algn="ctr"/>
              <a:endParaRPr/>
            </a:p>
          </p:txBody>
        </p:sp>
        <p:sp>
          <p:nvSpPr>
            <p:cNvPr id="90" name="îŝ1iḋè">
              <a:extLst>
                <a:ext uri="{FF2B5EF4-FFF2-40B4-BE49-F238E27FC236}">
                  <a16:creationId xmlns:a16="http://schemas.microsoft.com/office/drawing/2014/main" id="{2B5D40C9-9489-415C-B9B4-DE6A85175481}"/>
                </a:ext>
              </a:extLst>
            </p:cNvPr>
            <p:cNvSpPr/>
            <p:nvPr/>
          </p:nvSpPr>
          <p:spPr bwMode="auto">
            <a:xfrm>
              <a:off x="5886643" y="2031003"/>
              <a:ext cx="106464" cy="61718"/>
            </a:xfrm>
            <a:custGeom>
              <a:avLst/>
              <a:gdLst>
                <a:gd name="T0" fmla="*/ 29 w 29"/>
                <a:gd name="T1" fmla="*/ 9 h 17"/>
                <a:gd name="T2" fmla="*/ 14 w 29"/>
                <a:gd name="T3" fmla="*/ 0 h 17"/>
                <a:gd name="T4" fmla="*/ 0 w 29"/>
                <a:gd name="T5" fmla="*/ 9 h 17"/>
                <a:gd name="T6" fmla="*/ 15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9" y="4"/>
                    <a:pt x="22" y="0"/>
                    <a:pt x="14" y="0"/>
                  </a:cubicBezTo>
                  <a:cubicBezTo>
                    <a:pt x="6" y="0"/>
                    <a:pt x="0" y="4"/>
                    <a:pt x="0" y="9"/>
                  </a:cubicBezTo>
                  <a:cubicBezTo>
                    <a:pt x="0" y="13"/>
                    <a:pt x="7" y="17"/>
                    <a:pt x="15" y="17"/>
                  </a:cubicBezTo>
                  <a:cubicBezTo>
                    <a:pt x="23" y="17"/>
                    <a:pt x="29" y="13"/>
                    <a:pt x="29" y="9"/>
                  </a:cubicBezTo>
                  <a:close/>
                </a:path>
              </a:pathLst>
            </a:custGeom>
            <a:grpFill/>
            <a:ln>
              <a:noFill/>
            </a:ln>
          </p:spPr>
          <p:txBody>
            <a:bodyPr anchor="ctr"/>
            <a:lstStyle/>
            <a:p>
              <a:pPr algn="ctr"/>
              <a:endParaRPr/>
            </a:p>
          </p:txBody>
        </p:sp>
        <p:sp>
          <p:nvSpPr>
            <p:cNvPr id="91" name="ïşḻíḓè">
              <a:extLst>
                <a:ext uri="{FF2B5EF4-FFF2-40B4-BE49-F238E27FC236}">
                  <a16:creationId xmlns:a16="http://schemas.microsoft.com/office/drawing/2014/main" id="{E0FA8FF6-10F7-4274-BF77-6FA1BAD09CFA}"/>
                </a:ext>
              </a:extLst>
            </p:cNvPr>
            <p:cNvSpPr/>
            <p:nvPr/>
          </p:nvSpPr>
          <p:spPr bwMode="auto">
            <a:xfrm>
              <a:off x="6148944" y="2031003"/>
              <a:ext cx="106464" cy="61718"/>
            </a:xfrm>
            <a:custGeom>
              <a:avLst/>
              <a:gdLst>
                <a:gd name="T0" fmla="*/ 29 w 29"/>
                <a:gd name="T1" fmla="*/ 9 h 17"/>
                <a:gd name="T2" fmla="*/ 14 w 29"/>
                <a:gd name="T3" fmla="*/ 0 h 17"/>
                <a:gd name="T4" fmla="*/ 1 w 29"/>
                <a:gd name="T5" fmla="*/ 9 h 17"/>
                <a:gd name="T6" fmla="*/ 15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9" y="4"/>
                    <a:pt x="22" y="0"/>
                    <a:pt x="14" y="0"/>
                  </a:cubicBezTo>
                  <a:cubicBezTo>
                    <a:pt x="7" y="0"/>
                    <a:pt x="0" y="4"/>
                    <a:pt x="1" y="9"/>
                  </a:cubicBezTo>
                  <a:cubicBezTo>
                    <a:pt x="1" y="13"/>
                    <a:pt x="8" y="17"/>
                    <a:pt x="15" y="17"/>
                  </a:cubicBezTo>
                  <a:cubicBezTo>
                    <a:pt x="23" y="17"/>
                    <a:pt x="29" y="13"/>
                    <a:pt x="29" y="9"/>
                  </a:cubicBezTo>
                  <a:close/>
                </a:path>
              </a:pathLst>
            </a:custGeom>
            <a:grpFill/>
            <a:ln>
              <a:noFill/>
            </a:ln>
          </p:spPr>
          <p:txBody>
            <a:bodyPr anchor="ctr"/>
            <a:lstStyle/>
            <a:p>
              <a:pPr algn="ctr"/>
              <a:endParaRPr/>
            </a:p>
          </p:txBody>
        </p:sp>
        <p:sp>
          <p:nvSpPr>
            <p:cNvPr id="92" name="ïšľïḋê">
              <a:extLst>
                <a:ext uri="{FF2B5EF4-FFF2-40B4-BE49-F238E27FC236}">
                  <a16:creationId xmlns:a16="http://schemas.microsoft.com/office/drawing/2014/main" id="{2BB424EE-F8D4-44AD-B148-7FBE1F9FC9DF}"/>
                </a:ext>
              </a:extLst>
            </p:cNvPr>
            <p:cNvSpPr/>
            <p:nvPr/>
          </p:nvSpPr>
          <p:spPr bwMode="auto">
            <a:xfrm>
              <a:off x="6269294" y="2031003"/>
              <a:ext cx="106464" cy="61718"/>
            </a:xfrm>
            <a:custGeom>
              <a:avLst/>
              <a:gdLst>
                <a:gd name="T0" fmla="*/ 29 w 29"/>
                <a:gd name="T1" fmla="*/ 9 h 17"/>
                <a:gd name="T2" fmla="*/ 14 w 29"/>
                <a:gd name="T3" fmla="*/ 0 h 17"/>
                <a:gd name="T4" fmla="*/ 0 w 29"/>
                <a:gd name="T5" fmla="*/ 9 h 17"/>
                <a:gd name="T6" fmla="*/ 15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8" y="4"/>
                    <a:pt x="22" y="0"/>
                    <a:pt x="14" y="0"/>
                  </a:cubicBezTo>
                  <a:cubicBezTo>
                    <a:pt x="6" y="0"/>
                    <a:pt x="0" y="4"/>
                    <a:pt x="0" y="9"/>
                  </a:cubicBezTo>
                  <a:cubicBezTo>
                    <a:pt x="0" y="13"/>
                    <a:pt x="7" y="17"/>
                    <a:pt x="15" y="17"/>
                  </a:cubicBezTo>
                  <a:cubicBezTo>
                    <a:pt x="23" y="17"/>
                    <a:pt x="29" y="13"/>
                    <a:pt x="29" y="9"/>
                  </a:cubicBezTo>
                  <a:close/>
                </a:path>
              </a:pathLst>
            </a:custGeom>
            <a:grpFill/>
            <a:ln>
              <a:noFill/>
            </a:ln>
          </p:spPr>
          <p:txBody>
            <a:bodyPr anchor="ctr"/>
            <a:lstStyle/>
            <a:p>
              <a:pPr algn="ctr"/>
              <a:endParaRPr/>
            </a:p>
          </p:txBody>
        </p:sp>
        <p:sp>
          <p:nvSpPr>
            <p:cNvPr id="93" name="ïsḷíḋe">
              <a:extLst>
                <a:ext uri="{FF2B5EF4-FFF2-40B4-BE49-F238E27FC236}">
                  <a16:creationId xmlns:a16="http://schemas.microsoft.com/office/drawing/2014/main" id="{716D0319-2BB5-4003-9ADD-4E5F86906176}"/>
                </a:ext>
              </a:extLst>
            </p:cNvPr>
            <p:cNvSpPr/>
            <p:nvPr/>
          </p:nvSpPr>
          <p:spPr bwMode="auto">
            <a:xfrm>
              <a:off x="6397358" y="2031003"/>
              <a:ext cx="106464" cy="61718"/>
            </a:xfrm>
            <a:custGeom>
              <a:avLst/>
              <a:gdLst>
                <a:gd name="T0" fmla="*/ 29 w 29"/>
                <a:gd name="T1" fmla="*/ 9 h 17"/>
                <a:gd name="T2" fmla="*/ 14 w 29"/>
                <a:gd name="T3" fmla="*/ 0 h 17"/>
                <a:gd name="T4" fmla="*/ 0 w 29"/>
                <a:gd name="T5" fmla="*/ 9 h 17"/>
                <a:gd name="T6" fmla="*/ 15 w 29"/>
                <a:gd name="T7" fmla="*/ 17 h 17"/>
                <a:gd name="T8" fmla="*/ 29 w 29"/>
                <a:gd name="T9" fmla="*/ 9 h 17"/>
              </a:gdLst>
              <a:ahLst/>
              <a:cxnLst>
                <a:cxn ang="0">
                  <a:pos x="T0" y="T1"/>
                </a:cxn>
                <a:cxn ang="0">
                  <a:pos x="T2" y="T3"/>
                </a:cxn>
                <a:cxn ang="0">
                  <a:pos x="T4" y="T5"/>
                </a:cxn>
                <a:cxn ang="0">
                  <a:pos x="T6" y="T7"/>
                </a:cxn>
                <a:cxn ang="0">
                  <a:pos x="T8" y="T9"/>
                </a:cxn>
              </a:cxnLst>
              <a:rect l="0" t="0" r="r" b="b"/>
              <a:pathLst>
                <a:path w="29" h="17">
                  <a:moveTo>
                    <a:pt x="29" y="9"/>
                  </a:moveTo>
                  <a:cubicBezTo>
                    <a:pt x="28" y="4"/>
                    <a:pt x="21" y="0"/>
                    <a:pt x="14" y="0"/>
                  </a:cubicBezTo>
                  <a:cubicBezTo>
                    <a:pt x="6" y="0"/>
                    <a:pt x="0" y="4"/>
                    <a:pt x="0" y="9"/>
                  </a:cubicBezTo>
                  <a:cubicBezTo>
                    <a:pt x="0" y="13"/>
                    <a:pt x="7" y="17"/>
                    <a:pt x="15" y="17"/>
                  </a:cubicBezTo>
                  <a:cubicBezTo>
                    <a:pt x="23" y="17"/>
                    <a:pt x="29" y="13"/>
                    <a:pt x="29" y="9"/>
                  </a:cubicBezTo>
                  <a:close/>
                </a:path>
              </a:pathLst>
            </a:custGeom>
            <a:grpFill/>
            <a:ln>
              <a:noFill/>
            </a:ln>
          </p:spPr>
          <p:txBody>
            <a:bodyPr anchor="ctr"/>
            <a:lstStyle/>
            <a:p>
              <a:pPr algn="ctr"/>
              <a:endParaRPr/>
            </a:p>
          </p:txBody>
        </p:sp>
        <p:sp>
          <p:nvSpPr>
            <p:cNvPr id="94" name="iṧ1iďe">
              <a:extLst>
                <a:ext uri="{FF2B5EF4-FFF2-40B4-BE49-F238E27FC236}">
                  <a16:creationId xmlns:a16="http://schemas.microsoft.com/office/drawing/2014/main" id="{71E883FC-E4FF-4B44-BB77-6C8861CEA812}"/>
                </a:ext>
              </a:extLst>
            </p:cNvPr>
            <p:cNvSpPr/>
            <p:nvPr/>
          </p:nvSpPr>
          <p:spPr bwMode="auto">
            <a:xfrm>
              <a:off x="5627428" y="2108150"/>
              <a:ext cx="109550" cy="64804"/>
            </a:xfrm>
            <a:custGeom>
              <a:avLst/>
              <a:gdLst>
                <a:gd name="T0" fmla="*/ 29 w 30"/>
                <a:gd name="T1" fmla="*/ 9 h 18"/>
                <a:gd name="T2" fmla="*/ 15 w 30"/>
                <a:gd name="T3" fmla="*/ 0 h 18"/>
                <a:gd name="T4" fmla="*/ 1 w 30"/>
                <a:gd name="T5" fmla="*/ 9 h 18"/>
                <a:gd name="T6" fmla="*/ 15 w 30"/>
                <a:gd name="T7" fmla="*/ 18 h 18"/>
                <a:gd name="T8" fmla="*/ 29 w 30"/>
                <a:gd name="T9" fmla="*/ 9 h 18"/>
              </a:gdLst>
              <a:ahLst/>
              <a:cxnLst>
                <a:cxn ang="0">
                  <a:pos x="T0" y="T1"/>
                </a:cxn>
                <a:cxn ang="0">
                  <a:pos x="T2" y="T3"/>
                </a:cxn>
                <a:cxn ang="0">
                  <a:pos x="T4" y="T5"/>
                </a:cxn>
                <a:cxn ang="0">
                  <a:pos x="T6" y="T7"/>
                </a:cxn>
                <a:cxn ang="0">
                  <a:pos x="T8" y="T9"/>
                </a:cxn>
              </a:cxnLst>
              <a:rect l="0" t="0" r="r" b="b"/>
              <a:pathLst>
                <a:path w="30" h="18">
                  <a:moveTo>
                    <a:pt x="29" y="9"/>
                  </a:moveTo>
                  <a:cubicBezTo>
                    <a:pt x="30" y="4"/>
                    <a:pt x="23" y="0"/>
                    <a:pt x="15" y="0"/>
                  </a:cubicBezTo>
                  <a:cubicBezTo>
                    <a:pt x="7" y="0"/>
                    <a:pt x="1" y="4"/>
                    <a:pt x="1" y="9"/>
                  </a:cubicBezTo>
                  <a:cubicBezTo>
                    <a:pt x="0" y="14"/>
                    <a:pt x="7" y="18"/>
                    <a:pt x="15" y="18"/>
                  </a:cubicBezTo>
                  <a:cubicBezTo>
                    <a:pt x="23" y="18"/>
                    <a:pt x="29" y="14"/>
                    <a:pt x="29" y="9"/>
                  </a:cubicBezTo>
                  <a:close/>
                </a:path>
              </a:pathLst>
            </a:custGeom>
            <a:grpFill/>
            <a:ln>
              <a:noFill/>
            </a:ln>
          </p:spPr>
          <p:txBody>
            <a:bodyPr anchor="ctr"/>
            <a:lstStyle/>
            <a:p>
              <a:pPr algn="ctr"/>
              <a:endParaRPr/>
            </a:p>
          </p:txBody>
        </p:sp>
        <p:sp>
          <p:nvSpPr>
            <p:cNvPr id="95" name="ïŝ1iďè">
              <a:extLst>
                <a:ext uri="{FF2B5EF4-FFF2-40B4-BE49-F238E27FC236}">
                  <a16:creationId xmlns:a16="http://schemas.microsoft.com/office/drawing/2014/main" id="{BDE9940F-E9D4-4B70-8254-0DEE5A46CC9C}"/>
                </a:ext>
              </a:extLst>
            </p:cNvPr>
            <p:cNvSpPr/>
            <p:nvPr/>
          </p:nvSpPr>
          <p:spPr bwMode="auto">
            <a:xfrm>
              <a:off x="5758578" y="2108150"/>
              <a:ext cx="106464" cy="64804"/>
            </a:xfrm>
            <a:custGeom>
              <a:avLst/>
              <a:gdLst>
                <a:gd name="T0" fmla="*/ 29 w 29"/>
                <a:gd name="T1" fmla="*/ 9 h 18"/>
                <a:gd name="T2" fmla="*/ 14 w 29"/>
                <a:gd name="T3" fmla="*/ 0 h 18"/>
                <a:gd name="T4" fmla="*/ 0 w 29"/>
                <a:gd name="T5" fmla="*/ 9 h 18"/>
                <a:gd name="T6" fmla="*/ 14 w 29"/>
                <a:gd name="T7" fmla="*/ 18 h 18"/>
                <a:gd name="T8" fmla="*/ 29 w 29"/>
                <a:gd name="T9" fmla="*/ 9 h 18"/>
              </a:gdLst>
              <a:ahLst/>
              <a:cxnLst>
                <a:cxn ang="0">
                  <a:pos x="T0" y="T1"/>
                </a:cxn>
                <a:cxn ang="0">
                  <a:pos x="T2" y="T3"/>
                </a:cxn>
                <a:cxn ang="0">
                  <a:pos x="T4" y="T5"/>
                </a:cxn>
                <a:cxn ang="0">
                  <a:pos x="T6" y="T7"/>
                </a:cxn>
                <a:cxn ang="0">
                  <a:pos x="T8" y="T9"/>
                </a:cxn>
              </a:cxnLst>
              <a:rect l="0" t="0" r="r" b="b"/>
              <a:pathLst>
                <a:path w="29" h="18">
                  <a:moveTo>
                    <a:pt x="29" y="9"/>
                  </a:moveTo>
                  <a:cubicBezTo>
                    <a:pt x="29" y="4"/>
                    <a:pt x="22" y="0"/>
                    <a:pt x="14" y="0"/>
                  </a:cubicBezTo>
                  <a:cubicBezTo>
                    <a:pt x="7" y="0"/>
                    <a:pt x="0" y="4"/>
                    <a:pt x="0" y="9"/>
                  </a:cubicBezTo>
                  <a:cubicBezTo>
                    <a:pt x="0" y="14"/>
                    <a:pt x="6" y="18"/>
                    <a:pt x="14" y="18"/>
                  </a:cubicBezTo>
                  <a:cubicBezTo>
                    <a:pt x="22" y="18"/>
                    <a:pt x="29" y="14"/>
                    <a:pt x="29" y="9"/>
                  </a:cubicBezTo>
                  <a:close/>
                </a:path>
              </a:pathLst>
            </a:custGeom>
            <a:grpFill/>
            <a:ln>
              <a:noFill/>
            </a:ln>
          </p:spPr>
          <p:txBody>
            <a:bodyPr anchor="ctr"/>
            <a:lstStyle/>
            <a:p>
              <a:pPr algn="ctr"/>
              <a:endParaRPr/>
            </a:p>
          </p:txBody>
        </p:sp>
        <p:sp>
          <p:nvSpPr>
            <p:cNvPr id="96" name="ísļiḓè">
              <a:extLst>
                <a:ext uri="{FF2B5EF4-FFF2-40B4-BE49-F238E27FC236}">
                  <a16:creationId xmlns:a16="http://schemas.microsoft.com/office/drawing/2014/main" id="{58168E06-FC19-45CF-B8ED-08EB2E9E7C50}"/>
                </a:ext>
              </a:extLst>
            </p:cNvPr>
            <p:cNvSpPr/>
            <p:nvPr/>
          </p:nvSpPr>
          <p:spPr bwMode="auto">
            <a:xfrm>
              <a:off x="5886643" y="2108150"/>
              <a:ext cx="106464" cy="64804"/>
            </a:xfrm>
            <a:prstGeom prst="ellipse">
              <a:avLst/>
            </a:prstGeom>
            <a:grpFill/>
            <a:ln>
              <a:noFill/>
            </a:ln>
          </p:spPr>
          <p:txBody>
            <a:bodyPr anchor="ctr"/>
            <a:lstStyle/>
            <a:p>
              <a:pPr algn="ctr"/>
              <a:endParaRPr/>
            </a:p>
          </p:txBody>
        </p:sp>
        <p:sp>
          <p:nvSpPr>
            <p:cNvPr id="97" name="ïsļiḑè">
              <a:extLst>
                <a:ext uri="{FF2B5EF4-FFF2-40B4-BE49-F238E27FC236}">
                  <a16:creationId xmlns:a16="http://schemas.microsoft.com/office/drawing/2014/main" id="{460A0C31-E092-4EE3-A936-012ACE6DAC7D}"/>
                </a:ext>
              </a:extLst>
            </p:cNvPr>
            <p:cNvSpPr/>
            <p:nvPr/>
          </p:nvSpPr>
          <p:spPr bwMode="auto">
            <a:xfrm>
              <a:off x="5635142" y="2188383"/>
              <a:ext cx="109550" cy="69433"/>
            </a:xfrm>
            <a:custGeom>
              <a:avLst/>
              <a:gdLst>
                <a:gd name="T0" fmla="*/ 30 w 30"/>
                <a:gd name="T1" fmla="*/ 9 h 19"/>
                <a:gd name="T2" fmla="*/ 15 w 30"/>
                <a:gd name="T3" fmla="*/ 0 h 19"/>
                <a:gd name="T4" fmla="*/ 1 w 30"/>
                <a:gd name="T5" fmla="*/ 9 h 19"/>
                <a:gd name="T6" fmla="*/ 15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30" y="4"/>
                    <a:pt x="23" y="0"/>
                    <a:pt x="15" y="0"/>
                  </a:cubicBezTo>
                  <a:cubicBezTo>
                    <a:pt x="7" y="0"/>
                    <a:pt x="1" y="4"/>
                    <a:pt x="1" y="9"/>
                  </a:cubicBezTo>
                  <a:cubicBezTo>
                    <a:pt x="0" y="14"/>
                    <a:pt x="7" y="19"/>
                    <a:pt x="15" y="19"/>
                  </a:cubicBezTo>
                  <a:cubicBezTo>
                    <a:pt x="23" y="19"/>
                    <a:pt x="30" y="14"/>
                    <a:pt x="30" y="9"/>
                  </a:cubicBezTo>
                  <a:close/>
                </a:path>
              </a:pathLst>
            </a:custGeom>
            <a:grpFill/>
            <a:ln>
              <a:noFill/>
            </a:ln>
          </p:spPr>
          <p:txBody>
            <a:bodyPr anchor="ctr"/>
            <a:lstStyle/>
            <a:p>
              <a:pPr algn="ctr"/>
              <a:endParaRPr/>
            </a:p>
          </p:txBody>
        </p:sp>
        <p:sp>
          <p:nvSpPr>
            <p:cNvPr id="98" name="î$1íḑe">
              <a:extLst>
                <a:ext uri="{FF2B5EF4-FFF2-40B4-BE49-F238E27FC236}">
                  <a16:creationId xmlns:a16="http://schemas.microsoft.com/office/drawing/2014/main" id="{38FD4A44-0331-4E36-B1F4-78C826AF2E34}"/>
                </a:ext>
              </a:extLst>
            </p:cNvPr>
            <p:cNvSpPr/>
            <p:nvPr/>
          </p:nvSpPr>
          <p:spPr bwMode="auto">
            <a:xfrm>
              <a:off x="5766293" y="2188383"/>
              <a:ext cx="109550" cy="69433"/>
            </a:xfrm>
            <a:prstGeom prst="ellipse">
              <a:avLst/>
            </a:prstGeom>
            <a:grpFill/>
            <a:ln>
              <a:noFill/>
            </a:ln>
          </p:spPr>
          <p:txBody>
            <a:bodyPr anchor="ctr"/>
            <a:lstStyle/>
            <a:p>
              <a:pPr algn="ctr"/>
              <a:endParaRPr/>
            </a:p>
          </p:txBody>
        </p:sp>
        <p:sp>
          <p:nvSpPr>
            <p:cNvPr id="99" name="isľïdè">
              <a:extLst>
                <a:ext uri="{FF2B5EF4-FFF2-40B4-BE49-F238E27FC236}">
                  <a16:creationId xmlns:a16="http://schemas.microsoft.com/office/drawing/2014/main" id="{EF01877B-275F-4D34-A36B-84010AA92424}"/>
                </a:ext>
              </a:extLst>
            </p:cNvPr>
            <p:cNvSpPr/>
            <p:nvPr/>
          </p:nvSpPr>
          <p:spPr bwMode="auto">
            <a:xfrm>
              <a:off x="5897443" y="2188383"/>
              <a:ext cx="109550" cy="69433"/>
            </a:xfrm>
            <a:custGeom>
              <a:avLst/>
              <a:gdLst>
                <a:gd name="T0" fmla="*/ 29 w 30"/>
                <a:gd name="T1" fmla="*/ 9 h 19"/>
                <a:gd name="T2" fmla="*/ 15 w 30"/>
                <a:gd name="T3" fmla="*/ 0 h 19"/>
                <a:gd name="T4" fmla="*/ 0 w 30"/>
                <a:gd name="T5" fmla="*/ 9 h 19"/>
                <a:gd name="T6" fmla="*/ 15 w 30"/>
                <a:gd name="T7" fmla="*/ 19 h 19"/>
                <a:gd name="T8" fmla="*/ 29 w 30"/>
                <a:gd name="T9" fmla="*/ 9 h 19"/>
              </a:gdLst>
              <a:ahLst/>
              <a:cxnLst>
                <a:cxn ang="0">
                  <a:pos x="T0" y="T1"/>
                </a:cxn>
                <a:cxn ang="0">
                  <a:pos x="T2" y="T3"/>
                </a:cxn>
                <a:cxn ang="0">
                  <a:pos x="T4" y="T5"/>
                </a:cxn>
                <a:cxn ang="0">
                  <a:pos x="T6" y="T7"/>
                </a:cxn>
                <a:cxn ang="0">
                  <a:pos x="T8" y="T9"/>
                </a:cxn>
              </a:cxnLst>
              <a:rect l="0" t="0" r="r" b="b"/>
              <a:pathLst>
                <a:path w="30" h="19">
                  <a:moveTo>
                    <a:pt x="29" y="9"/>
                  </a:moveTo>
                  <a:cubicBezTo>
                    <a:pt x="29" y="4"/>
                    <a:pt x="23" y="0"/>
                    <a:pt x="15" y="0"/>
                  </a:cubicBezTo>
                  <a:cubicBezTo>
                    <a:pt x="7" y="0"/>
                    <a:pt x="0" y="4"/>
                    <a:pt x="0" y="9"/>
                  </a:cubicBezTo>
                  <a:cubicBezTo>
                    <a:pt x="0" y="14"/>
                    <a:pt x="7" y="19"/>
                    <a:pt x="15" y="19"/>
                  </a:cubicBezTo>
                  <a:cubicBezTo>
                    <a:pt x="23" y="19"/>
                    <a:pt x="30" y="14"/>
                    <a:pt x="29" y="9"/>
                  </a:cubicBezTo>
                  <a:close/>
                </a:path>
              </a:pathLst>
            </a:custGeom>
            <a:grpFill/>
            <a:ln>
              <a:noFill/>
            </a:ln>
          </p:spPr>
          <p:txBody>
            <a:bodyPr anchor="ctr"/>
            <a:lstStyle/>
            <a:p>
              <a:pPr algn="ctr"/>
              <a:endParaRPr/>
            </a:p>
          </p:txBody>
        </p:sp>
        <p:sp>
          <p:nvSpPr>
            <p:cNvPr id="100" name="iṧḻïḍe">
              <a:extLst>
                <a:ext uri="{FF2B5EF4-FFF2-40B4-BE49-F238E27FC236}">
                  <a16:creationId xmlns:a16="http://schemas.microsoft.com/office/drawing/2014/main" id="{4BD2B8F8-D9E6-42AA-87C8-DF77A732C557}"/>
                </a:ext>
              </a:extLst>
            </p:cNvPr>
            <p:cNvSpPr/>
            <p:nvPr/>
          </p:nvSpPr>
          <p:spPr bwMode="auto">
            <a:xfrm>
              <a:off x="6028594" y="2188383"/>
              <a:ext cx="106464" cy="69433"/>
            </a:xfrm>
            <a:custGeom>
              <a:avLst/>
              <a:gdLst>
                <a:gd name="T0" fmla="*/ 29 w 29"/>
                <a:gd name="T1" fmla="*/ 9 h 19"/>
                <a:gd name="T2" fmla="*/ 14 w 29"/>
                <a:gd name="T3" fmla="*/ 0 h 19"/>
                <a:gd name="T4" fmla="*/ 0 w 29"/>
                <a:gd name="T5" fmla="*/ 9 h 19"/>
                <a:gd name="T6" fmla="*/ 15 w 29"/>
                <a:gd name="T7" fmla="*/ 19 h 19"/>
                <a:gd name="T8" fmla="*/ 29 w 29"/>
                <a:gd name="T9" fmla="*/ 9 h 19"/>
              </a:gdLst>
              <a:ahLst/>
              <a:cxnLst>
                <a:cxn ang="0">
                  <a:pos x="T0" y="T1"/>
                </a:cxn>
                <a:cxn ang="0">
                  <a:pos x="T2" y="T3"/>
                </a:cxn>
                <a:cxn ang="0">
                  <a:pos x="T4" y="T5"/>
                </a:cxn>
                <a:cxn ang="0">
                  <a:pos x="T6" y="T7"/>
                </a:cxn>
                <a:cxn ang="0">
                  <a:pos x="T8" y="T9"/>
                </a:cxn>
              </a:cxnLst>
              <a:rect l="0" t="0" r="r" b="b"/>
              <a:pathLst>
                <a:path w="29" h="19">
                  <a:moveTo>
                    <a:pt x="29" y="9"/>
                  </a:moveTo>
                  <a:cubicBezTo>
                    <a:pt x="29" y="4"/>
                    <a:pt x="22" y="0"/>
                    <a:pt x="14" y="0"/>
                  </a:cubicBezTo>
                  <a:cubicBezTo>
                    <a:pt x="6" y="0"/>
                    <a:pt x="0" y="4"/>
                    <a:pt x="0" y="9"/>
                  </a:cubicBezTo>
                  <a:cubicBezTo>
                    <a:pt x="0" y="14"/>
                    <a:pt x="7" y="19"/>
                    <a:pt x="15" y="19"/>
                  </a:cubicBezTo>
                  <a:cubicBezTo>
                    <a:pt x="23" y="19"/>
                    <a:pt x="29" y="14"/>
                    <a:pt x="29" y="9"/>
                  </a:cubicBezTo>
                  <a:close/>
                </a:path>
              </a:pathLst>
            </a:custGeom>
            <a:grpFill/>
            <a:ln>
              <a:noFill/>
            </a:ln>
          </p:spPr>
          <p:txBody>
            <a:bodyPr anchor="ctr"/>
            <a:lstStyle/>
            <a:p>
              <a:pPr algn="ctr"/>
              <a:endParaRPr/>
            </a:p>
          </p:txBody>
        </p:sp>
        <p:sp>
          <p:nvSpPr>
            <p:cNvPr id="101" name="işḻiḍe">
              <a:extLst>
                <a:ext uri="{FF2B5EF4-FFF2-40B4-BE49-F238E27FC236}">
                  <a16:creationId xmlns:a16="http://schemas.microsoft.com/office/drawing/2014/main" id="{2578A66F-E7C3-411A-8784-20B9174A553B}"/>
                </a:ext>
              </a:extLst>
            </p:cNvPr>
            <p:cNvSpPr/>
            <p:nvPr/>
          </p:nvSpPr>
          <p:spPr bwMode="auto">
            <a:xfrm>
              <a:off x="6159744" y="2188383"/>
              <a:ext cx="106464" cy="69433"/>
            </a:xfrm>
            <a:custGeom>
              <a:avLst/>
              <a:gdLst>
                <a:gd name="T0" fmla="*/ 29 w 29"/>
                <a:gd name="T1" fmla="*/ 9 h 19"/>
                <a:gd name="T2" fmla="*/ 14 w 29"/>
                <a:gd name="T3" fmla="*/ 0 h 19"/>
                <a:gd name="T4" fmla="*/ 0 w 29"/>
                <a:gd name="T5" fmla="*/ 9 h 19"/>
                <a:gd name="T6" fmla="*/ 15 w 29"/>
                <a:gd name="T7" fmla="*/ 19 h 19"/>
                <a:gd name="T8" fmla="*/ 29 w 29"/>
                <a:gd name="T9" fmla="*/ 9 h 19"/>
              </a:gdLst>
              <a:ahLst/>
              <a:cxnLst>
                <a:cxn ang="0">
                  <a:pos x="T0" y="T1"/>
                </a:cxn>
                <a:cxn ang="0">
                  <a:pos x="T2" y="T3"/>
                </a:cxn>
                <a:cxn ang="0">
                  <a:pos x="T4" y="T5"/>
                </a:cxn>
                <a:cxn ang="0">
                  <a:pos x="T6" y="T7"/>
                </a:cxn>
                <a:cxn ang="0">
                  <a:pos x="T8" y="T9"/>
                </a:cxn>
              </a:cxnLst>
              <a:rect l="0" t="0" r="r" b="b"/>
              <a:pathLst>
                <a:path w="29" h="19">
                  <a:moveTo>
                    <a:pt x="29" y="9"/>
                  </a:moveTo>
                  <a:cubicBezTo>
                    <a:pt x="29" y="4"/>
                    <a:pt x="22" y="0"/>
                    <a:pt x="14" y="0"/>
                  </a:cubicBezTo>
                  <a:cubicBezTo>
                    <a:pt x="6" y="0"/>
                    <a:pt x="0" y="4"/>
                    <a:pt x="0" y="9"/>
                  </a:cubicBezTo>
                  <a:cubicBezTo>
                    <a:pt x="0" y="14"/>
                    <a:pt x="7" y="19"/>
                    <a:pt x="15" y="19"/>
                  </a:cubicBezTo>
                  <a:cubicBezTo>
                    <a:pt x="23" y="19"/>
                    <a:pt x="29" y="14"/>
                    <a:pt x="29" y="9"/>
                  </a:cubicBezTo>
                  <a:close/>
                </a:path>
              </a:pathLst>
            </a:custGeom>
            <a:grpFill/>
            <a:ln>
              <a:noFill/>
            </a:ln>
          </p:spPr>
          <p:txBody>
            <a:bodyPr anchor="ctr"/>
            <a:lstStyle/>
            <a:p>
              <a:pPr algn="ctr"/>
              <a:endParaRPr/>
            </a:p>
          </p:txBody>
        </p:sp>
        <p:sp>
          <p:nvSpPr>
            <p:cNvPr id="102" name="íṧľíḍe">
              <a:extLst>
                <a:ext uri="{FF2B5EF4-FFF2-40B4-BE49-F238E27FC236}">
                  <a16:creationId xmlns:a16="http://schemas.microsoft.com/office/drawing/2014/main" id="{1F016FD3-65AC-48C5-AF89-CE3BD07BE4EF}"/>
                </a:ext>
              </a:extLst>
            </p:cNvPr>
            <p:cNvSpPr/>
            <p:nvPr/>
          </p:nvSpPr>
          <p:spPr bwMode="auto">
            <a:xfrm>
              <a:off x="5379013" y="2108150"/>
              <a:ext cx="109550" cy="64804"/>
            </a:xfrm>
            <a:custGeom>
              <a:avLst/>
              <a:gdLst>
                <a:gd name="T0" fmla="*/ 29 w 30"/>
                <a:gd name="T1" fmla="*/ 9 h 18"/>
                <a:gd name="T2" fmla="*/ 15 w 30"/>
                <a:gd name="T3" fmla="*/ 0 h 18"/>
                <a:gd name="T4" fmla="*/ 0 w 30"/>
                <a:gd name="T5" fmla="*/ 9 h 18"/>
                <a:gd name="T6" fmla="*/ 14 w 30"/>
                <a:gd name="T7" fmla="*/ 18 h 18"/>
                <a:gd name="T8" fmla="*/ 29 w 30"/>
                <a:gd name="T9" fmla="*/ 9 h 18"/>
              </a:gdLst>
              <a:ahLst/>
              <a:cxnLst>
                <a:cxn ang="0">
                  <a:pos x="T0" y="T1"/>
                </a:cxn>
                <a:cxn ang="0">
                  <a:pos x="T2" y="T3"/>
                </a:cxn>
                <a:cxn ang="0">
                  <a:pos x="T4" y="T5"/>
                </a:cxn>
                <a:cxn ang="0">
                  <a:pos x="T6" y="T7"/>
                </a:cxn>
                <a:cxn ang="0">
                  <a:pos x="T8" y="T9"/>
                </a:cxn>
              </a:cxnLst>
              <a:rect l="0" t="0" r="r" b="b"/>
              <a:pathLst>
                <a:path w="30" h="18">
                  <a:moveTo>
                    <a:pt x="29" y="9"/>
                  </a:moveTo>
                  <a:cubicBezTo>
                    <a:pt x="30" y="4"/>
                    <a:pt x="23" y="0"/>
                    <a:pt x="15" y="0"/>
                  </a:cubicBezTo>
                  <a:cubicBezTo>
                    <a:pt x="7" y="0"/>
                    <a:pt x="1" y="4"/>
                    <a:pt x="0" y="9"/>
                  </a:cubicBezTo>
                  <a:cubicBezTo>
                    <a:pt x="0" y="14"/>
                    <a:pt x="6" y="18"/>
                    <a:pt x="14" y="18"/>
                  </a:cubicBezTo>
                  <a:cubicBezTo>
                    <a:pt x="22" y="18"/>
                    <a:pt x="29" y="14"/>
                    <a:pt x="29" y="9"/>
                  </a:cubicBezTo>
                  <a:close/>
                </a:path>
              </a:pathLst>
            </a:custGeom>
            <a:grpFill/>
            <a:ln>
              <a:noFill/>
            </a:ln>
          </p:spPr>
          <p:txBody>
            <a:bodyPr anchor="ctr"/>
            <a:lstStyle/>
            <a:p>
              <a:pPr algn="ctr"/>
              <a:endParaRPr/>
            </a:p>
          </p:txBody>
        </p:sp>
        <p:sp>
          <p:nvSpPr>
            <p:cNvPr id="103" name="îs1îḍê">
              <a:extLst>
                <a:ext uri="{FF2B5EF4-FFF2-40B4-BE49-F238E27FC236}">
                  <a16:creationId xmlns:a16="http://schemas.microsoft.com/office/drawing/2014/main" id="{17DDDD88-6D46-4C12-B36E-AF03F4A4B378}"/>
                </a:ext>
              </a:extLst>
            </p:cNvPr>
            <p:cNvSpPr/>
            <p:nvPr/>
          </p:nvSpPr>
          <p:spPr bwMode="auto">
            <a:xfrm>
              <a:off x="5244777" y="2188383"/>
              <a:ext cx="109550" cy="69433"/>
            </a:xfrm>
            <a:custGeom>
              <a:avLst/>
              <a:gdLst>
                <a:gd name="T0" fmla="*/ 29 w 30"/>
                <a:gd name="T1" fmla="*/ 9 h 19"/>
                <a:gd name="T2" fmla="*/ 15 w 30"/>
                <a:gd name="T3" fmla="*/ 0 h 19"/>
                <a:gd name="T4" fmla="*/ 0 w 30"/>
                <a:gd name="T5" fmla="*/ 9 h 19"/>
                <a:gd name="T6" fmla="*/ 14 w 30"/>
                <a:gd name="T7" fmla="*/ 19 h 19"/>
                <a:gd name="T8" fmla="*/ 29 w 30"/>
                <a:gd name="T9" fmla="*/ 9 h 19"/>
              </a:gdLst>
              <a:ahLst/>
              <a:cxnLst>
                <a:cxn ang="0">
                  <a:pos x="T0" y="T1"/>
                </a:cxn>
                <a:cxn ang="0">
                  <a:pos x="T2" y="T3"/>
                </a:cxn>
                <a:cxn ang="0">
                  <a:pos x="T4" y="T5"/>
                </a:cxn>
                <a:cxn ang="0">
                  <a:pos x="T6" y="T7"/>
                </a:cxn>
                <a:cxn ang="0">
                  <a:pos x="T8" y="T9"/>
                </a:cxn>
              </a:cxnLst>
              <a:rect l="0" t="0" r="r" b="b"/>
              <a:pathLst>
                <a:path w="30" h="19">
                  <a:moveTo>
                    <a:pt x="29" y="9"/>
                  </a:moveTo>
                  <a:cubicBezTo>
                    <a:pt x="30" y="4"/>
                    <a:pt x="23" y="0"/>
                    <a:pt x="15" y="0"/>
                  </a:cubicBezTo>
                  <a:cubicBezTo>
                    <a:pt x="7" y="0"/>
                    <a:pt x="0" y="4"/>
                    <a:pt x="0" y="9"/>
                  </a:cubicBezTo>
                  <a:cubicBezTo>
                    <a:pt x="0" y="14"/>
                    <a:pt x="6" y="19"/>
                    <a:pt x="14" y="19"/>
                  </a:cubicBezTo>
                  <a:cubicBezTo>
                    <a:pt x="22" y="19"/>
                    <a:pt x="29" y="14"/>
                    <a:pt x="29" y="9"/>
                  </a:cubicBezTo>
                  <a:close/>
                </a:path>
              </a:pathLst>
            </a:custGeom>
            <a:grpFill/>
            <a:ln>
              <a:noFill/>
            </a:ln>
          </p:spPr>
          <p:txBody>
            <a:bodyPr anchor="ctr"/>
            <a:lstStyle/>
            <a:p>
              <a:pPr algn="ctr"/>
              <a:endParaRPr/>
            </a:p>
          </p:txBody>
        </p:sp>
        <p:sp>
          <p:nvSpPr>
            <p:cNvPr id="104" name="ïṩ1iďê">
              <a:extLst>
                <a:ext uri="{FF2B5EF4-FFF2-40B4-BE49-F238E27FC236}">
                  <a16:creationId xmlns:a16="http://schemas.microsoft.com/office/drawing/2014/main" id="{558F7F16-F36F-425D-84E1-12E207CB6783}"/>
                </a:ext>
              </a:extLst>
            </p:cNvPr>
            <p:cNvSpPr/>
            <p:nvPr/>
          </p:nvSpPr>
          <p:spPr bwMode="auto">
            <a:xfrm>
              <a:off x="5375927" y="2188383"/>
              <a:ext cx="104920" cy="69433"/>
            </a:xfrm>
            <a:custGeom>
              <a:avLst/>
              <a:gdLst>
                <a:gd name="T0" fmla="*/ 29 w 29"/>
                <a:gd name="T1" fmla="*/ 9 h 19"/>
                <a:gd name="T2" fmla="*/ 15 w 29"/>
                <a:gd name="T3" fmla="*/ 0 h 19"/>
                <a:gd name="T4" fmla="*/ 0 w 29"/>
                <a:gd name="T5" fmla="*/ 9 h 19"/>
                <a:gd name="T6" fmla="*/ 14 w 29"/>
                <a:gd name="T7" fmla="*/ 19 h 19"/>
                <a:gd name="T8" fmla="*/ 29 w 29"/>
                <a:gd name="T9" fmla="*/ 9 h 19"/>
              </a:gdLst>
              <a:ahLst/>
              <a:cxnLst>
                <a:cxn ang="0">
                  <a:pos x="T0" y="T1"/>
                </a:cxn>
                <a:cxn ang="0">
                  <a:pos x="T2" y="T3"/>
                </a:cxn>
                <a:cxn ang="0">
                  <a:pos x="T4" y="T5"/>
                </a:cxn>
                <a:cxn ang="0">
                  <a:pos x="T6" y="T7"/>
                </a:cxn>
                <a:cxn ang="0">
                  <a:pos x="T8" y="T9"/>
                </a:cxn>
              </a:cxnLst>
              <a:rect l="0" t="0" r="r" b="b"/>
              <a:pathLst>
                <a:path w="29" h="19">
                  <a:moveTo>
                    <a:pt x="29" y="9"/>
                  </a:moveTo>
                  <a:cubicBezTo>
                    <a:pt x="29" y="4"/>
                    <a:pt x="23" y="0"/>
                    <a:pt x="15" y="0"/>
                  </a:cubicBezTo>
                  <a:cubicBezTo>
                    <a:pt x="7" y="0"/>
                    <a:pt x="0" y="4"/>
                    <a:pt x="0" y="9"/>
                  </a:cubicBezTo>
                  <a:cubicBezTo>
                    <a:pt x="0" y="14"/>
                    <a:pt x="6" y="19"/>
                    <a:pt x="14" y="19"/>
                  </a:cubicBezTo>
                  <a:cubicBezTo>
                    <a:pt x="22" y="19"/>
                    <a:pt x="29" y="14"/>
                    <a:pt x="29" y="9"/>
                  </a:cubicBezTo>
                  <a:close/>
                </a:path>
              </a:pathLst>
            </a:custGeom>
            <a:grpFill/>
            <a:ln>
              <a:noFill/>
            </a:ln>
          </p:spPr>
          <p:txBody>
            <a:bodyPr anchor="ctr"/>
            <a:lstStyle/>
            <a:p>
              <a:pPr algn="ctr"/>
              <a:endParaRPr/>
            </a:p>
          </p:txBody>
        </p:sp>
        <p:sp>
          <p:nvSpPr>
            <p:cNvPr id="105" name="ïṡ1idê">
              <a:extLst>
                <a:ext uri="{FF2B5EF4-FFF2-40B4-BE49-F238E27FC236}">
                  <a16:creationId xmlns:a16="http://schemas.microsoft.com/office/drawing/2014/main" id="{A724D054-700C-4788-9623-A7C0169C033D}"/>
                </a:ext>
              </a:extLst>
            </p:cNvPr>
            <p:cNvSpPr/>
            <p:nvPr/>
          </p:nvSpPr>
          <p:spPr bwMode="auto">
            <a:xfrm>
              <a:off x="5237062" y="2271702"/>
              <a:ext cx="109550" cy="69433"/>
            </a:xfrm>
            <a:custGeom>
              <a:avLst/>
              <a:gdLst>
                <a:gd name="T0" fmla="*/ 30 w 30"/>
                <a:gd name="T1" fmla="*/ 9 h 19"/>
                <a:gd name="T2" fmla="*/ 16 w 30"/>
                <a:gd name="T3" fmla="*/ 0 h 19"/>
                <a:gd name="T4" fmla="*/ 0 w 30"/>
                <a:gd name="T5" fmla="*/ 9 h 19"/>
                <a:gd name="T6" fmla="*/ 14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30" y="4"/>
                    <a:pt x="24" y="0"/>
                    <a:pt x="16" y="0"/>
                  </a:cubicBezTo>
                  <a:cubicBezTo>
                    <a:pt x="7" y="0"/>
                    <a:pt x="0" y="4"/>
                    <a:pt x="0" y="9"/>
                  </a:cubicBezTo>
                  <a:cubicBezTo>
                    <a:pt x="0" y="14"/>
                    <a:pt x="6" y="19"/>
                    <a:pt x="14" y="19"/>
                  </a:cubicBezTo>
                  <a:cubicBezTo>
                    <a:pt x="22" y="19"/>
                    <a:pt x="29" y="14"/>
                    <a:pt x="30" y="9"/>
                  </a:cubicBezTo>
                  <a:close/>
                </a:path>
              </a:pathLst>
            </a:custGeom>
            <a:grpFill/>
            <a:ln>
              <a:noFill/>
            </a:ln>
          </p:spPr>
          <p:txBody>
            <a:bodyPr anchor="ctr"/>
            <a:lstStyle/>
            <a:p>
              <a:pPr algn="ctr"/>
              <a:endParaRPr/>
            </a:p>
          </p:txBody>
        </p:sp>
        <p:sp>
          <p:nvSpPr>
            <p:cNvPr id="106" name="î$ļîďé">
              <a:extLst>
                <a:ext uri="{FF2B5EF4-FFF2-40B4-BE49-F238E27FC236}">
                  <a16:creationId xmlns:a16="http://schemas.microsoft.com/office/drawing/2014/main" id="{BE313C29-0991-4431-94B7-626457314822}"/>
                </a:ext>
              </a:extLst>
            </p:cNvPr>
            <p:cNvSpPr/>
            <p:nvPr/>
          </p:nvSpPr>
          <p:spPr bwMode="auto">
            <a:xfrm>
              <a:off x="5499363" y="2271702"/>
              <a:ext cx="109550" cy="69433"/>
            </a:xfrm>
            <a:custGeom>
              <a:avLst/>
              <a:gdLst>
                <a:gd name="T0" fmla="*/ 30 w 30"/>
                <a:gd name="T1" fmla="*/ 9 h 19"/>
                <a:gd name="T2" fmla="*/ 16 w 30"/>
                <a:gd name="T3" fmla="*/ 0 h 19"/>
                <a:gd name="T4" fmla="*/ 1 w 30"/>
                <a:gd name="T5" fmla="*/ 9 h 19"/>
                <a:gd name="T6" fmla="*/ 15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30" y="4"/>
                    <a:pt x="24" y="0"/>
                    <a:pt x="16" y="0"/>
                  </a:cubicBezTo>
                  <a:cubicBezTo>
                    <a:pt x="8" y="0"/>
                    <a:pt x="1" y="4"/>
                    <a:pt x="1" y="9"/>
                  </a:cubicBezTo>
                  <a:cubicBezTo>
                    <a:pt x="0" y="14"/>
                    <a:pt x="7" y="19"/>
                    <a:pt x="15" y="19"/>
                  </a:cubicBezTo>
                  <a:cubicBezTo>
                    <a:pt x="23" y="19"/>
                    <a:pt x="30" y="14"/>
                    <a:pt x="30" y="9"/>
                  </a:cubicBezTo>
                  <a:close/>
                </a:path>
              </a:pathLst>
            </a:custGeom>
            <a:grpFill/>
            <a:ln>
              <a:noFill/>
            </a:ln>
          </p:spPr>
          <p:txBody>
            <a:bodyPr anchor="ctr"/>
            <a:lstStyle/>
            <a:p>
              <a:pPr algn="ctr"/>
              <a:endParaRPr/>
            </a:p>
          </p:txBody>
        </p:sp>
        <p:sp>
          <p:nvSpPr>
            <p:cNvPr id="107" name="íṣḷïďê">
              <a:extLst>
                <a:ext uri="{FF2B5EF4-FFF2-40B4-BE49-F238E27FC236}">
                  <a16:creationId xmlns:a16="http://schemas.microsoft.com/office/drawing/2014/main" id="{19D5CD5B-5DE4-4215-97F4-0B0D9066FB0C}"/>
                </a:ext>
              </a:extLst>
            </p:cNvPr>
            <p:cNvSpPr/>
            <p:nvPr/>
          </p:nvSpPr>
          <p:spPr bwMode="auto">
            <a:xfrm>
              <a:off x="5635142" y="2271702"/>
              <a:ext cx="109550" cy="69433"/>
            </a:xfrm>
            <a:custGeom>
              <a:avLst/>
              <a:gdLst>
                <a:gd name="T0" fmla="*/ 29 w 30"/>
                <a:gd name="T1" fmla="*/ 9 h 19"/>
                <a:gd name="T2" fmla="*/ 15 w 30"/>
                <a:gd name="T3" fmla="*/ 0 h 19"/>
                <a:gd name="T4" fmla="*/ 0 w 30"/>
                <a:gd name="T5" fmla="*/ 9 h 19"/>
                <a:gd name="T6" fmla="*/ 14 w 30"/>
                <a:gd name="T7" fmla="*/ 19 h 19"/>
                <a:gd name="T8" fmla="*/ 29 w 30"/>
                <a:gd name="T9" fmla="*/ 9 h 19"/>
              </a:gdLst>
              <a:ahLst/>
              <a:cxnLst>
                <a:cxn ang="0">
                  <a:pos x="T0" y="T1"/>
                </a:cxn>
                <a:cxn ang="0">
                  <a:pos x="T2" y="T3"/>
                </a:cxn>
                <a:cxn ang="0">
                  <a:pos x="T4" y="T5"/>
                </a:cxn>
                <a:cxn ang="0">
                  <a:pos x="T6" y="T7"/>
                </a:cxn>
                <a:cxn ang="0">
                  <a:pos x="T8" y="T9"/>
                </a:cxn>
              </a:cxnLst>
              <a:rect l="0" t="0" r="r" b="b"/>
              <a:pathLst>
                <a:path w="30" h="19">
                  <a:moveTo>
                    <a:pt x="29" y="9"/>
                  </a:moveTo>
                  <a:cubicBezTo>
                    <a:pt x="30" y="4"/>
                    <a:pt x="23" y="0"/>
                    <a:pt x="15" y="0"/>
                  </a:cubicBezTo>
                  <a:cubicBezTo>
                    <a:pt x="7" y="0"/>
                    <a:pt x="0" y="4"/>
                    <a:pt x="0" y="9"/>
                  </a:cubicBezTo>
                  <a:cubicBezTo>
                    <a:pt x="0" y="14"/>
                    <a:pt x="6" y="19"/>
                    <a:pt x="14" y="19"/>
                  </a:cubicBezTo>
                  <a:cubicBezTo>
                    <a:pt x="23" y="19"/>
                    <a:pt x="29" y="14"/>
                    <a:pt x="29" y="9"/>
                  </a:cubicBezTo>
                  <a:close/>
                </a:path>
              </a:pathLst>
            </a:custGeom>
            <a:grpFill/>
            <a:ln>
              <a:noFill/>
            </a:ln>
          </p:spPr>
          <p:txBody>
            <a:bodyPr anchor="ctr"/>
            <a:lstStyle/>
            <a:p>
              <a:pPr algn="ctr"/>
              <a:endParaRPr/>
            </a:p>
          </p:txBody>
        </p:sp>
        <p:sp>
          <p:nvSpPr>
            <p:cNvPr id="108" name="îṧḷiḍê">
              <a:extLst>
                <a:ext uri="{FF2B5EF4-FFF2-40B4-BE49-F238E27FC236}">
                  <a16:creationId xmlns:a16="http://schemas.microsoft.com/office/drawing/2014/main" id="{3B973C04-5525-4885-AFF7-43DE951CD11A}"/>
                </a:ext>
              </a:extLst>
            </p:cNvPr>
            <p:cNvSpPr/>
            <p:nvPr/>
          </p:nvSpPr>
          <p:spPr bwMode="auto">
            <a:xfrm>
              <a:off x="5766293" y="2271702"/>
              <a:ext cx="109550" cy="69433"/>
            </a:xfrm>
            <a:prstGeom prst="ellipse">
              <a:avLst/>
            </a:prstGeom>
            <a:grpFill/>
            <a:ln>
              <a:noFill/>
            </a:ln>
          </p:spPr>
          <p:txBody>
            <a:bodyPr anchor="ctr"/>
            <a:lstStyle/>
            <a:p>
              <a:pPr algn="ctr"/>
              <a:endParaRPr/>
            </a:p>
          </p:txBody>
        </p:sp>
        <p:sp>
          <p:nvSpPr>
            <p:cNvPr id="109" name="íṩľiḓe">
              <a:extLst>
                <a:ext uri="{FF2B5EF4-FFF2-40B4-BE49-F238E27FC236}">
                  <a16:creationId xmlns:a16="http://schemas.microsoft.com/office/drawing/2014/main" id="{FFB08BDD-F14F-4A10-A563-7B05A0D1E4B8}"/>
                </a:ext>
              </a:extLst>
            </p:cNvPr>
            <p:cNvSpPr/>
            <p:nvPr/>
          </p:nvSpPr>
          <p:spPr bwMode="auto">
            <a:xfrm>
              <a:off x="5897443" y="2271702"/>
              <a:ext cx="109550" cy="69433"/>
            </a:xfrm>
            <a:custGeom>
              <a:avLst/>
              <a:gdLst>
                <a:gd name="T0" fmla="*/ 30 w 30"/>
                <a:gd name="T1" fmla="*/ 9 h 19"/>
                <a:gd name="T2" fmla="*/ 15 w 30"/>
                <a:gd name="T3" fmla="*/ 0 h 19"/>
                <a:gd name="T4" fmla="*/ 0 w 30"/>
                <a:gd name="T5" fmla="*/ 9 h 19"/>
                <a:gd name="T6" fmla="*/ 15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30" y="4"/>
                    <a:pt x="23" y="0"/>
                    <a:pt x="15" y="0"/>
                  </a:cubicBezTo>
                  <a:cubicBezTo>
                    <a:pt x="7" y="0"/>
                    <a:pt x="0" y="4"/>
                    <a:pt x="0" y="9"/>
                  </a:cubicBezTo>
                  <a:cubicBezTo>
                    <a:pt x="0" y="14"/>
                    <a:pt x="7" y="19"/>
                    <a:pt x="15" y="19"/>
                  </a:cubicBezTo>
                  <a:cubicBezTo>
                    <a:pt x="24" y="19"/>
                    <a:pt x="30" y="14"/>
                    <a:pt x="30" y="9"/>
                  </a:cubicBezTo>
                  <a:close/>
                </a:path>
              </a:pathLst>
            </a:custGeom>
            <a:grpFill/>
            <a:ln>
              <a:noFill/>
            </a:ln>
          </p:spPr>
          <p:txBody>
            <a:bodyPr anchor="ctr"/>
            <a:lstStyle/>
            <a:p>
              <a:pPr algn="ctr"/>
              <a:endParaRPr/>
            </a:p>
          </p:txBody>
        </p:sp>
        <p:sp>
          <p:nvSpPr>
            <p:cNvPr id="110" name="is1ide">
              <a:extLst>
                <a:ext uri="{FF2B5EF4-FFF2-40B4-BE49-F238E27FC236}">
                  <a16:creationId xmlns:a16="http://schemas.microsoft.com/office/drawing/2014/main" id="{70DD977F-5ABF-4F6D-9D7B-5CADDAA4F3E3}"/>
                </a:ext>
              </a:extLst>
            </p:cNvPr>
            <p:cNvSpPr/>
            <p:nvPr/>
          </p:nvSpPr>
          <p:spPr bwMode="auto">
            <a:xfrm>
              <a:off x="6033223" y="2271702"/>
              <a:ext cx="104920" cy="69433"/>
            </a:xfrm>
            <a:custGeom>
              <a:avLst/>
              <a:gdLst>
                <a:gd name="T0" fmla="*/ 29 w 29"/>
                <a:gd name="T1" fmla="*/ 9 h 19"/>
                <a:gd name="T2" fmla="*/ 14 w 29"/>
                <a:gd name="T3" fmla="*/ 0 h 19"/>
                <a:gd name="T4" fmla="*/ 0 w 29"/>
                <a:gd name="T5" fmla="*/ 9 h 19"/>
                <a:gd name="T6" fmla="*/ 15 w 29"/>
                <a:gd name="T7" fmla="*/ 19 h 19"/>
                <a:gd name="T8" fmla="*/ 29 w 29"/>
                <a:gd name="T9" fmla="*/ 9 h 19"/>
              </a:gdLst>
              <a:ahLst/>
              <a:cxnLst>
                <a:cxn ang="0">
                  <a:pos x="T0" y="T1"/>
                </a:cxn>
                <a:cxn ang="0">
                  <a:pos x="T2" y="T3"/>
                </a:cxn>
                <a:cxn ang="0">
                  <a:pos x="T4" y="T5"/>
                </a:cxn>
                <a:cxn ang="0">
                  <a:pos x="T6" y="T7"/>
                </a:cxn>
                <a:cxn ang="0">
                  <a:pos x="T8" y="T9"/>
                </a:cxn>
              </a:cxnLst>
              <a:rect l="0" t="0" r="r" b="b"/>
              <a:pathLst>
                <a:path w="29" h="19">
                  <a:moveTo>
                    <a:pt x="29" y="9"/>
                  </a:moveTo>
                  <a:cubicBezTo>
                    <a:pt x="29" y="4"/>
                    <a:pt x="22" y="0"/>
                    <a:pt x="14" y="0"/>
                  </a:cubicBezTo>
                  <a:cubicBezTo>
                    <a:pt x="6" y="0"/>
                    <a:pt x="0" y="4"/>
                    <a:pt x="0" y="9"/>
                  </a:cubicBezTo>
                  <a:cubicBezTo>
                    <a:pt x="0" y="14"/>
                    <a:pt x="7" y="19"/>
                    <a:pt x="15" y="19"/>
                  </a:cubicBezTo>
                  <a:cubicBezTo>
                    <a:pt x="23" y="19"/>
                    <a:pt x="29" y="14"/>
                    <a:pt x="29" y="9"/>
                  </a:cubicBezTo>
                  <a:close/>
                </a:path>
              </a:pathLst>
            </a:custGeom>
            <a:grpFill/>
            <a:ln>
              <a:noFill/>
            </a:ln>
          </p:spPr>
          <p:txBody>
            <a:bodyPr anchor="ctr"/>
            <a:lstStyle/>
            <a:p>
              <a:pPr algn="ctr"/>
              <a:endParaRPr/>
            </a:p>
          </p:txBody>
        </p:sp>
        <p:sp>
          <p:nvSpPr>
            <p:cNvPr id="111" name="iśḷîḓe">
              <a:extLst>
                <a:ext uri="{FF2B5EF4-FFF2-40B4-BE49-F238E27FC236}">
                  <a16:creationId xmlns:a16="http://schemas.microsoft.com/office/drawing/2014/main" id="{F28D8BC6-FBAE-4339-813A-F69783F7799D}"/>
                </a:ext>
              </a:extLst>
            </p:cNvPr>
            <p:cNvSpPr/>
            <p:nvPr/>
          </p:nvSpPr>
          <p:spPr bwMode="auto">
            <a:xfrm>
              <a:off x="6164374" y="2271702"/>
              <a:ext cx="109550" cy="69433"/>
            </a:xfrm>
            <a:custGeom>
              <a:avLst/>
              <a:gdLst>
                <a:gd name="T0" fmla="*/ 30 w 30"/>
                <a:gd name="T1" fmla="*/ 9 h 19"/>
                <a:gd name="T2" fmla="*/ 14 w 30"/>
                <a:gd name="T3" fmla="*/ 0 h 19"/>
                <a:gd name="T4" fmla="*/ 0 w 30"/>
                <a:gd name="T5" fmla="*/ 9 h 19"/>
                <a:gd name="T6" fmla="*/ 15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29" y="4"/>
                    <a:pt x="22" y="0"/>
                    <a:pt x="14" y="0"/>
                  </a:cubicBezTo>
                  <a:cubicBezTo>
                    <a:pt x="6" y="0"/>
                    <a:pt x="0" y="4"/>
                    <a:pt x="0" y="9"/>
                  </a:cubicBezTo>
                  <a:cubicBezTo>
                    <a:pt x="0" y="14"/>
                    <a:pt x="7" y="19"/>
                    <a:pt x="15" y="19"/>
                  </a:cubicBezTo>
                  <a:cubicBezTo>
                    <a:pt x="23" y="19"/>
                    <a:pt x="30" y="14"/>
                    <a:pt x="30" y="9"/>
                  </a:cubicBezTo>
                  <a:close/>
                </a:path>
              </a:pathLst>
            </a:custGeom>
            <a:grpFill/>
            <a:ln>
              <a:noFill/>
            </a:ln>
          </p:spPr>
          <p:txBody>
            <a:bodyPr anchor="ctr"/>
            <a:lstStyle/>
            <a:p>
              <a:pPr algn="ctr"/>
              <a:endParaRPr/>
            </a:p>
          </p:txBody>
        </p:sp>
        <p:sp>
          <p:nvSpPr>
            <p:cNvPr id="112" name="îSlíḋê">
              <a:extLst>
                <a:ext uri="{FF2B5EF4-FFF2-40B4-BE49-F238E27FC236}">
                  <a16:creationId xmlns:a16="http://schemas.microsoft.com/office/drawing/2014/main" id="{D93D199B-53F7-472D-B752-2753197BA8CE}"/>
                </a:ext>
              </a:extLst>
            </p:cNvPr>
            <p:cNvSpPr/>
            <p:nvPr/>
          </p:nvSpPr>
          <p:spPr bwMode="auto">
            <a:xfrm>
              <a:off x="5360498" y="2356565"/>
              <a:ext cx="114178" cy="69433"/>
            </a:xfrm>
            <a:custGeom>
              <a:avLst/>
              <a:gdLst>
                <a:gd name="T0" fmla="*/ 31 w 31"/>
                <a:gd name="T1" fmla="*/ 9 h 19"/>
                <a:gd name="T2" fmla="*/ 16 w 31"/>
                <a:gd name="T3" fmla="*/ 0 h 19"/>
                <a:gd name="T4" fmla="*/ 1 w 31"/>
                <a:gd name="T5" fmla="*/ 9 h 19"/>
                <a:gd name="T6" fmla="*/ 15 w 31"/>
                <a:gd name="T7" fmla="*/ 19 h 19"/>
                <a:gd name="T8" fmla="*/ 31 w 31"/>
                <a:gd name="T9" fmla="*/ 9 h 19"/>
              </a:gdLst>
              <a:ahLst/>
              <a:cxnLst>
                <a:cxn ang="0">
                  <a:pos x="T0" y="T1"/>
                </a:cxn>
                <a:cxn ang="0">
                  <a:pos x="T2" y="T3"/>
                </a:cxn>
                <a:cxn ang="0">
                  <a:pos x="T4" y="T5"/>
                </a:cxn>
                <a:cxn ang="0">
                  <a:pos x="T6" y="T7"/>
                </a:cxn>
                <a:cxn ang="0">
                  <a:pos x="T8" y="T9"/>
                </a:cxn>
              </a:cxnLst>
              <a:rect l="0" t="0" r="r" b="b"/>
              <a:pathLst>
                <a:path w="31" h="19">
                  <a:moveTo>
                    <a:pt x="31" y="9"/>
                  </a:moveTo>
                  <a:cubicBezTo>
                    <a:pt x="31" y="4"/>
                    <a:pt x="25" y="0"/>
                    <a:pt x="16" y="0"/>
                  </a:cubicBezTo>
                  <a:cubicBezTo>
                    <a:pt x="8" y="0"/>
                    <a:pt x="1" y="4"/>
                    <a:pt x="1" y="9"/>
                  </a:cubicBezTo>
                  <a:cubicBezTo>
                    <a:pt x="0" y="15"/>
                    <a:pt x="7" y="19"/>
                    <a:pt x="15" y="19"/>
                  </a:cubicBezTo>
                  <a:cubicBezTo>
                    <a:pt x="23" y="19"/>
                    <a:pt x="30" y="15"/>
                    <a:pt x="31" y="9"/>
                  </a:cubicBezTo>
                  <a:close/>
                </a:path>
              </a:pathLst>
            </a:custGeom>
            <a:grpFill/>
            <a:ln>
              <a:noFill/>
            </a:ln>
          </p:spPr>
          <p:txBody>
            <a:bodyPr anchor="ctr"/>
            <a:lstStyle/>
            <a:p>
              <a:pPr algn="ctr"/>
              <a:endParaRPr/>
            </a:p>
          </p:txBody>
        </p:sp>
        <p:sp>
          <p:nvSpPr>
            <p:cNvPr id="113" name="iSļiḍe">
              <a:extLst>
                <a:ext uri="{FF2B5EF4-FFF2-40B4-BE49-F238E27FC236}">
                  <a16:creationId xmlns:a16="http://schemas.microsoft.com/office/drawing/2014/main" id="{2578C843-96BE-4CFC-9FE7-AC1E5790DF7C}"/>
                </a:ext>
              </a:extLst>
            </p:cNvPr>
            <p:cNvSpPr/>
            <p:nvPr/>
          </p:nvSpPr>
          <p:spPr bwMode="auto">
            <a:xfrm>
              <a:off x="5496277" y="2356565"/>
              <a:ext cx="112636" cy="69433"/>
            </a:xfrm>
            <a:custGeom>
              <a:avLst/>
              <a:gdLst>
                <a:gd name="T0" fmla="*/ 30 w 31"/>
                <a:gd name="T1" fmla="*/ 9 h 19"/>
                <a:gd name="T2" fmla="*/ 16 w 31"/>
                <a:gd name="T3" fmla="*/ 0 h 19"/>
                <a:gd name="T4" fmla="*/ 0 w 31"/>
                <a:gd name="T5" fmla="*/ 9 h 19"/>
                <a:gd name="T6" fmla="*/ 15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31" y="4"/>
                    <a:pt x="24" y="0"/>
                    <a:pt x="16" y="0"/>
                  </a:cubicBezTo>
                  <a:cubicBezTo>
                    <a:pt x="8" y="0"/>
                    <a:pt x="1" y="4"/>
                    <a:pt x="0" y="9"/>
                  </a:cubicBezTo>
                  <a:cubicBezTo>
                    <a:pt x="0" y="15"/>
                    <a:pt x="7" y="19"/>
                    <a:pt x="15" y="19"/>
                  </a:cubicBezTo>
                  <a:cubicBezTo>
                    <a:pt x="23" y="19"/>
                    <a:pt x="30" y="15"/>
                    <a:pt x="30" y="9"/>
                  </a:cubicBezTo>
                  <a:close/>
                </a:path>
              </a:pathLst>
            </a:custGeom>
            <a:grpFill/>
            <a:ln>
              <a:noFill/>
            </a:ln>
          </p:spPr>
          <p:txBody>
            <a:bodyPr anchor="ctr"/>
            <a:lstStyle/>
            <a:p>
              <a:pPr algn="ctr"/>
              <a:endParaRPr/>
            </a:p>
          </p:txBody>
        </p:sp>
        <p:sp>
          <p:nvSpPr>
            <p:cNvPr id="114" name="iṧḻiḓé">
              <a:extLst>
                <a:ext uri="{FF2B5EF4-FFF2-40B4-BE49-F238E27FC236}">
                  <a16:creationId xmlns:a16="http://schemas.microsoft.com/office/drawing/2014/main" id="{FA4C6329-41A5-4AE0-896D-B58128C84B6E}"/>
                </a:ext>
              </a:extLst>
            </p:cNvPr>
            <p:cNvSpPr/>
            <p:nvPr/>
          </p:nvSpPr>
          <p:spPr bwMode="auto">
            <a:xfrm>
              <a:off x="5630514" y="2356565"/>
              <a:ext cx="109550" cy="69433"/>
            </a:xfrm>
            <a:custGeom>
              <a:avLst/>
              <a:gdLst>
                <a:gd name="T0" fmla="*/ 30 w 30"/>
                <a:gd name="T1" fmla="*/ 9 h 19"/>
                <a:gd name="T2" fmla="*/ 15 w 30"/>
                <a:gd name="T3" fmla="*/ 0 h 19"/>
                <a:gd name="T4" fmla="*/ 0 w 30"/>
                <a:gd name="T5" fmla="*/ 9 h 19"/>
                <a:gd name="T6" fmla="*/ 15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30" y="4"/>
                    <a:pt x="24" y="0"/>
                    <a:pt x="15" y="0"/>
                  </a:cubicBezTo>
                  <a:cubicBezTo>
                    <a:pt x="7" y="0"/>
                    <a:pt x="0" y="4"/>
                    <a:pt x="0" y="9"/>
                  </a:cubicBezTo>
                  <a:cubicBezTo>
                    <a:pt x="0" y="15"/>
                    <a:pt x="7" y="19"/>
                    <a:pt x="15" y="19"/>
                  </a:cubicBezTo>
                  <a:cubicBezTo>
                    <a:pt x="23" y="19"/>
                    <a:pt x="30" y="15"/>
                    <a:pt x="30" y="9"/>
                  </a:cubicBezTo>
                  <a:close/>
                </a:path>
              </a:pathLst>
            </a:custGeom>
            <a:grpFill/>
            <a:ln>
              <a:noFill/>
            </a:ln>
          </p:spPr>
          <p:txBody>
            <a:bodyPr anchor="ctr"/>
            <a:lstStyle/>
            <a:p>
              <a:pPr algn="ctr"/>
              <a:endParaRPr/>
            </a:p>
          </p:txBody>
        </p:sp>
        <p:sp>
          <p:nvSpPr>
            <p:cNvPr id="115" name="îśľîḍê">
              <a:extLst>
                <a:ext uri="{FF2B5EF4-FFF2-40B4-BE49-F238E27FC236}">
                  <a16:creationId xmlns:a16="http://schemas.microsoft.com/office/drawing/2014/main" id="{BD205B8A-1795-48A7-B158-92F1823A0142}"/>
                </a:ext>
              </a:extLst>
            </p:cNvPr>
            <p:cNvSpPr/>
            <p:nvPr/>
          </p:nvSpPr>
          <p:spPr bwMode="auto">
            <a:xfrm>
              <a:off x="5766293" y="2356565"/>
              <a:ext cx="109550" cy="69433"/>
            </a:xfrm>
            <a:prstGeom prst="ellipse">
              <a:avLst/>
            </a:prstGeom>
            <a:grpFill/>
            <a:ln>
              <a:noFill/>
            </a:ln>
          </p:spPr>
          <p:txBody>
            <a:bodyPr anchor="ctr"/>
            <a:lstStyle/>
            <a:p>
              <a:pPr algn="ctr"/>
              <a:endParaRPr/>
            </a:p>
          </p:txBody>
        </p:sp>
        <p:sp>
          <p:nvSpPr>
            <p:cNvPr id="116" name="îśļîḓé">
              <a:extLst>
                <a:ext uri="{FF2B5EF4-FFF2-40B4-BE49-F238E27FC236}">
                  <a16:creationId xmlns:a16="http://schemas.microsoft.com/office/drawing/2014/main" id="{1977ECD7-303D-4BF7-A897-8999D2B03332}"/>
                </a:ext>
              </a:extLst>
            </p:cNvPr>
            <p:cNvSpPr/>
            <p:nvPr/>
          </p:nvSpPr>
          <p:spPr bwMode="auto">
            <a:xfrm>
              <a:off x="5900529" y="2356565"/>
              <a:ext cx="109550" cy="69433"/>
            </a:xfrm>
            <a:custGeom>
              <a:avLst/>
              <a:gdLst>
                <a:gd name="T0" fmla="*/ 30 w 30"/>
                <a:gd name="T1" fmla="*/ 9 h 19"/>
                <a:gd name="T2" fmla="*/ 14 w 30"/>
                <a:gd name="T3" fmla="*/ 0 h 19"/>
                <a:gd name="T4" fmla="*/ 0 w 30"/>
                <a:gd name="T5" fmla="*/ 9 h 19"/>
                <a:gd name="T6" fmla="*/ 15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29" y="4"/>
                    <a:pt x="23" y="0"/>
                    <a:pt x="14" y="0"/>
                  </a:cubicBezTo>
                  <a:cubicBezTo>
                    <a:pt x="6" y="0"/>
                    <a:pt x="0" y="4"/>
                    <a:pt x="0" y="9"/>
                  </a:cubicBezTo>
                  <a:cubicBezTo>
                    <a:pt x="0" y="15"/>
                    <a:pt x="7" y="19"/>
                    <a:pt x="15" y="19"/>
                  </a:cubicBezTo>
                  <a:cubicBezTo>
                    <a:pt x="23" y="19"/>
                    <a:pt x="30" y="15"/>
                    <a:pt x="30" y="9"/>
                  </a:cubicBezTo>
                  <a:close/>
                </a:path>
              </a:pathLst>
            </a:custGeom>
            <a:grpFill/>
            <a:ln>
              <a:noFill/>
            </a:ln>
          </p:spPr>
          <p:txBody>
            <a:bodyPr anchor="ctr"/>
            <a:lstStyle/>
            <a:p>
              <a:pPr algn="ctr"/>
              <a:endParaRPr/>
            </a:p>
          </p:txBody>
        </p:sp>
        <p:sp>
          <p:nvSpPr>
            <p:cNvPr id="117" name="işḻíḑè">
              <a:extLst>
                <a:ext uri="{FF2B5EF4-FFF2-40B4-BE49-F238E27FC236}">
                  <a16:creationId xmlns:a16="http://schemas.microsoft.com/office/drawing/2014/main" id="{88E4E3A3-C2E1-4DB0-8EFD-30EB5D10056F}"/>
                </a:ext>
              </a:extLst>
            </p:cNvPr>
            <p:cNvSpPr/>
            <p:nvPr/>
          </p:nvSpPr>
          <p:spPr bwMode="auto">
            <a:xfrm>
              <a:off x="6033223" y="2356565"/>
              <a:ext cx="112636" cy="69433"/>
            </a:xfrm>
            <a:custGeom>
              <a:avLst/>
              <a:gdLst>
                <a:gd name="T0" fmla="*/ 30 w 31"/>
                <a:gd name="T1" fmla="*/ 9 h 19"/>
                <a:gd name="T2" fmla="*/ 15 w 31"/>
                <a:gd name="T3" fmla="*/ 0 h 19"/>
                <a:gd name="T4" fmla="*/ 0 w 31"/>
                <a:gd name="T5" fmla="*/ 9 h 19"/>
                <a:gd name="T6" fmla="*/ 16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30" y="4"/>
                    <a:pt x="23" y="0"/>
                    <a:pt x="15" y="0"/>
                  </a:cubicBezTo>
                  <a:cubicBezTo>
                    <a:pt x="7" y="0"/>
                    <a:pt x="0" y="4"/>
                    <a:pt x="0" y="9"/>
                  </a:cubicBezTo>
                  <a:cubicBezTo>
                    <a:pt x="1" y="15"/>
                    <a:pt x="7" y="19"/>
                    <a:pt x="16" y="19"/>
                  </a:cubicBezTo>
                  <a:cubicBezTo>
                    <a:pt x="24" y="19"/>
                    <a:pt x="31" y="15"/>
                    <a:pt x="30" y="9"/>
                  </a:cubicBezTo>
                  <a:close/>
                </a:path>
              </a:pathLst>
            </a:custGeom>
            <a:grpFill/>
            <a:ln>
              <a:noFill/>
            </a:ln>
          </p:spPr>
          <p:txBody>
            <a:bodyPr anchor="ctr"/>
            <a:lstStyle/>
            <a:p>
              <a:pPr algn="ctr"/>
              <a:endParaRPr/>
            </a:p>
          </p:txBody>
        </p:sp>
        <p:sp>
          <p:nvSpPr>
            <p:cNvPr id="118" name="îşlídê">
              <a:extLst>
                <a:ext uri="{FF2B5EF4-FFF2-40B4-BE49-F238E27FC236}">
                  <a16:creationId xmlns:a16="http://schemas.microsoft.com/office/drawing/2014/main" id="{3AAD93FC-00C1-4D55-804B-3D50D307F22B}"/>
                </a:ext>
              </a:extLst>
            </p:cNvPr>
            <p:cNvSpPr/>
            <p:nvPr/>
          </p:nvSpPr>
          <p:spPr bwMode="auto">
            <a:xfrm>
              <a:off x="6167459" y="2356565"/>
              <a:ext cx="109550" cy="69433"/>
            </a:xfrm>
            <a:custGeom>
              <a:avLst/>
              <a:gdLst>
                <a:gd name="T0" fmla="*/ 30 w 30"/>
                <a:gd name="T1" fmla="*/ 9 h 19"/>
                <a:gd name="T2" fmla="*/ 15 w 30"/>
                <a:gd name="T3" fmla="*/ 0 h 19"/>
                <a:gd name="T4" fmla="*/ 0 w 30"/>
                <a:gd name="T5" fmla="*/ 9 h 19"/>
                <a:gd name="T6" fmla="*/ 16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30" y="4"/>
                    <a:pt x="23" y="0"/>
                    <a:pt x="15" y="0"/>
                  </a:cubicBezTo>
                  <a:cubicBezTo>
                    <a:pt x="6" y="0"/>
                    <a:pt x="0" y="4"/>
                    <a:pt x="0" y="9"/>
                  </a:cubicBezTo>
                  <a:cubicBezTo>
                    <a:pt x="0" y="15"/>
                    <a:pt x="7" y="19"/>
                    <a:pt x="16" y="19"/>
                  </a:cubicBezTo>
                  <a:cubicBezTo>
                    <a:pt x="24" y="19"/>
                    <a:pt x="30" y="15"/>
                    <a:pt x="30" y="9"/>
                  </a:cubicBezTo>
                  <a:close/>
                </a:path>
              </a:pathLst>
            </a:custGeom>
            <a:grpFill/>
            <a:ln>
              <a:noFill/>
            </a:ln>
          </p:spPr>
          <p:txBody>
            <a:bodyPr anchor="ctr"/>
            <a:lstStyle/>
            <a:p>
              <a:pPr algn="ctr"/>
              <a:endParaRPr/>
            </a:p>
          </p:txBody>
        </p:sp>
        <p:sp>
          <p:nvSpPr>
            <p:cNvPr id="119" name="îšḷïdè">
              <a:extLst>
                <a:ext uri="{FF2B5EF4-FFF2-40B4-BE49-F238E27FC236}">
                  <a16:creationId xmlns:a16="http://schemas.microsoft.com/office/drawing/2014/main" id="{22C00C1F-1B31-43EE-B7F5-403A1E94F869}"/>
                </a:ext>
              </a:extLst>
            </p:cNvPr>
            <p:cNvSpPr/>
            <p:nvPr/>
          </p:nvSpPr>
          <p:spPr bwMode="auto">
            <a:xfrm>
              <a:off x="5218547" y="2439884"/>
              <a:ext cx="117264" cy="74061"/>
            </a:xfrm>
            <a:custGeom>
              <a:avLst/>
              <a:gdLst>
                <a:gd name="T0" fmla="*/ 31 w 32"/>
                <a:gd name="T1" fmla="*/ 10 h 20"/>
                <a:gd name="T2" fmla="*/ 17 w 32"/>
                <a:gd name="T3" fmla="*/ 0 h 20"/>
                <a:gd name="T4" fmla="*/ 1 w 32"/>
                <a:gd name="T5" fmla="*/ 10 h 20"/>
                <a:gd name="T6" fmla="*/ 15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2" y="5"/>
                    <a:pt x="25" y="0"/>
                    <a:pt x="17" y="0"/>
                  </a:cubicBezTo>
                  <a:cubicBezTo>
                    <a:pt x="9" y="0"/>
                    <a:pt x="1" y="5"/>
                    <a:pt x="1" y="10"/>
                  </a:cubicBezTo>
                  <a:cubicBezTo>
                    <a:pt x="0" y="16"/>
                    <a:pt x="7" y="20"/>
                    <a:pt x="15" y="20"/>
                  </a:cubicBezTo>
                  <a:cubicBezTo>
                    <a:pt x="24" y="20"/>
                    <a:pt x="31" y="16"/>
                    <a:pt x="31" y="10"/>
                  </a:cubicBezTo>
                  <a:close/>
                </a:path>
              </a:pathLst>
            </a:custGeom>
            <a:grpFill/>
            <a:ln>
              <a:noFill/>
            </a:ln>
          </p:spPr>
          <p:txBody>
            <a:bodyPr anchor="ctr"/>
            <a:lstStyle/>
            <a:p>
              <a:pPr algn="ctr"/>
              <a:endParaRPr/>
            </a:p>
          </p:txBody>
        </p:sp>
        <p:sp>
          <p:nvSpPr>
            <p:cNvPr id="120" name="íSļidé">
              <a:extLst>
                <a:ext uri="{FF2B5EF4-FFF2-40B4-BE49-F238E27FC236}">
                  <a16:creationId xmlns:a16="http://schemas.microsoft.com/office/drawing/2014/main" id="{6F2F2899-F046-4E37-88AC-1B61C4280A05}"/>
                </a:ext>
              </a:extLst>
            </p:cNvPr>
            <p:cNvSpPr/>
            <p:nvPr/>
          </p:nvSpPr>
          <p:spPr bwMode="auto">
            <a:xfrm>
              <a:off x="5357412" y="2439884"/>
              <a:ext cx="112636" cy="74061"/>
            </a:xfrm>
            <a:custGeom>
              <a:avLst/>
              <a:gdLst>
                <a:gd name="T0" fmla="*/ 30 w 31"/>
                <a:gd name="T1" fmla="*/ 10 h 20"/>
                <a:gd name="T2" fmla="*/ 16 w 31"/>
                <a:gd name="T3" fmla="*/ 0 h 20"/>
                <a:gd name="T4" fmla="*/ 0 w 31"/>
                <a:gd name="T5" fmla="*/ 10 h 20"/>
                <a:gd name="T6" fmla="*/ 15 w 31"/>
                <a:gd name="T7" fmla="*/ 20 h 20"/>
                <a:gd name="T8" fmla="*/ 30 w 31"/>
                <a:gd name="T9" fmla="*/ 10 h 20"/>
              </a:gdLst>
              <a:ahLst/>
              <a:cxnLst>
                <a:cxn ang="0">
                  <a:pos x="T0" y="T1"/>
                </a:cxn>
                <a:cxn ang="0">
                  <a:pos x="T2" y="T3"/>
                </a:cxn>
                <a:cxn ang="0">
                  <a:pos x="T4" y="T5"/>
                </a:cxn>
                <a:cxn ang="0">
                  <a:pos x="T6" y="T7"/>
                </a:cxn>
                <a:cxn ang="0">
                  <a:pos x="T8" y="T9"/>
                </a:cxn>
              </a:cxnLst>
              <a:rect l="0" t="0" r="r" b="b"/>
              <a:pathLst>
                <a:path w="31" h="20">
                  <a:moveTo>
                    <a:pt x="30" y="10"/>
                  </a:moveTo>
                  <a:cubicBezTo>
                    <a:pt x="31" y="5"/>
                    <a:pt x="24" y="0"/>
                    <a:pt x="16" y="0"/>
                  </a:cubicBezTo>
                  <a:cubicBezTo>
                    <a:pt x="8" y="0"/>
                    <a:pt x="0" y="5"/>
                    <a:pt x="0" y="10"/>
                  </a:cubicBezTo>
                  <a:cubicBezTo>
                    <a:pt x="0" y="16"/>
                    <a:pt x="6" y="20"/>
                    <a:pt x="15" y="20"/>
                  </a:cubicBezTo>
                  <a:cubicBezTo>
                    <a:pt x="23" y="20"/>
                    <a:pt x="30" y="16"/>
                    <a:pt x="30" y="10"/>
                  </a:cubicBezTo>
                  <a:close/>
                </a:path>
              </a:pathLst>
            </a:custGeom>
            <a:grpFill/>
            <a:ln>
              <a:noFill/>
            </a:ln>
          </p:spPr>
          <p:txBody>
            <a:bodyPr anchor="ctr"/>
            <a:lstStyle/>
            <a:p>
              <a:pPr algn="ctr"/>
              <a:endParaRPr/>
            </a:p>
          </p:txBody>
        </p:sp>
        <p:sp>
          <p:nvSpPr>
            <p:cNvPr id="121" name="ïSļíḓê">
              <a:extLst>
                <a:ext uri="{FF2B5EF4-FFF2-40B4-BE49-F238E27FC236}">
                  <a16:creationId xmlns:a16="http://schemas.microsoft.com/office/drawing/2014/main" id="{201697BC-A59A-45E0-A162-0747104D2705}"/>
                </a:ext>
              </a:extLst>
            </p:cNvPr>
            <p:cNvSpPr/>
            <p:nvPr/>
          </p:nvSpPr>
          <p:spPr bwMode="auto">
            <a:xfrm>
              <a:off x="5493191" y="2439884"/>
              <a:ext cx="112636" cy="74061"/>
            </a:xfrm>
            <a:custGeom>
              <a:avLst/>
              <a:gdLst>
                <a:gd name="T0" fmla="*/ 31 w 31"/>
                <a:gd name="T1" fmla="*/ 10 h 20"/>
                <a:gd name="T2" fmla="*/ 16 w 31"/>
                <a:gd name="T3" fmla="*/ 0 h 20"/>
                <a:gd name="T4" fmla="*/ 0 w 31"/>
                <a:gd name="T5" fmla="*/ 10 h 20"/>
                <a:gd name="T6" fmla="*/ 15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1" y="5"/>
                    <a:pt x="24" y="0"/>
                    <a:pt x="16" y="0"/>
                  </a:cubicBezTo>
                  <a:cubicBezTo>
                    <a:pt x="8" y="0"/>
                    <a:pt x="1" y="5"/>
                    <a:pt x="0" y="10"/>
                  </a:cubicBezTo>
                  <a:cubicBezTo>
                    <a:pt x="0" y="16"/>
                    <a:pt x="7" y="20"/>
                    <a:pt x="15" y="20"/>
                  </a:cubicBezTo>
                  <a:cubicBezTo>
                    <a:pt x="24" y="20"/>
                    <a:pt x="30" y="16"/>
                    <a:pt x="31" y="10"/>
                  </a:cubicBezTo>
                  <a:close/>
                </a:path>
              </a:pathLst>
            </a:custGeom>
            <a:grpFill/>
            <a:ln>
              <a:noFill/>
            </a:ln>
          </p:spPr>
          <p:txBody>
            <a:bodyPr anchor="ctr"/>
            <a:lstStyle/>
            <a:p>
              <a:pPr algn="ctr"/>
              <a:endParaRPr/>
            </a:p>
          </p:txBody>
        </p:sp>
        <p:sp>
          <p:nvSpPr>
            <p:cNvPr id="122" name="íṡlïdè">
              <a:extLst>
                <a:ext uri="{FF2B5EF4-FFF2-40B4-BE49-F238E27FC236}">
                  <a16:creationId xmlns:a16="http://schemas.microsoft.com/office/drawing/2014/main" id="{21F949F7-E3CA-451D-91B4-7716C4D91272}"/>
                </a:ext>
              </a:extLst>
            </p:cNvPr>
            <p:cNvSpPr/>
            <p:nvPr/>
          </p:nvSpPr>
          <p:spPr bwMode="auto">
            <a:xfrm>
              <a:off x="5627428" y="2439884"/>
              <a:ext cx="112636" cy="74061"/>
            </a:xfrm>
            <a:custGeom>
              <a:avLst/>
              <a:gdLst>
                <a:gd name="T0" fmla="*/ 31 w 31"/>
                <a:gd name="T1" fmla="*/ 10 h 20"/>
                <a:gd name="T2" fmla="*/ 16 w 31"/>
                <a:gd name="T3" fmla="*/ 0 h 20"/>
                <a:gd name="T4" fmla="*/ 1 w 31"/>
                <a:gd name="T5" fmla="*/ 10 h 20"/>
                <a:gd name="T6" fmla="*/ 15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1" y="5"/>
                    <a:pt x="24" y="0"/>
                    <a:pt x="16" y="0"/>
                  </a:cubicBezTo>
                  <a:cubicBezTo>
                    <a:pt x="8" y="0"/>
                    <a:pt x="1" y="5"/>
                    <a:pt x="1" y="10"/>
                  </a:cubicBezTo>
                  <a:cubicBezTo>
                    <a:pt x="0" y="16"/>
                    <a:pt x="7" y="20"/>
                    <a:pt x="15" y="20"/>
                  </a:cubicBezTo>
                  <a:cubicBezTo>
                    <a:pt x="24" y="20"/>
                    <a:pt x="31" y="16"/>
                    <a:pt x="31" y="10"/>
                  </a:cubicBezTo>
                  <a:close/>
                </a:path>
              </a:pathLst>
            </a:custGeom>
            <a:grpFill/>
            <a:ln>
              <a:noFill/>
            </a:ln>
          </p:spPr>
          <p:txBody>
            <a:bodyPr anchor="ctr"/>
            <a:lstStyle/>
            <a:p>
              <a:pPr algn="ctr"/>
              <a:endParaRPr/>
            </a:p>
          </p:txBody>
        </p:sp>
        <p:sp>
          <p:nvSpPr>
            <p:cNvPr id="123" name="iṣlíḍê">
              <a:extLst>
                <a:ext uri="{FF2B5EF4-FFF2-40B4-BE49-F238E27FC236}">
                  <a16:creationId xmlns:a16="http://schemas.microsoft.com/office/drawing/2014/main" id="{8851AAD3-E9E1-4E9C-A202-2CCE223F2868}"/>
                </a:ext>
              </a:extLst>
            </p:cNvPr>
            <p:cNvSpPr/>
            <p:nvPr/>
          </p:nvSpPr>
          <p:spPr bwMode="auto">
            <a:xfrm>
              <a:off x="5766293" y="2439884"/>
              <a:ext cx="109550" cy="74061"/>
            </a:xfrm>
            <a:custGeom>
              <a:avLst/>
              <a:gdLst>
                <a:gd name="T0" fmla="*/ 30 w 30"/>
                <a:gd name="T1" fmla="*/ 10 h 20"/>
                <a:gd name="T2" fmla="*/ 15 w 30"/>
                <a:gd name="T3" fmla="*/ 0 h 20"/>
                <a:gd name="T4" fmla="*/ 0 w 30"/>
                <a:gd name="T5" fmla="*/ 10 h 20"/>
                <a:gd name="T6" fmla="*/ 15 w 30"/>
                <a:gd name="T7" fmla="*/ 20 h 20"/>
                <a:gd name="T8" fmla="*/ 30 w 30"/>
                <a:gd name="T9" fmla="*/ 10 h 20"/>
              </a:gdLst>
              <a:ahLst/>
              <a:cxnLst>
                <a:cxn ang="0">
                  <a:pos x="T0" y="T1"/>
                </a:cxn>
                <a:cxn ang="0">
                  <a:pos x="T2" y="T3"/>
                </a:cxn>
                <a:cxn ang="0">
                  <a:pos x="T4" y="T5"/>
                </a:cxn>
                <a:cxn ang="0">
                  <a:pos x="T6" y="T7"/>
                </a:cxn>
                <a:cxn ang="0">
                  <a:pos x="T8" y="T9"/>
                </a:cxn>
              </a:cxnLst>
              <a:rect l="0" t="0" r="r" b="b"/>
              <a:pathLst>
                <a:path w="30" h="20">
                  <a:moveTo>
                    <a:pt x="30" y="10"/>
                  </a:moveTo>
                  <a:cubicBezTo>
                    <a:pt x="30" y="5"/>
                    <a:pt x="23" y="0"/>
                    <a:pt x="15" y="0"/>
                  </a:cubicBezTo>
                  <a:cubicBezTo>
                    <a:pt x="7" y="0"/>
                    <a:pt x="0" y="5"/>
                    <a:pt x="0" y="10"/>
                  </a:cubicBezTo>
                  <a:cubicBezTo>
                    <a:pt x="0" y="16"/>
                    <a:pt x="6" y="20"/>
                    <a:pt x="15" y="20"/>
                  </a:cubicBezTo>
                  <a:cubicBezTo>
                    <a:pt x="23" y="20"/>
                    <a:pt x="30" y="16"/>
                    <a:pt x="30" y="10"/>
                  </a:cubicBezTo>
                  <a:close/>
                </a:path>
              </a:pathLst>
            </a:custGeom>
            <a:grpFill/>
            <a:ln>
              <a:noFill/>
            </a:ln>
          </p:spPr>
          <p:txBody>
            <a:bodyPr anchor="ctr"/>
            <a:lstStyle/>
            <a:p>
              <a:pPr algn="ctr"/>
              <a:endParaRPr/>
            </a:p>
          </p:txBody>
        </p:sp>
        <p:sp>
          <p:nvSpPr>
            <p:cNvPr id="124" name="íS1îdé">
              <a:extLst>
                <a:ext uri="{FF2B5EF4-FFF2-40B4-BE49-F238E27FC236}">
                  <a16:creationId xmlns:a16="http://schemas.microsoft.com/office/drawing/2014/main" id="{BA628052-CA68-4113-B408-BBA27F6A1390}"/>
                </a:ext>
              </a:extLst>
            </p:cNvPr>
            <p:cNvSpPr/>
            <p:nvPr/>
          </p:nvSpPr>
          <p:spPr bwMode="auto">
            <a:xfrm>
              <a:off x="5900529" y="2439884"/>
              <a:ext cx="109550" cy="74061"/>
            </a:xfrm>
            <a:custGeom>
              <a:avLst/>
              <a:gdLst>
                <a:gd name="T0" fmla="*/ 30 w 30"/>
                <a:gd name="T1" fmla="*/ 10 h 20"/>
                <a:gd name="T2" fmla="*/ 15 w 30"/>
                <a:gd name="T3" fmla="*/ 0 h 20"/>
                <a:gd name="T4" fmla="*/ 0 w 30"/>
                <a:gd name="T5" fmla="*/ 10 h 20"/>
                <a:gd name="T6" fmla="*/ 15 w 30"/>
                <a:gd name="T7" fmla="*/ 20 h 20"/>
                <a:gd name="T8" fmla="*/ 30 w 30"/>
                <a:gd name="T9" fmla="*/ 10 h 20"/>
              </a:gdLst>
              <a:ahLst/>
              <a:cxnLst>
                <a:cxn ang="0">
                  <a:pos x="T0" y="T1"/>
                </a:cxn>
                <a:cxn ang="0">
                  <a:pos x="T2" y="T3"/>
                </a:cxn>
                <a:cxn ang="0">
                  <a:pos x="T4" y="T5"/>
                </a:cxn>
                <a:cxn ang="0">
                  <a:pos x="T6" y="T7"/>
                </a:cxn>
                <a:cxn ang="0">
                  <a:pos x="T8" y="T9"/>
                </a:cxn>
              </a:cxnLst>
              <a:rect l="0" t="0" r="r" b="b"/>
              <a:pathLst>
                <a:path w="30" h="20">
                  <a:moveTo>
                    <a:pt x="30" y="10"/>
                  </a:moveTo>
                  <a:cubicBezTo>
                    <a:pt x="30" y="5"/>
                    <a:pt x="23" y="0"/>
                    <a:pt x="15" y="0"/>
                  </a:cubicBezTo>
                  <a:cubicBezTo>
                    <a:pt x="7" y="0"/>
                    <a:pt x="0" y="5"/>
                    <a:pt x="0" y="10"/>
                  </a:cubicBezTo>
                  <a:cubicBezTo>
                    <a:pt x="0" y="16"/>
                    <a:pt x="7" y="20"/>
                    <a:pt x="15" y="20"/>
                  </a:cubicBezTo>
                  <a:cubicBezTo>
                    <a:pt x="24" y="20"/>
                    <a:pt x="30" y="16"/>
                    <a:pt x="30" y="10"/>
                  </a:cubicBezTo>
                  <a:close/>
                </a:path>
              </a:pathLst>
            </a:custGeom>
            <a:grpFill/>
            <a:ln>
              <a:noFill/>
            </a:ln>
          </p:spPr>
          <p:txBody>
            <a:bodyPr anchor="ctr"/>
            <a:lstStyle/>
            <a:p>
              <a:pPr algn="ctr"/>
              <a:endParaRPr/>
            </a:p>
          </p:txBody>
        </p:sp>
        <p:sp>
          <p:nvSpPr>
            <p:cNvPr id="125" name="iŝliḍê">
              <a:extLst>
                <a:ext uri="{FF2B5EF4-FFF2-40B4-BE49-F238E27FC236}">
                  <a16:creationId xmlns:a16="http://schemas.microsoft.com/office/drawing/2014/main" id="{2BB2262B-82E2-469F-B0E0-93A57B42DE4A}"/>
                </a:ext>
              </a:extLst>
            </p:cNvPr>
            <p:cNvSpPr/>
            <p:nvPr/>
          </p:nvSpPr>
          <p:spPr bwMode="auto">
            <a:xfrm>
              <a:off x="6036308" y="2439884"/>
              <a:ext cx="112636" cy="74061"/>
            </a:xfrm>
            <a:custGeom>
              <a:avLst/>
              <a:gdLst>
                <a:gd name="T0" fmla="*/ 30 w 31"/>
                <a:gd name="T1" fmla="*/ 10 h 20"/>
                <a:gd name="T2" fmla="*/ 15 w 31"/>
                <a:gd name="T3" fmla="*/ 0 h 20"/>
                <a:gd name="T4" fmla="*/ 0 w 31"/>
                <a:gd name="T5" fmla="*/ 10 h 20"/>
                <a:gd name="T6" fmla="*/ 16 w 31"/>
                <a:gd name="T7" fmla="*/ 20 h 20"/>
                <a:gd name="T8" fmla="*/ 30 w 31"/>
                <a:gd name="T9" fmla="*/ 10 h 20"/>
              </a:gdLst>
              <a:ahLst/>
              <a:cxnLst>
                <a:cxn ang="0">
                  <a:pos x="T0" y="T1"/>
                </a:cxn>
                <a:cxn ang="0">
                  <a:pos x="T2" y="T3"/>
                </a:cxn>
                <a:cxn ang="0">
                  <a:pos x="T4" y="T5"/>
                </a:cxn>
                <a:cxn ang="0">
                  <a:pos x="T6" y="T7"/>
                </a:cxn>
                <a:cxn ang="0">
                  <a:pos x="T8" y="T9"/>
                </a:cxn>
              </a:cxnLst>
              <a:rect l="0" t="0" r="r" b="b"/>
              <a:pathLst>
                <a:path w="31" h="20">
                  <a:moveTo>
                    <a:pt x="30" y="10"/>
                  </a:moveTo>
                  <a:cubicBezTo>
                    <a:pt x="30" y="5"/>
                    <a:pt x="23" y="0"/>
                    <a:pt x="15" y="0"/>
                  </a:cubicBezTo>
                  <a:cubicBezTo>
                    <a:pt x="7" y="0"/>
                    <a:pt x="0" y="5"/>
                    <a:pt x="0" y="10"/>
                  </a:cubicBezTo>
                  <a:cubicBezTo>
                    <a:pt x="0" y="16"/>
                    <a:pt x="7" y="20"/>
                    <a:pt x="16" y="20"/>
                  </a:cubicBezTo>
                  <a:cubicBezTo>
                    <a:pt x="24" y="20"/>
                    <a:pt x="31" y="16"/>
                    <a:pt x="30" y="10"/>
                  </a:cubicBezTo>
                  <a:close/>
                </a:path>
              </a:pathLst>
            </a:custGeom>
            <a:grpFill/>
            <a:ln>
              <a:noFill/>
            </a:ln>
          </p:spPr>
          <p:txBody>
            <a:bodyPr anchor="ctr"/>
            <a:lstStyle/>
            <a:p>
              <a:pPr algn="ctr"/>
              <a:endParaRPr/>
            </a:p>
          </p:txBody>
        </p:sp>
        <p:sp>
          <p:nvSpPr>
            <p:cNvPr id="126" name="iSḻíḓé">
              <a:extLst>
                <a:ext uri="{FF2B5EF4-FFF2-40B4-BE49-F238E27FC236}">
                  <a16:creationId xmlns:a16="http://schemas.microsoft.com/office/drawing/2014/main" id="{5B90DCE3-6685-486D-BEB2-125AE98BEA69}"/>
                </a:ext>
              </a:extLst>
            </p:cNvPr>
            <p:cNvSpPr/>
            <p:nvPr/>
          </p:nvSpPr>
          <p:spPr bwMode="auto">
            <a:xfrm>
              <a:off x="6170545" y="2439884"/>
              <a:ext cx="114178" cy="74061"/>
            </a:xfrm>
            <a:custGeom>
              <a:avLst/>
              <a:gdLst>
                <a:gd name="T0" fmla="*/ 31 w 31"/>
                <a:gd name="T1" fmla="*/ 10 h 20"/>
                <a:gd name="T2" fmla="*/ 15 w 31"/>
                <a:gd name="T3" fmla="*/ 0 h 20"/>
                <a:gd name="T4" fmla="*/ 0 w 31"/>
                <a:gd name="T5" fmla="*/ 10 h 20"/>
                <a:gd name="T6" fmla="*/ 16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0" y="5"/>
                    <a:pt x="23" y="0"/>
                    <a:pt x="15" y="0"/>
                  </a:cubicBezTo>
                  <a:cubicBezTo>
                    <a:pt x="7" y="0"/>
                    <a:pt x="0" y="5"/>
                    <a:pt x="0" y="10"/>
                  </a:cubicBezTo>
                  <a:cubicBezTo>
                    <a:pt x="1" y="16"/>
                    <a:pt x="8" y="20"/>
                    <a:pt x="16" y="20"/>
                  </a:cubicBezTo>
                  <a:cubicBezTo>
                    <a:pt x="24" y="20"/>
                    <a:pt x="31" y="16"/>
                    <a:pt x="31" y="10"/>
                  </a:cubicBezTo>
                  <a:close/>
                </a:path>
              </a:pathLst>
            </a:custGeom>
            <a:grpFill/>
            <a:ln>
              <a:noFill/>
            </a:ln>
          </p:spPr>
          <p:txBody>
            <a:bodyPr anchor="ctr"/>
            <a:lstStyle/>
            <a:p>
              <a:pPr algn="ctr"/>
              <a:endParaRPr/>
            </a:p>
          </p:txBody>
        </p:sp>
        <p:sp>
          <p:nvSpPr>
            <p:cNvPr id="127" name="ïṡlídé">
              <a:extLst>
                <a:ext uri="{FF2B5EF4-FFF2-40B4-BE49-F238E27FC236}">
                  <a16:creationId xmlns:a16="http://schemas.microsoft.com/office/drawing/2014/main" id="{15EEC973-5492-4E2C-B7C0-1EA89866A32C}"/>
                </a:ext>
              </a:extLst>
            </p:cNvPr>
            <p:cNvSpPr/>
            <p:nvPr/>
          </p:nvSpPr>
          <p:spPr bwMode="auto">
            <a:xfrm>
              <a:off x="5210833" y="2532461"/>
              <a:ext cx="117264" cy="72519"/>
            </a:xfrm>
            <a:custGeom>
              <a:avLst/>
              <a:gdLst>
                <a:gd name="T0" fmla="*/ 32 w 32"/>
                <a:gd name="T1" fmla="*/ 10 h 20"/>
                <a:gd name="T2" fmla="*/ 17 w 32"/>
                <a:gd name="T3" fmla="*/ 0 h 20"/>
                <a:gd name="T4" fmla="*/ 1 w 32"/>
                <a:gd name="T5" fmla="*/ 10 h 20"/>
                <a:gd name="T6" fmla="*/ 15 w 32"/>
                <a:gd name="T7" fmla="*/ 20 h 20"/>
                <a:gd name="T8" fmla="*/ 32 w 32"/>
                <a:gd name="T9" fmla="*/ 10 h 20"/>
              </a:gdLst>
              <a:ahLst/>
              <a:cxnLst>
                <a:cxn ang="0">
                  <a:pos x="T0" y="T1"/>
                </a:cxn>
                <a:cxn ang="0">
                  <a:pos x="T2" y="T3"/>
                </a:cxn>
                <a:cxn ang="0">
                  <a:pos x="T4" y="T5"/>
                </a:cxn>
                <a:cxn ang="0">
                  <a:pos x="T6" y="T7"/>
                </a:cxn>
                <a:cxn ang="0">
                  <a:pos x="T8" y="T9"/>
                </a:cxn>
              </a:cxnLst>
              <a:rect l="0" t="0" r="r" b="b"/>
              <a:pathLst>
                <a:path w="32" h="20">
                  <a:moveTo>
                    <a:pt x="32" y="10"/>
                  </a:moveTo>
                  <a:cubicBezTo>
                    <a:pt x="32" y="4"/>
                    <a:pt x="25" y="0"/>
                    <a:pt x="17" y="0"/>
                  </a:cubicBezTo>
                  <a:cubicBezTo>
                    <a:pt x="9" y="0"/>
                    <a:pt x="1" y="4"/>
                    <a:pt x="1" y="10"/>
                  </a:cubicBezTo>
                  <a:cubicBezTo>
                    <a:pt x="0" y="15"/>
                    <a:pt x="7" y="20"/>
                    <a:pt x="15" y="20"/>
                  </a:cubicBezTo>
                  <a:cubicBezTo>
                    <a:pt x="24" y="20"/>
                    <a:pt x="31" y="15"/>
                    <a:pt x="32" y="10"/>
                  </a:cubicBezTo>
                  <a:close/>
                </a:path>
              </a:pathLst>
            </a:custGeom>
            <a:grpFill/>
            <a:ln>
              <a:noFill/>
            </a:ln>
          </p:spPr>
          <p:txBody>
            <a:bodyPr anchor="ctr"/>
            <a:lstStyle/>
            <a:p>
              <a:pPr algn="ctr"/>
              <a:endParaRPr/>
            </a:p>
          </p:txBody>
        </p:sp>
        <p:sp>
          <p:nvSpPr>
            <p:cNvPr id="128" name="îŝḻiḓè">
              <a:extLst>
                <a:ext uri="{FF2B5EF4-FFF2-40B4-BE49-F238E27FC236}">
                  <a16:creationId xmlns:a16="http://schemas.microsoft.com/office/drawing/2014/main" id="{5B52531B-9AD2-460D-A3DB-2EA89AEC45A0}"/>
                </a:ext>
              </a:extLst>
            </p:cNvPr>
            <p:cNvSpPr/>
            <p:nvPr/>
          </p:nvSpPr>
          <p:spPr bwMode="auto">
            <a:xfrm>
              <a:off x="5349698" y="2532461"/>
              <a:ext cx="114178" cy="72519"/>
            </a:xfrm>
            <a:custGeom>
              <a:avLst/>
              <a:gdLst>
                <a:gd name="T0" fmla="*/ 31 w 31"/>
                <a:gd name="T1" fmla="*/ 10 h 20"/>
                <a:gd name="T2" fmla="*/ 16 w 31"/>
                <a:gd name="T3" fmla="*/ 0 h 20"/>
                <a:gd name="T4" fmla="*/ 0 w 31"/>
                <a:gd name="T5" fmla="*/ 10 h 20"/>
                <a:gd name="T6" fmla="*/ 15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1" y="4"/>
                    <a:pt x="25" y="0"/>
                    <a:pt x="16" y="0"/>
                  </a:cubicBezTo>
                  <a:cubicBezTo>
                    <a:pt x="8" y="0"/>
                    <a:pt x="1" y="4"/>
                    <a:pt x="0" y="10"/>
                  </a:cubicBezTo>
                  <a:cubicBezTo>
                    <a:pt x="0" y="15"/>
                    <a:pt x="7" y="20"/>
                    <a:pt x="15" y="20"/>
                  </a:cubicBezTo>
                  <a:cubicBezTo>
                    <a:pt x="24" y="20"/>
                    <a:pt x="31" y="15"/>
                    <a:pt x="31" y="10"/>
                  </a:cubicBezTo>
                  <a:close/>
                </a:path>
              </a:pathLst>
            </a:custGeom>
            <a:grpFill/>
            <a:ln>
              <a:noFill/>
            </a:ln>
          </p:spPr>
          <p:txBody>
            <a:bodyPr anchor="ctr"/>
            <a:lstStyle/>
            <a:p>
              <a:pPr algn="ctr"/>
              <a:endParaRPr/>
            </a:p>
          </p:txBody>
        </p:sp>
        <p:sp>
          <p:nvSpPr>
            <p:cNvPr id="129" name="išļîďe">
              <a:extLst>
                <a:ext uri="{FF2B5EF4-FFF2-40B4-BE49-F238E27FC236}">
                  <a16:creationId xmlns:a16="http://schemas.microsoft.com/office/drawing/2014/main" id="{BAD56923-AFCC-4E6C-8FEE-A629206026BD}"/>
                </a:ext>
              </a:extLst>
            </p:cNvPr>
            <p:cNvSpPr/>
            <p:nvPr/>
          </p:nvSpPr>
          <p:spPr bwMode="auto">
            <a:xfrm>
              <a:off x="6039394" y="2532461"/>
              <a:ext cx="114178" cy="72519"/>
            </a:xfrm>
            <a:custGeom>
              <a:avLst/>
              <a:gdLst>
                <a:gd name="T0" fmla="*/ 31 w 31"/>
                <a:gd name="T1" fmla="*/ 10 h 20"/>
                <a:gd name="T2" fmla="*/ 15 w 31"/>
                <a:gd name="T3" fmla="*/ 0 h 20"/>
                <a:gd name="T4" fmla="*/ 0 w 31"/>
                <a:gd name="T5" fmla="*/ 10 h 20"/>
                <a:gd name="T6" fmla="*/ 16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0" y="4"/>
                    <a:pt x="23" y="0"/>
                    <a:pt x="15" y="0"/>
                  </a:cubicBezTo>
                  <a:cubicBezTo>
                    <a:pt x="6" y="0"/>
                    <a:pt x="0" y="4"/>
                    <a:pt x="0" y="10"/>
                  </a:cubicBezTo>
                  <a:cubicBezTo>
                    <a:pt x="0" y="15"/>
                    <a:pt x="7" y="20"/>
                    <a:pt x="16" y="20"/>
                  </a:cubicBezTo>
                  <a:cubicBezTo>
                    <a:pt x="24" y="20"/>
                    <a:pt x="31" y="15"/>
                    <a:pt x="31" y="10"/>
                  </a:cubicBezTo>
                  <a:close/>
                </a:path>
              </a:pathLst>
            </a:custGeom>
            <a:grpFill/>
            <a:ln>
              <a:noFill/>
            </a:ln>
          </p:spPr>
          <p:txBody>
            <a:bodyPr anchor="ctr"/>
            <a:lstStyle/>
            <a:p>
              <a:pPr algn="ctr"/>
              <a:endParaRPr/>
            </a:p>
          </p:txBody>
        </p:sp>
        <p:sp>
          <p:nvSpPr>
            <p:cNvPr id="130" name="ísḻïḋe">
              <a:extLst>
                <a:ext uri="{FF2B5EF4-FFF2-40B4-BE49-F238E27FC236}">
                  <a16:creationId xmlns:a16="http://schemas.microsoft.com/office/drawing/2014/main" id="{C87B536C-81B9-4C3C-94E4-28E0BC278972}"/>
                </a:ext>
              </a:extLst>
            </p:cNvPr>
            <p:cNvSpPr/>
            <p:nvPr/>
          </p:nvSpPr>
          <p:spPr bwMode="auto">
            <a:xfrm>
              <a:off x="6175174" y="2532461"/>
              <a:ext cx="115721" cy="72519"/>
            </a:xfrm>
            <a:custGeom>
              <a:avLst/>
              <a:gdLst>
                <a:gd name="T0" fmla="*/ 31 w 32"/>
                <a:gd name="T1" fmla="*/ 10 h 20"/>
                <a:gd name="T2" fmla="*/ 15 w 32"/>
                <a:gd name="T3" fmla="*/ 0 h 20"/>
                <a:gd name="T4" fmla="*/ 0 w 32"/>
                <a:gd name="T5" fmla="*/ 10 h 20"/>
                <a:gd name="T6" fmla="*/ 16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1" y="4"/>
                    <a:pt x="24" y="0"/>
                    <a:pt x="15" y="0"/>
                  </a:cubicBezTo>
                  <a:cubicBezTo>
                    <a:pt x="7" y="0"/>
                    <a:pt x="0" y="4"/>
                    <a:pt x="0" y="10"/>
                  </a:cubicBezTo>
                  <a:cubicBezTo>
                    <a:pt x="1" y="15"/>
                    <a:pt x="8" y="20"/>
                    <a:pt x="16" y="20"/>
                  </a:cubicBezTo>
                  <a:cubicBezTo>
                    <a:pt x="25" y="20"/>
                    <a:pt x="32" y="15"/>
                    <a:pt x="31" y="10"/>
                  </a:cubicBezTo>
                  <a:close/>
                </a:path>
              </a:pathLst>
            </a:custGeom>
            <a:grpFill/>
            <a:ln>
              <a:noFill/>
            </a:ln>
          </p:spPr>
          <p:txBody>
            <a:bodyPr anchor="ctr"/>
            <a:lstStyle/>
            <a:p>
              <a:pPr algn="ctr"/>
              <a:endParaRPr/>
            </a:p>
          </p:txBody>
        </p:sp>
        <p:sp>
          <p:nvSpPr>
            <p:cNvPr id="131" name="îs1íḓê">
              <a:extLst>
                <a:ext uri="{FF2B5EF4-FFF2-40B4-BE49-F238E27FC236}">
                  <a16:creationId xmlns:a16="http://schemas.microsoft.com/office/drawing/2014/main" id="{F7A4B485-7335-4344-8F90-6BAF5CA5D41E}"/>
                </a:ext>
              </a:extLst>
            </p:cNvPr>
            <p:cNvSpPr/>
            <p:nvPr/>
          </p:nvSpPr>
          <p:spPr bwMode="auto">
            <a:xfrm>
              <a:off x="6314039" y="2532461"/>
              <a:ext cx="112636" cy="72519"/>
            </a:xfrm>
            <a:custGeom>
              <a:avLst/>
              <a:gdLst>
                <a:gd name="T0" fmla="*/ 31 w 31"/>
                <a:gd name="T1" fmla="*/ 10 h 20"/>
                <a:gd name="T2" fmla="*/ 15 w 31"/>
                <a:gd name="T3" fmla="*/ 0 h 20"/>
                <a:gd name="T4" fmla="*/ 0 w 31"/>
                <a:gd name="T5" fmla="*/ 10 h 20"/>
                <a:gd name="T6" fmla="*/ 16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0" y="4"/>
                    <a:pt x="23" y="0"/>
                    <a:pt x="15" y="0"/>
                  </a:cubicBezTo>
                  <a:cubicBezTo>
                    <a:pt x="6" y="0"/>
                    <a:pt x="0" y="4"/>
                    <a:pt x="0" y="10"/>
                  </a:cubicBezTo>
                  <a:cubicBezTo>
                    <a:pt x="1" y="15"/>
                    <a:pt x="8" y="20"/>
                    <a:pt x="16" y="20"/>
                  </a:cubicBezTo>
                  <a:cubicBezTo>
                    <a:pt x="25" y="20"/>
                    <a:pt x="31" y="15"/>
                    <a:pt x="31" y="10"/>
                  </a:cubicBezTo>
                  <a:close/>
                </a:path>
              </a:pathLst>
            </a:custGeom>
            <a:grpFill/>
            <a:ln>
              <a:noFill/>
            </a:ln>
          </p:spPr>
          <p:txBody>
            <a:bodyPr anchor="ctr"/>
            <a:lstStyle/>
            <a:p>
              <a:pPr algn="ctr"/>
              <a:endParaRPr/>
            </a:p>
          </p:txBody>
        </p:sp>
        <p:sp>
          <p:nvSpPr>
            <p:cNvPr id="132" name="îṣḻîḑe">
              <a:extLst>
                <a:ext uri="{FF2B5EF4-FFF2-40B4-BE49-F238E27FC236}">
                  <a16:creationId xmlns:a16="http://schemas.microsoft.com/office/drawing/2014/main" id="{79873D2D-B6B7-4539-8F5A-D0B9A7EA5C4B}"/>
                </a:ext>
              </a:extLst>
            </p:cNvPr>
            <p:cNvSpPr/>
            <p:nvPr/>
          </p:nvSpPr>
          <p:spPr bwMode="auto">
            <a:xfrm>
              <a:off x="6448276" y="2532461"/>
              <a:ext cx="117264" cy="72519"/>
            </a:xfrm>
            <a:custGeom>
              <a:avLst/>
              <a:gdLst>
                <a:gd name="T0" fmla="*/ 32 w 32"/>
                <a:gd name="T1" fmla="*/ 10 h 20"/>
                <a:gd name="T2" fmla="*/ 15 w 32"/>
                <a:gd name="T3" fmla="*/ 0 h 20"/>
                <a:gd name="T4" fmla="*/ 1 w 32"/>
                <a:gd name="T5" fmla="*/ 10 h 20"/>
                <a:gd name="T6" fmla="*/ 17 w 32"/>
                <a:gd name="T7" fmla="*/ 20 h 20"/>
                <a:gd name="T8" fmla="*/ 32 w 32"/>
                <a:gd name="T9" fmla="*/ 10 h 20"/>
              </a:gdLst>
              <a:ahLst/>
              <a:cxnLst>
                <a:cxn ang="0">
                  <a:pos x="T0" y="T1"/>
                </a:cxn>
                <a:cxn ang="0">
                  <a:pos x="T2" y="T3"/>
                </a:cxn>
                <a:cxn ang="0">
                  <a:pos x="T4" y="T5"/>
                </a:cxn>
                <a:cxn ang="0">
                  <a:pos x="T6" y="T7"/>
                </a:cxn>
                <a:cxn ang="0">
                  <a:pos x="T8" y="T9"/>
                </a:cxn>
              </a:cxnLst>
              <a:rect l="0" t="0" r="r" b="b"/>
              <a:pathLst>
                <a:path w="32" h="20">
                  <a:moveTo>
                    <a:pt x="32" y="10"/>
                  </a:moveTo>
                  <a:cubicBezTo>
                    <a:pt x="31" y="4"/>
                    <a:pt x="24" y="0"/>
                    <a:pt x="15" y="0"/>
                  </a:cubicBezTo>
                  <a:cubicBezTo>
                    <a:pt x="7" y="0"/>
                    <a:pt x="0" y="4"/>
                    <a:pt x="1" y="10"/>
                  </a:cubicBezTo>
                  <a:cubicBezTo>
                    <a:pt x="1" y="15"/>
                    <a:pt x="9" y="20"/>
                    <a:pt x="17" y="20"/>
                  </a:cubicBezTo>
                  <a:cubicBezTo>
                    <a:pt x="26" y="20"/>
                    <a:pt x="32" y="15"/>
                    <a:pt x="32" y="10"/>
                  </a:cubicBezTo>
                  <a:close/>
                </a:path>
              </a:pathLst>
            </a:custGeom>
            <a:grpFill/>
            <a:ln>
              <a:noFill/>
            </a:ln>
          </p:spPr>
          <p:txBody>
            <a:bodyPr anchor="ctr"/>
            <a:lstStyle/>
            <a:p>
              <a:pPr algn="ctr"/>
              <a:endParaRPr/>
            </a:p>
          </p:txBody>
        </p:sp>
        <p:sp>
          <p:nvSpPr>
            <p:cNvPr id="133" name="îS1ídè">
              <a:extLst>
                <a:ext uri="{FF2B5EF4-FFF2-40B4-BE49-F238E27FC236}">
                  <a16:creationId xmlns:a16="http://schemas.microsoft.com/office/drawing/2014/main" id="{8CF0E0FF-E7A3-4A20-9772-935ED4A8C22F}"/>
                </a:ext>
              </a:extLst>
            </p:cNvPr>
            <p:cNvSpPr/>
            <p:nvPr/>
          </p:nvSpPr>
          <p:spPr bwMode="auto">
            <a:xfrm>
              <a:off x="9228665" y="2907396"/>
              <a:ext cx="138865" cy="84863"/>
            </a:xfrm>
            <a:custGeom>
              <a:avLst/>
              <a:gdLst>
                <a:gd name="T0" fmla="*/ 35 w 38"/>
                <a:gd name="T1" fmla="*/ 11 h 23"/>
                <a:gd name="T2" fmla="*/ 14 w 38"/>
                <a:gd name="T3" fmla="*/ 0 h 23"/>
                <a:gd name="T4" fmla="*/ 3 w 38"/>
                <a:gd name="T5" fmla="*/ 11 h 23"/>
                <a:gd name="T6" fmla="*/ 24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2" y="5"/>
                    <a:pt x="23" y="0"/>
                    <a:pt x="14" y="0"/>
                  </a:cubicBezTo>
                  <a:cubicBezTo>
                    <a:pt x="5" y="0"/>
                    <a:pt x="0" y="5"/>
                    <a:pt x="3" y="11"/>
                  </a:cubicBezTo>
                  <a:cubicBezTo>
                    <a:pt x="6" y="18"/>
                    <a:pt x="15" y="23"/>
                    <a:pt x="24" y="23"/>
                  </a:cubicBezTo>
                  <a:cubicBezTo>
                    <a:pt x="33" y="23"/>
                    <a:pt x="38" y="18"/>
                    <a:pt x="35" y="11"/>
                  </a:cubicBezTo>
                  <a:close/>
                </a:path>
              </a:pathLst>
            </a:custGeom>
            <a:grpFill/>
            <a:ln>
              <a:noFill/>
            </a:ln>
          </p:spPr>
          <p:txBody>
            <a:bodyPr anchor="ctr"/>
            <a:lstStyle/>
            <a:p>
              <a:pPr algn="ctr"/>
              <a:endParaRPr/>
            </a:p>
          </p:txBody>
        </p:sp>
        <p:sp>
          <p:nvSpPr>
            <p:cNvPr id="134" name="ïšḻïdé">
              <a:extLst>
                <a:ext uri="{FF2B5EF4-FFF2-40B4-BE49-F238E27FC236}">
                  <a16:creationId xmlns:a16="http://schemas.microsoft.com/office/drawing/2014/main" id="{5B2D6755-53AC-40CD-A773-AB968FA2D36F}"/>
                </a:ext>
              </a:extLst>
            </p:cNvPr>
            <p:cNvSpPr/>
            <p:nvPr/>
          </p:nvSpPr>
          <p:spPr bwMode="auto">
            <a:xfrm>
              <a:off x="9324328" y="3112609"/>
              <a:ext cx="141951" cy="87948"/>
            </a:xfrm>
            <a:custGeom>
              <a:avLst/>
              <a:gdLst>
                <a:gd name="T0" fmla="*/ 36 w 39"/>
                <a:gd name="T1" fmla="*/ 12 h 24"/>
                <a:gd name="T2" fmla="*/ 14 w 39"/>
                <a:gd name="T3" fmla="*/ 0 h 24"/>
                <a:gd name="T4" fmla="*/ 3 w 39"/>
                <a:gd name="T5" fmla="*/ 12 h 24"/>
                <a:gd name="T6" fmla="*/ 25 w 39"/>
                <a:gd name="T7" fmla="*/ 24 h 24"/>
                <a:gd name="T8" fmla="*/ 36 w 39"/>
                <a:gd name="T9" fmla="*/ 12 h 24"/>
              </a:gdLst>
              <a:ahLst/>
              <a:cxnLst>
                <a:cxn ang="0">
                  <a:pos x="T0" y="T1"/>
                </a:cxn>
                <a:cxn ang="0">
                  <a:pos x="T2" y="T3"/>
                </a:cxn>
                <a:cxn ang="0">
                  <a:pos x="T4" y="T5"/>
                </a:cxn>
                <a:cxn ang="0">
                  <a:pos x="T6" y="T7"/>
                </a:cxn>
                <a:cxn ang="0">
                  <a:pos x="T8" y="T9"/>
                </a:cxn>
              </a:cxnLst>
              <a:rect l="0" t="0" r="r" b="b"/>
              <a:pathLst>
                <a:path w="39" h="24">
                  <a:moveTo>
                    <a:pt x="36" y="12"/>
                  </a:moveTo>
                  <a:cubicBezTo>
                    <a:pt x="33" y="6"/>
                    <a:pt x="23" y="0"/>
                    <a:pt x="14" y="0"/>
                  </a:cubicBezTo>
                  <a:cubicBezTo>
                    <a:pt x="5" y="0"/>
                    <a:pt x="0" y="6"/>
                    <a:pt x="3" y="12"/>
                  </a:cubicBezTo>
                  <a:cubicBezTo>
                    <a:pt x="6" y="19"/>
                    <a:pt x="16" y="24"/>
                    <a:pt x="25" y="24"/>
                  </a:cubicBezTo>
                  <a:cubicBezTo>
                    <a:pt x="34" y="24"/>
                    <a:pt x="39" y="19"/>
                    <a:pt x="36" y="12"/>
                  </a:cubicBezTo>
                  <a:close/>
                </a:path>
              </a:pathLst>
            </a:custGeom>
            <a:grpFill/>
            <a:ln>
              <a:noFill/>
            </a:ln>
          </p:spPr>
          <p:txBody>
            <a:bodyPr anchor="ctr"/>
            <a:lstStyle/>
            <a:p>
              <a:pPr algn="ctr"/>
              <a:endParaRPr/>
            </a:p>
          </p:txBody>
        </p:sp>
        <p:sp>
          <p:nvSpPr>
            <p:cNvPr id="135" name="iṡlïdé">
              <a:extLst>
                <a:ext uri="{FF2B5EF4-FFF2-40B4-BE49-F238E27FC236}">
                  <a16:creationId xmlns:a16="http://schemas.microsoft.com/office/drawing/2014/main" id="{E2224DEC-3841-4600-B799-EF60547F284D}"/>
                </a:ext>
              </a:extLst>
            </p:cNvPr>
            <p:cNvSpPr/>
            <p:nvPr/>
          </p:nvSpPr>
          <p:spPr bwMode="auto">
            <a:xfrm>
              <a:off x="8717950" y="1804190"/>
              <a:ext cx="117264" cy="61718"/>
            </a:xfrm>
            <a:custGeom>
              <a:avLst/>
              <a:gdLst>
                <a:gd name="T0" fmla="*/ 30 w 32"/>
                <a:gd name="T1" fmla="*/ 9 h 17"/>
                <a:gd name="T2" fmla="*/ 13 w 32"/>
                <a:gd name="T3" fmla="*/ 0 h 17"/>
                <a:gd name="T4" fmla="*/ 3 w 32"/>
                <a:gd name="T5" fmla="*/ 9 h 17"/>
                <a:gd name="T6" fmla="*/ 20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3" y="0"/>
                  </a:cubicBezTo>
                  <a:cubicBezTo>
                    <a:pt x="5" y="0"/>
                    <a:pt x="0" y="4"/>
                    <a:pt x="3" y="9"/>
                  </a:cubicBezTo>
                  <a:cubicBezTo>
                    <a:pt x="5" y="13"/>
                    <a:pt x="13" y="17"/>
                    <a:pt x="20" y="17"/>
                  </a:cubicBezTo>
                  <a:cubicBezTo>
                    <a:pt x="28" y="17"/>
                    <a:pt x="32" y="13"/>
                    <a:pt x="30" y="9"/>
                  </a:cubicBezTo>
                  <a:close/>
                </a:path>
              </a:pathLst>
            </a:custGeom>
            <a:grpFill/>
            <a:ln>
              <a:noFill/>
            </a:ln>
          </p:spPr>
          <p:txBody>
            <a:bodyPr anchor="ctr"/>
            <a:lstStyle/>
            <a:p>
              <a:pPr algn="ctr"/>
              <a:endParaRPr/>
            </a:p>
          </p:txBody>
        </p:sp>
        <p:sp>
          <p:nvSpPr>
            <p:cNvPr id="136" name="îS1iḑê">
              <a:extLst>
                <a:ext uri="{FF2B5EF4-FFF2-40B4-BE49-F238E27FC236}">
                  <a16:creationId xmlns:a16="http://schemas.microsoft.com/office/drawing/2014/main" id="{CE791B75-2E9E-4442-96C7-541469A31FC5}"/>
                </a:ext>
              </a:extLst>
            </p:cNvPr>
            <p:cNvSpPr/>
            <p:nvPr/>
          </p:nvSpPr>
          <p:spPr bwMode="auto">
            <a:xfrm>
              <a:off x="8842929" y="1804190"/>
              <a:ext cx="115721" cy="61718"/>
            </a:xfrm>
            <a:custGeom>
              <a:avLst/>
              <a:gdLst>
                <a:gd name="T0" fmla="*/ 30 w 32"/>
                <a:gd name="T1" fmla="*/ 9 h 17"/>
                <a:gd name="T2" fmla="*/ 12 w 32"/>
                <a:gd name="T3" fmla="*/ 0 h 17"/>
                <a:gd name="T4" fmla="*/ 2 w 32"/>
                <a:gd name="T5" fmla="*/ 9 h 17"/>
                <a:gd name="T6" fmla="*/ 20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2" y="0"/>
                  </a:cubicBezTo>
                  <a:cubicBezTo>
                    <a:pt x="5" y="0"/>
                    <a:pt x="0" y="4"/>
                    <a:pt x="2" y="9"/>
                  </a:cubicBezTo>
                  <a:cubicBezTo>
                    <a:pt x="4" y="13"/>
                    <a:pt x="12" y="17"/>
                    <a:pt x="20" y="17"/>
                  </a:cubicBezTo>
                  <a:cubicBezTo>
                    <a:pt x="28" y="17"/>
                    <a:pt x="32" y="13"/>
                    <a:pt x="30" y="9"/>
                  </a:cubicBezTo>
                  <a:close/>
                </a:path>
              </a:pathLst>
            </a:custGeom>
            <a:grpFill/>
            <a:ln>
              <a:noFill/>
            </a:ln>
          </p:spPr>
          <p:txBody>
            <a:bodyPr anchor="ctr"/>
            <a:lstStyle/>
            <a:p>
              <a:pPr algn="ctr"/>
              <a:endParaRPr/>
            </a:p>
          </p:txBody>
        </p:sp>
        <p:sp>
          <p:nvSpPr>
            <p:cNvPr id="137" name="î$ḻïḑe">
              <a:extLst>
                <a:ext uri="{FF2B5EF4-FFF2-40B4-BE49-F238E27FC236}">
                  <a16:creationId xmlns:a16="http://schemas.microsoft.com/office/drawing/2014/main" id="{00DFF90A-9CEE-4DBD-9884-9C806C31A15B}"/>
                </a:ext>
              </a:extLst>
            </p:cNvPr>
            <p:cNvSpPr/>
            <p:nvPr/>
          </p:nvSpPr>
          <p:spPr bwMode="auto">
            <a:xfrm>
              <a:off x="9210150" y="1804190"/>
              <a:ext cx="120350" cy="61718"/>
            </a:xfrm>
            <a:custGeom>
              <a:avLst/>
              <a:gdLst>
                <a:gd name="T0" fmla="*/ 30 w 33"/>
                <a:gd name="T1" fmla="*/ 9 h 17"/>
                <a:gd name="T2" fmla="*/ 12 w 33"/>
                <a:gd name="T3" fmla="*/ 0 h 17"/>
                <a:gd name="T4" fmla="*/ 3 w 33"/>
                <a:gd name="T5" fmla="*/ 9 h 17"/>
                <a:gd name="T6" fmla="*/ 21 w 33"/>
                <a:gd name="T7" fmla="*/ 17 h 17"/>
                <a:gd name="T8" fmla="*/ 30 w 33"/>
                <a:gd name="T9" fmla="*/ 9 h 17"/>
              </a:gdLst>
              <a:ahLst/>
              <a:cxnLst>
                <a:cxn ang="0">
                  <a:pos x="T0" y="T1"/>
                </a:cxn>
                <a:cxn ang="0">
                  <a:pos x="T2" y="T3"/>
                </a:cxn>
                <a:cxn ang="0">
                  <a:pos x="T4" y="T5"/>
                </a:cxn>
                <a:cxn ang="0">
                  <a:pos x="T6" y="T7"/>
                </a:cxn>
                <a:cxn ang="0">
                  <a:pos x="T8" y="T9"/>
                </a:cxn>
              </a:cxnLst>
              <a:rect l="0" t="0" r="r" b="b"/>
              <a:pathLst>
                <a:path w="33" h="17">
                  <a:moveTo>
                    <a:pt x="30" y="9"/>
                  </a:moveTo>
                  <a:cubicBezTo>
                    <a:pt x="28" y="4"/>
                    <a:pt x="20" y="0"/>
                    <a:pt x="12" y="0"/>
                  </a:cubicBezTo>
                  <a:cubicBezTo>
                    <a:pt x="4" y="0"/>
                    <a:pt x="0" y="4"/>
                    <a:pt x="3" y="9"/>
                  </a:cubicBezTo>
                  <a:cubicBezTo>
                    <a:pt x="5" y="13"/>
                    <a:pt x="13" y="17"/>
                    <a:pt x="21" y="17"/>
                  </a:cubicBezTo>
                  <a:cubicBezTo>
                    <a:pt x="28" y="17"/>
                    <a:pt x="33" y="13"/>
                    <a:pt x="30" y="9"/>
                  </a:cubicBezTo>
                  <a:close/>
                </a:path>
              </a:pathLst>
            </a:custGeom>
            <a:grpFill/>
            <a:ln>
              <a:noFill/>
            </a:ln>
          </p:spPr>
          <p:txBody>
            <a:bodyPr anchor="ctr"/>
            <a:lstStyle/>
            <a:p>
              <a:pPr algn="ctr"/>
              <a:endParaRPr/>
            </a:p>
          </p:txBody>
        </p:sp>
        <p:sp>
          <p:nvSpPr>
            <p:cNvPr id="138" name="íṩlîdê">
              <a:extLst>
                <a:ext uri="{FF2B5EF4-FFF2-40B4-BE49-F238E27FC236}">
                  <a16:creationId xmlns:a16="http://schemas.microsoft.com/office/drawing/2014/main" id="{5092ACF0-5675-45C9-9E7E-214DF82D85AA}"/>
                </a:ext>
              </a:extLst>
            </p:cNvPr>
            <p:cNvSpPr/>
            <p:nvPr/>
          </p:nvSpPr>
          <p:spPr bwMode="auto">
            <a:xfrm>
              <a:off x="9335128" y="1804190"/>
              <a:ext cx="117264" cy="61718"/>
            </a:xfrm>
            <a:custGeom>
              <a:avLst/>
              <a:gdLst>
                <a:gd name="T0" fmla="*/ 30 w 32"/>
                <a:gd name="T1" fmla="*/ 9 h 17"/>
                <a:gd name="T2" fmla="*/ 12 w 32"/>
                <a:gd name="T3" fmla="*/ 0 h 17"/>
                <a:gd name="T4" fmla="*/ 2 w 32"/>
                <a:gd name="T5" fmla="*/ 9 h 17"/>
                <a:gd name="T6" fmla="*/ 21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7" y="4"/>
                    <a:pt x="19" y="0"/>
                    <a:pt x="12" y="0"/>
                  </a:cubicBezTo>
                  <a:cubicBezTo>
                    <a:pt x="4" y="0"/>
                    <a:pt x="0" y="4"/>
                    <a:pt x="2" y="9"/>
                  </a:cubicBezTo>
                  <a:cubicBezTo>
                    <a:pt x="5" y="13"/>
                    <a:pt x="13" y="17"/>
                    <a:pt x="21" y="17"/>
                  </a:cubicBezTo>
                  <a:cubicBezTo>
                    <a:pt x="28" y="17"/>
                    <a:pt x="32" y="13"/>
                    <a:pt x="30" y="9"/>
                  </a:cubicBezTo>
                  <a:close/>
                </a:path>
              </a:pathLst>
            </a:custGeom>
            <a:grpFill/>
            <a:ln>
              <a:noFill/>
            </a:ln>
          </p:spPr>
          <p:txBody>
            <a:bodyPr anchor="ctr"/>
            <a:lstStyle/>
            <a:p>
              <a:pPr algn="ctr"/>
              <a:endParaRPr/>
            </a:p>
          </p:txBody>
        </p:sp>
        <p:sp>
          <p:nvSpPr>
            <p:cNvPr id="139" name="ïş1îdè">
              <a:extLst>
                <a:ext uri="{FF2B5EF4-FFF2-40B4-BE49-F238E27FC236}">
                  <a16:creationId xmlns:a16="http://schemas.microsoft.com/office/drawing/2014/main" id="{AE347FCA-D7F9-4A7F-B703-A4045D260894}"/>
                </a:ext>
              </a:extLst>
            </p:cNvPr>
            <p:cNvSpPr/>
            <p:nvPr/>
          </p:nvSpPr>
          <p:spPr bwMode="auto">
            <a:xfrm>
              <a:off x="6466791" y="2714528"/>
              <a:ext cx="120350" cy="80233"/>
            </a:xfrm>
            <a:custGeom>
              <a:avLst/>
              <a:gdLst>
                <a:gd name="T0" fmla="*/ 32 w 33"/>
                <a:gd name="T1" fmla="*/ 11 h 22"/>
                <a:gd name="T2" fmla="*/ 15 w 33"/>
                <a:gd name="T3" fmla="*/ 0 h 22"/>
                <a:gd name="T4" fmla="*/ 0 w 33"/>
                <a:gd name="T5" fmla="*/ 11 h 22"/>
                <a:gd name="T6" fmla="*/ 17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1" y="5"/>
                    <a:pt x="24" y="0"/>
                    <a:pt x="15" y="0"/>
                  </a:cubicBezTo>
                  <a:cubicBezTo>
                    <a:pt x="6" y="0"/>
                    <a:pt x="0" y="5"/>
                    <a:pt x="0" y="11"/>
                  </a:cubicBezTo>
                  <a:cubicBezTo>
                    <a:pt x="1" y="17"/>
                    <a:pt x="8" y="22"/>
                    <a:pt x="17" y="22"/>
                  </a:cubicBezTo>
                  <a:cubicBezTo>
                    <a:pt x="26" y="22"/>
                    <a:pt x="33" y="17"/>
                    <a:pt x="32" y="11"/>
                  </a:cubicBezTo>
                  <a:close/>
                </a:path>
              </a:pathLst>
            </a:custGeom>
            <a:grpFill/>
            <a:ln>
              <a:noFill/>
            </a:ln>
          </p:spPr>
          <p:txBody>
            <a:bodyPr anchor="ctr"/>
            <a:lstStyle/>
            <a:p>
              <a:pPr algn="ctr"/>
              <a:endParaRPr/>
            </a:p>
          </p:txBody>
        </p:sp>
        <p:sp>
          <p:nvSpPr>
            <p:cNvPr id="140" name="išḻîḋè">
              <a:extLst>
                <a:ext uri="{FF2B5EF4-FFF2-40B4-BE49-F238E27FC236}">
                  <a16:creationId xmlns:a16="http://schemas.microsoft.com/office/drawing/2014/main" id="{0FED7BF7-570B-41F6-B54B-5FC53BBDAA99}"/>
                </a:ext>
              </a:extLst>
            </p:cNvPr>
            <p:cNvSpPr/>
            <p:nvPr/>
          </p:nvSpPr>
          <p:spPr bwMode="auto">
            <a:xfrm>
              <a:off x="6550110" y="2188383"/>
              <a:ext cx="109550" cy="69433"/>
            </a:xfrm>
            <a:custGeom>
              <a:avLst/>
              <a:gdLst>
                <a:gd name="T0" fmla="*/ 30 w 30"/>
                <a:gd name="T1" fmla="*/ 9 h 19"/>
                <a:gd name="T2" fmla="*/ 14 w 30"/>
                <a:gd name="T3" fmla="*/ 0 h 19"/>
                <a:gd name="T4" fmla="*/ 0 w 30"/>
                <a:gd name="T5" fmla="*/ 9 h 19"/>
                <a:gd name="T6" fmla="*/ 16 w 30"/>
                <a:gd name="T7" fmla="*/ 19 h 19"/>
                <a:gd name="T8" fmla="*/ 30 w 30"/>
                <a:gd name="T9" fmla="*/ 9 h 19"/>
              </a:gdLst>
              <a:ahLst/>
              <a:cxnLst>
                <a:cxn ang="0">
                  <a:pos x="T0" y="T1"/>
                </a:cxn>
                <a:cxn ang="0">
                  <a:pos x="T2" y="T3"/>
                </a:cxn>
                <a:cxn ang="0">
                  <a:pos x="T4" y="T5"/>
                </a:cxn>
                <a:cxn ang="0">
                  <a:pos x="T6" y="T7"/>
                </a:cxn>
                <a:cxn ang="0">
                  <a:pos x="T8" y="T9"/>
                </a:cxn>
              </a:cxnLst>
              <a:rect l="0" t="0" r="r" b="b"/>
              <a:pathLst>
                <a:path w="30" h="19">
                  <a:moveTo>
                    <a:pt x="30" y="9"/>
                  </a:moveTo>
                  <a:cubicBezTo>
                    <a:pt x="29" y="4"/>
                    <a:pt x="22" y="0"/>
                    <a:pt x="14" y="0"/>
                  </a:cubicBezTo>
                  <a:cubicBezTo>
                    <a:pt x="6" y="0"/>
                    <a:pt x="0" y="4"/>
                    <a:pt x="0" y="9"/>
                  </a:cubicBezTo>
                  <a:cubicBezTo>
                    <a:pt x="1" y="14"/>
                    <a:pt x="8" y="19"/>
                    <a:pt x="16" y="19"/>
                  </a:cubicBezTo>
                  <a:cubicBezTo>
                    <a:pt x="24" y="19"/>
                    <a:pt x="30" y="14"/>
                    <a:pt x="30" y="9"/>
                  </a:cubicBezTo>
                  <a:close/>
                </a:path>
              </a:pathLst>
            </a:custGeom>
            <a:grpFill/>
            <a:ln>
              <a:noFill/>
            </a:ln>
          </p:spPr>
          <p:txBody>
            <a:bodyPr anchor="ctr"/>
            <a:lstStyle/>
            <a:p>
              <a:pPr algn="ctr"/>
              <a:endParaRPr/>
            </a:p>
          </p:txBody>
        </p:sp>
        <p:sp>
          <p:nvSpPr>
            <p:cNvPr id="141" name="ïŝľídè">
              <a:extLst>
                <a:ext uri="{FF2B5EF4-FFF2-40B4-BE49-F238E27FC236}">
                  <a16:creationId xmlns:a16="http://schemas.microsoft.com/office/drawing/2014/main" id="{8E0E7A82-F704-4C06-BCEC-B56758F6C03C}"/>
                </a:ext>
              </a:extLst>
            </p:cNvPr>
            <p:cNvSpPr/>
            <p:nvPr/>
          </p:nvSpPr>
          <p:spPr bwMode="auto">
            <a:xfrm>
              <a:off x="6699775" y="2356565"/>
              <a:ext cx="117264" cy="69433"/>
            </a:xfrm>
            <a:custGeom>
              <a:avLst/>
              <a:gdLst>
                <a:gd name="T0" fmla="*/ 31 w 32"/>
                <a:gd name="T1" fmla="*/ 9 h 19"/>
                <a:gd name="T2" fmla="*/ 15 w 32"/>
                <a:gd name="T3" fmla="*/ 0 h 19"/>
                <a:gd name="T4" fmla="*/ 1 w 32"/>
                <a:gd name="T5" fmla="*/ 9 h 19"/>
                <a:gd name="T6" fmla="*/ 17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0" y="4"/>
                    <a:pt x="23" y="0"/>
                    <a:pt x="15" y="0"/>
                  </a:cubicBezTo>
                  <a:cubicBezTo>
                    <a:pt x="6" y="0"/>
                    <a:pt x="0" y="4"/>
                    <a:pt x="1" y="9"/>
                  </a:cubicBezTo>
                  <a:cubicBezTo>
                    <a:pt x="2" y="15"/>
                    <a:pt x="9" y="19"/>
                    <a:pt x="17" y="19"/>
                  </a:cubicBezTo>
                  <a:cubicBezTo>
                    <a:pt x="26" y="19"/>
                    <a:pt x="32" y="15"/>
                    <a:pt x="31" y="9"/>
                  </a:cubicBezTo>
                  <a:close/>
                </a:path>
              </a:pathLst>
            </a:custGeom>
            <a:grpFill/>
            <a:ln>
              <a:noFill/>
            </a:ln>
          </p:spPr>
          <p:txBody>
            <a:bodyPr anchor="ctr"/>
            <a:lstStyle/>
            <a:p>
              <a:pPr algn="ctr"/>
              <a:endParaRPr/>
            </a:p>
          </p:txBody>
        </p:sp>
        <p:sp>
          <p:nvSpPr>
            <p:cNvPr id="142" name="ïṥľiḓê">
              <a:extLst>
                <a:ext uri="{FF2B5EF4-FFF2-40B4-BE49-F238E27FC236}">
                  <a16:creationId xmlns:a16="http://schemas.microsoft.com/office/drawing/2014/main" id="{4EC47A07-E164-4CBC-A8C8-A9271203874C}"/>
                </a:ext>
              </a:extLst>
            </p:cNvPr>
            <p:cNvSpPr/>
            <p:nvPr/>
          </p:nvSpPr>
          <p:spPr bwMode="auto">
            <a:xfrm>
              <a:off x="6568626" y="2356565"/>
              <a:ext cx="114178" cy="69433"/>
            </a:xfrm>
            <a:custGeom>
              <a:avLst/>
              <a:gdLst>
                <a:gd name="T0" fmla="*/ 30 w 31"/>
                <a:gd name="T1" fmla="*/ 9 h 19"/>
                <a:gd name="T2" fmla="*/ 14 w 31"/>
                <a:gd name="T3" fmla="*/ 0 h 19"/>
                <a:gd name="T4" fmla="*/ 0 w 31"/>
                <a:gd name="T5" fmla="*/ 9 h 19"/>
                <a:gd name="T6" fmla="*/ 16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30" y="4"/>
                    <a:pt x="22" y="0"/>
                    <a:pt x="14" y="0"/>
                  </a:cubicBezTo>
                  <a:cubicBezTo>
                    <a:pt x="6" y="0"/>
                    <a:pt x="0" y="4"/>
                    <a:pt x="0" y="9"/>
                  </a:cubicBezTo>
                  <a:cubicBezTo>
                    <a:pt x="1" y="15"/>
                    <a:pt x="8" y="19"/>
                    <a:pt x="16" y="19"/>
                  </a:cubicBezTo>
                  <a:cubicBezTo>
                    <a:pt x="25" y="19"/>
                    <a:pt x="31" y="15"/>
                    <a:pt x="30" y="9"/>
                  </a:cubicBezTo>
                  <a:close/>
                </a:path>
              </a:pathLst>
            </a:custGeom>
            <a:grpFill/>
            <a:ln>
              <a:noFill/>
            </a:ln>
          </p:spPr>
          <p:txBody>
            <a:bodyPr anchor="ctr"/>
            <a:lstStyle/>
            <a:p>
              <a:pPr algn="ctr"/>
              <a:endParaRPr/>
            </a:p>
          </p:txBody>
        </p:sp>
        <p:sp>
          <p:nvSpPr>
            <p:cNvPr id="143" name="íşlîḋé">
              <a:extLst>
                <a:ext uri="{FF2B5EF4-FFF2-40B4-BE49-F238E27FC236}">
                  <a16:creationId xmlns:a16="http://schemas.microsoft.com/office/drawing/2014/main" id="{21DB950E-68CC-4D7C-9C3C-3A057DE97541}"/>
                </a:ext>
              </a:extLst>
            </p:cNvPr>
            <p:cNvSpPr/>
            <p:nvPr/>
          </p:nvSpPr>
          <p:spPr bwMode="auto">
            <a:xfrm>
              <a:off x="6710577" y="2439884"/>
              <a:ext cx="117264" cy="74061"/>
            </a:xfrm>
            <a:custGeom>
              <a:avLst/>
              <a:gdLst>
                <a:gd name="T0" fmla="*/ 31 w 32"/>
                <a:gd name="T1" fmla="*/ 10 h 20"/>
                <a:gd name="T2" fmla="*/ 15 w 32"/>
                <a:gd name="T3" fmla="*/ 0 h 20"/>
                <a:gd name="T4" fmla="*/ 1 w 32"/>
                <a:gd name="T5" fmla="*/ 10 h 20"/>
                <a:gd name="T6" fmla="*/ 18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1" y="5"/>
                    <a:pt x="23" y="0"/>
                    <a:pt x="15" y="0"/>
                  </a:cubicBezTo>
                  <a:cubicBezTo>
                    <a:pt x="7" y="0"/>
                    <a:pt x="0" y="5"/>
                    <a:pt x="1" y="10"/>
                  </a:cubicBezTo>
                  <a:cubicBezTo>
                    <a:pt x="2" y="16"/>
                    <a:pt x="9" y="20"/>
                    <a:pt x="18" y="20"/>
                  </a:cubicBezTo>
                  <a:cubicBezTo>
                    <a:pt x="26" y="20"/>
                    <a:pt x="32" y="16"/>
                    <a:pt x="31" y="10"/>
                  </a:cubicBezTo>
                  <a:close/>
                </a:path>
              </a:pathLst>
            </a:custGeom>
            <a:grpFill/>
            <a:ln>
              <a:noFill/>
            </a:ln>
          </p:spPr>
          <p:txBody>
            <a:bodyPr anchor="ctr"/>
            <a:lstStyle/>
            <a:p>
              <a:pPr algn="ctr"/>
              <a:endParaRPr/>
            </a:p>
          </p:txBody>
        </p:sp>
        <p:sp>
          <p:nvSpPr>
            <p:cNvPr id="144" name="iṣľíďe">
              <a:extLst>
                <a:ext uri="{FF2B5EF4-FFF2-40B4-BE49-F238E27FC236}">
                  <a16:creationId xmlns:a16="http://schemas.microsoft.com/office/drawing/2014/main" id="{8C9F0BF2-196F-4FC7-872C-33A34D544ED0}"/>
                </a:ext>
              </a:extLst>
            </p:cNvPr>
            <p:cNvSpPr/>
            <p:nvPr/>
          </p:nvSpPr>
          <p:spPr bwMode="auto">
            <a:xfrm>
              <a:off x="6587141" y="2532461"/>
              <a:ext cx="117264" cy="72519"/>
            </a:xfrm>
            <a:custGeom>
              <a:avLst/>
              <a:gdLst>
                <a:gd name="T0" fmla="*/ 31 w 32"/>
                <a:gd name="T1" fmla="*/ 10 h 20"/>
                <a:gd name="T2" fmla="*/ 15 w 32"/>
                <a:gd name="T3" fmla="*/ 0 h 20"/>
                <a:gd name="T4" fmla="*/ 1 w 32"/>
                <a:gd name="T5" fmla="*/ 10 h 20"/>
                <a:gd name="T6" fmla="*/ 17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1" y="4"/>
                    <a:pt x="23" y="0"/>
                    <a:pt x="15" y="0"/>
                  </a:cubicBezTo>
                  <a:cubicBezTo>
                    <a:pt x="6" y="0"/>
                    <a:pt x="0" y="4"/>
                    <a:pt x="1" y="10"/>
                  </a:cubicBezTo>
                  <a:cubicBezTo>
                    <a:pt x="1" y="15"/>
                    <a:pt x="9" y="20"/>
                    <a:pt x="17" y="20"/>
                  </a:cubicBezTo>
                  <a:cubicBezTo>
                    <a:pt x="26" y="20"/>
                    <a:pt x="32" y="15"/>
                    <a:pt x="31" y="10"/>
                  </a:cubicBezTo>
                  <a:close/>
                </a:path>
              </a:pathLst>
            </a:custGeom>
            <a:grpFill/>
            <a:ln>
              <a:noFill/>
            </a:ln>
          </p:spPr>
          <p:txBody>
            <a:bodyPr anchor="ctr"/>
            <a:lstStyle/>
            <a:p>
              <a:pPr algn="ctr"/>
              <a:endParaRPr/>
            </a:p>
          </p:txBody>
        </p:sp>
        <p:sp>
          <p:nvSpPr>
            <p:cNvPr id="145" name="íSḻîdé">
              <a:extLst>
                <a:ext uri="{FF2B5EF4-FFF2-40B4-BE49-F238E27FC236}">
                  <a16:creationId xmlns:a16="http://schemas.microsoft.com/office/drawing/2014/main" id="{38F3314B-1250-4310-81A1-288356A36533}"/>
                </a:ext>
              </a:extLst>
            </p:cNvPr>
            <p:cNvSpPr/>
            <p:nvPr/>
          </p:nvSpPr>
          <p:spPr bwMode="auto">
            <a:xfrm>
              <a:off x="6722920" y="2532461"/>
              <a:ext cx="120350" cy="72519"/>
            </a:xfrm>
            <a:custGeom>
              <a:avLst/>
              <a:gdLst>
                <a:gd name="T0" fmla="*/ 32 w 33"/>
                <a:gd name="T1" fmla="*/ 10 h 20"/>
                <a:gd name="T2" fmla="*/ 15 w 33"/>
                <a:gd name="T3" fmla="*/ 0 h 20"/>
                <a:gd name="T4" fmla="*/ 1 w 33"/>
                <a:gd name="T5" fmla="*/ 10 h 20"/>
                <a:gd name="T6" fmla="*/ 18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4" y="0"/>
                    <a:pt x="15" y="0"/>
                  </a:cubicBezTo>
                  <a:cubicBezTo>
                    <a:pt x="7" y="0"/>
                    <a:pt x="0" y="4"/>
                    <a:pt x="1" y="10"/>
                  </a:cubicBezTo>
                  <a:cubicBezTo>
                    <a:pt x="2" y="15"/>
                    <a:pt x="9" y="20"/>
                    <a:pt x="18" y="20"/>
                  </a:cubicBezTo>
                  <a:cubicBezTo>
                    <a:pt x="26" y="20"/>
                    <a:pt x="33" y="15"/>
                    <a:pt x="32" y="10"/>
                  </a:cubicBezTo>
                  <a:close/>
                </a:path>
              </a:pathLst>
            </a:custGeom>
            <a:grpFill/>
            <a:ln>
              <a:noFill/>
            </a:ln>
          </p:spPr>
          <p:txBody>
            <a:bodyPr anchor="ctr"/>
            <a:lstStyle/>
            <a:p>
              <a:pPr algn="ctr"/>
              <a:endParaRPr/>
            </a:p>
          </p:txBody>
        </p:sp>
        <p:sp>
          <p:nvSpPr>
            <p:cNvPr id="146" name="ïs1îdê">
              <a:extLst>
                <a:ext uri="{FF2B5EF4-FFF2-40B4-BE49-F238E27FC236}">
                  <a16:creationId xmlns:a16="http://schemas.microsoft.com/office/drawing/2014/main" id="{7F284205-98A1-4A29-8A6C-905CDB2902D5}"/>
                </a:ext>
              </a:extLst>
            </p:cNvPr>
            <p:cNvSpPr/>
            <p:nvPr/>
          </p:nvSpPr>
          <p:spPr bwMode="auto">
            <a:xfrm>
              <a:off x="6860242" y="2532461"/>
              <a:ext cx="120350" cy="72519"/>
            </a:xfrm>
            <a:custGeom>
              <a:avLst/>
              <a:gdLst>
                <a:gd name="T0" fmla="*/ 32 w 33"/>
                <a:gd name="T1" fmla="*/ 10 h 20"/>
                <a:gd name="T2" fmla="*/ 15 w 33"/>
                <a:gd name="T3" fmla="*/ 0 h 20"/>
                <a:gd name="T4" fmla="*/ 1 w 33"/>
                <a:gd name="T5" fmla="*/ 10 h 20"/>
                <a:gd name="T6" fmla="*/ 18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3" y="0"/>
                    <a:pt x="15" y="0"/>
                  </a:cubicBezTo>
                  <a:cubicBezTo>
                    <a:pt x="6" y="0"/>
                    <a:pt x="0" y="4"/>
                    <a:pt x="1" y="10"/>
                  </a:cubicBezTo>
                  <a:cubicBezTo>
                    <a:pt x="2" y="15"/>
                    <a:pt x="9" y="20"/>
                    <a:pt x="18" y="20"/>
                  </a:cubicBezTo>
                  <a:cubicBezTo>
                    <a:pt x="26" y="20"/>
                    <a:pt x="33" y="15"/>
                    <a:pt x="32" y="10"/>
                  </a:cubicBezTo>
                  <a:close/>
                </a:path>
              </a:pathLst>
            </a:custGeom>
            <a:grpFill/>
            <a:ln>
              <a:noFill/>
            </a:ln>
          </p:spPr>
          <p:txBody>
            <a:bodyPr anchor="ctr"/>
            <a:lstStyle/>
            <a:p>
              <a:pPr algn="ctr"/>
              <a:endParaRPr/>
            </a:p>
          </p:txBody>
        </p:sp>
        <p:sp>
          <p:nvSpPr>
            <p:cNvPr id="147" name="îsľïḑé">
              <a:extLst>
                <a:ext uri="{FF2B5EF4-FFF2-40B4-BE49-F238E27FC236}">
                  <a16:creationId xmlns:a16="http://schemas.microsoft.com/office/drawing/2014/main" id="{D860F710-A755-4642-95A2-58088B7E8F34}"/>
                </a:ext>
              </a:extLst>
            </p:cNvPr>
            <p:cNvSpPr/>
            <p:nvPr/>
          </p:nvSpPr>
          <p:spPr bwMode="auto">
            <a:xfrm>
              <a:off x="6597941" y="2623494"/>
              <a:ext cx="117264" cy="72519"/>
            </a:xfrm>
            <a:custGeom>
              <a:avLst/>
              <a:gdLst>
                <a:gd name="T0" fmla="*/ 31 w 32"/>
                <a:gd name="T1" fmla="*/ 10 h 20"/>
                <a:gd name="T2" fmla="*/ 15 w 32"/>
                <a:gd name="T3" fmla="*/ 0 h 20"/>
                <a:gd name="T4" fmla="*/ 0 w 32"/>
                <a:gd name="T5" fmla="*/ 10 h 20"/>
                <a:gd name="T6" fmla="*/ 17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1" y="4"/>
                    <a:pt x="23" y="0"/>
                    <a:pt x="15" y="0"/>
                  </a:cubicBezTo>
                  <a:cubicBezTo>
                    <a:pt x="6" y="0"/>
                    <a:pt x="0" y="4"/>
                    <a:pt x="0" y="10"/>
                  </a:cubicBezTo>
                  <a:cubicBezTo>
                    <a:pt x="1" y="16"/>
                    <a:pt x="8" y="20"/>
                    <a:pt x="17" y="20"/>
                  </a:cubicBezTo>
                  <a:cubicBezTo>
                    <a:pt x="26" y="20"/>
                    <a:pt x="32" y="16"/>
                    <a:pt x="31" y="10"/>
                  </a:cubicBezTo>
                  <a:close/>
                </a:path>
              </a:pathLst>
            </a:custGeom>
            <a:grpFill/>
            <a:ln>
              <a:noFill/>
            </a:ln>
          </p:spPr>
          <p:txBody>
            <a:bodyPr anchor="ctr"/>
            <a:lstStyle/>
            <a:p>
              <a:pPr algn="ctr"/>
              <a:endParaRPr/>
            </a:p>
          </p:txBody>
        </p:sp>
        <p:sp>
          <p:nvSpPr>
            <p:cNvPr id="148" name="íšlíde">
              <a:extLst>
                <a:ext uri="{FF2B5EF4-FFF2-40B4-BE49-F238E27FC236}">
                  <a16:creationId xmlns:a16="http://schemas.microsoft.com/office/drawing/2014/main" id="{6882158E-7426-410E-8B3C-9F5EA4AA92AB}"/>
                </a:ext>
              </a:extLst>
            </p:cNvPr>
            <p:cNvSpPr/>
            <p:nvPr/>
          </p:nvSpPr>
          <p:spPr bwMode="auto">
            <a:xfrm>
              <a:off x="6736806" y="2623494"/>
              <a:ext cx="117264" cy="72519"/>
            </a:xfrm>
            <a:custGeom>
              <a:avLst/>
              <a:gdLst>
                <a:gd name="T0" fmla="*/ 32 w 32"/>
                <a:gd name="T1" fmla="*/ 10 h 20"/>
                <a:gd name="T2" fmla="*/ 15 w 32"/>
                <a:gd name="T3" fmla="*/ 0 h 20"/>
                <a:gd name="T4" fmla="*/ 0 w 32"/>
                <a:gd name="T5" fmla="*/ 10 h 20"/>
                <a:gd name="T6" fmla="*/ 17 w 32"/>
                <a:gd name="T7" fmla="*/ 20 h 20"/>
                <a:gd name="T8" fmla="*/ 32 w 32"/>
                <a:gd name="T9" fmla="*/ 10 h 20"/>
              </a:gdLst>
              <a:ahLst/>
              <a:cxnLst>
                <a:cxn ang="0">
                  <a:pos x="T0" y="T1"/>
                </a:cxn>
                <a:cxn ang="0">
                  <a:pos x="T2" y="T3"/>
                </a:cxn>
                <a:cxn ang="0">
                  <a:pos x="T4" y="T5"/>
                </a:cxn>
                <a:cxn ang="0">
                  <a:pos x="T6" y="T7"/>
                </a:cxn>
                <a:cxn ang="0">
                  <a:pos x="T8" y="T9"/>
                </a:cxn>
              </a:cxnLst>
              <a:rect l="0" t="0" r="r" b="b"/>
              <a:pathLst>
                <a:path w="32" h="20">
                  <a:moveTo>
                    <a:pt x="32" y="10"/>
                  </a:moveTo>
                  <a:cubicBezTo>
                    <a:pt x="31" y="4"/>
                    <a:pt x="23" y="0"/>
                    <a:pt x="15" y="0"/>
                  </a:cubicBezTo>
                  <a:cubicBezTo>
                    <a:pt x="6" y="0"/>
                    <a:pt x="0" y="4"/>
                    <a:pt x="0" y="10"/>
                  </a:cubicBezTo>
                  <a:cubicBezTo>
                    <a:pt x="1" y="16"/>
                    <a:pt x="9" y="20"/>
                    <a:pt x="17" y="20"/>
                  </a:cubicBezTo>
                  <a:cubicBezTo>
                    <a:pt x="26" y="20"/>
                    <a:pt x="32" y="16"/>
                    <a:pt x="32" y="10"/>
                  </a:cubicBezTo>
                  <a:close/>
                </a:path>
              </a:pathLst>
            </a:custGeom>
            <a:grpFill/>
            <a:ln>
              <a:noFill/>
            </a:ln>
          </p:spPr>
          <p:txBody>
            <a:bodyPr anchor="ctr"/>
            <a:lstStyle/>
            <a:p>
              <a:pPr algn="ctr"/>
              <a:endParaRPr/>
            </a:p>
          </p:txBody>
        </p:sp>
        <p:sp>
          <p:nvSpPr>
            <p:cNvPr id="149" name="iṡļiḍé">
              <a:extLst>
                <a:ext uri="{FF2B5EF4-FFF2-40B4-BE49-F238E27FC236}">
                  <a16:creationId xmlns:a16="http://schemas.microsoft.com/office/drawing/2014/main" id="{C8C086FF-4200-4642-9E4D-4D3D3C07B294}"/>
                </a:ext>
              </a:extLst>
            </p:cNvPr>
            <p:cNvSpPr/>
            <p:nvPr/>
          </p:nvSpPr>
          <p:spPr bwMode="auto">
            <a:xfrm>
              <a:off x="6875671" y="2623494"/>
              <a:ext cx="120350" cy="72519"/>
            </a:xfrm>
            <a:custGeom>
              <a:avLst/>
              <a:gdLst>
                <a:gd name="T0" fmla="*/ 32 w 33"/>
                <a:gd name="T1" fmla="*/ 10 h 20"/>
                <a:gd name="T2" fmla="*/ 15 w 33"/>
                <a:gd name="T3" fmla="*/ 0 h 20"/>
                <a:gd name="T4" fmla="*/ 1 w 33"/>
                <a:gd name="T5" fmla="*/ 10 h 20"/>
                <a:gd name="T6" fmla="*/ 18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3" y="0"/>
                    <a:pt x="15" y="0"/>
                  </a:cubicBezTo>
                  <a:cubicBezTo>
                    <a:pt x="6" y="0"/>
                    <a:pt x="0" y="4"/>
                    <a:pt x="1" y="10"/>
                  </a:cubicBezTo>
                  <a:cubicBezTo>
                    <a:pt x="1" y="16"/>
                    <a:pt x="9" y="20"/>
                    <a:pt x="18" y="20"/>
                  </a:cubicBezTo>
                  <a:cubicBezTo>
                    <a:pt x="26" y="20"/>
                    <a:pt x="33" y="16"/>
                    <a:pt x="32" y="10"/>
                  </a:cubicBezTo>
                  <a:close/>
                </a:path>
              </a:pathLst>
            </a:custGeom>
            <a:grpFill/>
            <a:ln>
              <a:noFill/>
            </a:ln>
          </p:spPr>
          <p:txBody>
            <a:bodyPr anchor="ctr"/>
            <a:lstStyle/>
            <a:p>
              <a:pPr algn="ctr"/>
              <a:endParaRPr/>
            </a:p>
          </p:txBody>
        </p:sp>
        <p:sp>
          <p:nvSpPr>
            <p:cNvPr id="150" name="ïṩḻíďê">
              <a:extLst>
                <a:ext uri="{FF2B5EF4-FFF2-40B4-BE49-F238E27FC236}">
                  <a16:creationId xmlns:a16="http://schemas.microsoft.com/office/drawing/2014/main" id="{2EA7A3D9-5A73-4FFE-82D3-81E70A91023F}"/>
                </a:ext>
              </a:extLst>
            </p:cNvPr>
            <p:cNvSpPr/>
            <p:nvPr/>
          </p:nvSpPr>
          <p:spPr bwMode="auto">
            <a:xfrm>
              <a:off x="7014537" y="2623494"/>
              <a:ext cx="120350" cy="72519"/>
            </a:xfrm>
            <a:custGeom>
              <a:avLst/>
              <a:gdLst>
                <a:gd name="T0" fmla="*/ 32 w 33"/>
                <a:gd name="T1" fmla="*/ 10 h 20"/>
                <a:gd name="T2" fmla="*/ 14 w 33"/>
                <a:gd name="T3" fmla="*/ 0 h 20"/>
                <a:gd name="T4" fmla="*/ 1 w 33"/>
                <a:gd name="T5" fmla="*/ 10 h 20"/>
                <a:gd name="T6" fmla="*/ 18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3" y="0"/>
                    <a:pt x="14" y="0"/>
                  </a:cubicBezTo>
                  <a:cubicBezTo>
                    <a:pt x="6" y="0"/>
                    <a:pt x="0" y="4"/>
                    <a:pt x="1" y="10"/>
                  </a:cubicBezTo>
                  <a:cubicBezTo>
                    <a:pt x="2" y="16"/>
                    <a:pt x="9" y="20"/>
                    <a:pt x="18" y="20"/>
                  </a:cubicBezTo>
                  <a:cubicBezTo>
                    <a:pt x="27" y="20"/>
                    <a:pt x="33" y="16"/>
                    <a:pt x="32" y="10"/>
                  </a:cubicBezTo>
                  <a:close/>
                </a:path>
              </a:pathLst>
            </a:custGeom>
            <a:grpFill/>
            <a:ln>
              <a:noFill/>
            </a:ln>
          </p:spPr>
          <p:txBody>
            <a:bodyPr anchor="ctr"/>
            <a:lstStyle/>
            <a:p>
              <a:pPr algn="ctr"/>
              <a:endParaRPr/>
            </a:p>
          </p:txBody>
        </p:sp>
        <p:sp>
          <p:nvSpPr>
            <p:cNvPr id="151" name="îśľïdé">
              <a:extLst>
                <a:ext uri="{FF2B5EF4-FFF2-40B4-BE49-F238E27FC236}">
                  <a16:creationId xmlns:a16="http://schemas.microsoft.com/office/drawing/2014/main" id="{5482D69D-25AE-4B8C-8FE2-7C8DEA05720F}"/>
                </a:ext>
              </a:extLst>
            </p:cNvPr>
            <p:cNvSpPr/>
            <p:nvPr/>
          </p:nvSpPr>
          <p:spPr bwMode="auto">
            <a:xfrm>
              <a:off x="6605656" y="2714528"/>
              <a:ext cx="120350" cy="80233"/>
            </a:xfrm>
            <a:custGeom>
              <a:avLst/>
              <a:gdLst>
                <a:gd name="T0" fmla="*/ 33 w 33"/>
                <a:gd name="T1" fmla="*/ 11 h 22"/>
                <a:gd name="T2" fmla="*/ 16 w 33"/>
                <a:gd name="T3" fmla="*/ 0 h 22"/>
                <a:gd name="T4" fmla="*/ 1 w 33"/>
                <a:gd name="T5" fmla="*/ 11 h 22"/>
                <a:gd name="T6" fmla="*/ 18 w 33"/>
                <a:gd name="T7" fmla="*/ 22 h 22"/>
                <a:gd name="T8" fmla="*/ 33 w 33"/>
                <a:gd name="T9" fmla="*/ 11 h 22"/>
              </a:gdLst>
              <a:ahLst/>
              <a:cxnLst>
                <a:cxn ang="0">
                  <a:pos x="T0" y="T1"/>
                </a:cxn>
                <a:cxn ang="0">
                  <a:pos x="T2" y="T3"/>
                </a:cxn>
                <a:cxn ang="0">
                  <a:pos x="T4" y="T5"/>
                </a:cxn>
                <a:cxn ang="0">
                  <a:pos x="T6" y="T7"/>
                </a:cxn>
                <a:cxn ang="0">
                  <a:pos x="T8" y="T9"/>
                </a:cxn>
              </a:cxnLst>
              <a:rect l="0" t="0" r="r" b="b"/>
              <a:pathLst>
                <a:path w="33" h="22">
                  <a:moveTo>
                    <a:pt x="33" y="11"/>
                  </a:moveTo>
                  <a:cubicBezTo>
                    <a:pt x="32" y="5"/>
                    <a:pt x="24" y="0"/>
                    <a:pt x="16" y="0"/>
                  </a:cubicBezTo>
                  <a:cubicBezTo>
                    <a:pt x="7" y="0"/>
                    <a:pt x="0" y="5"/>
                    <a:pt x="1" y="11"/>
                  </a:cubicBezTo>
                  <a:cubicBezTo>
                    <a:pt x="2" y="17"/>
                    <a:pt x="9" y="22"/>
                    <a:pt x="18" y="22"/>
                  </a:cubicBezTo>
                  <a:cubicBezTo>
                    <a:pt x="27" y="22"/>
                    <a:pt x="33" y="17"/>
                    <a:pt x="33" y="11"/>
                  </a:cubicBezTo>
                  <a:close/>
                </a:path>
              </a:pathLst>
            </a:custGeom>
            <a:grpFill/>
            <a:ln>
              <a:noFill/>
            </a:ln>
          </p:spPr>
          <p:txBody>
            <a:bodyPr anchor="ctr"/>
            <a:lstStyle/>
            <a:p>
              <a:pPr algn="ctr"/>
              <a:endParaRPr/>
            </a:p>
          </p:txBody>
        </p:sp>
        <p:sp>
          <p:nvSpPr>
            <p:cNvPr id="152" name="ïṧḻíde">
              <a:extLst>
                <a:ext uri="{FF2B5EF4-FFF2-40B4-BE49-F238E27FC236}">
                  <a16:creationId xmlns:a16="http://schemas.microsoft.com/office/drawing/2014/main" id="{5D41062D-90D5-4AA1-A8F0-E61C6E2043EA}"/>
                </a:ext>
              </a:extLst>
            </p:cNvPr>
            <p:cNvSpPr/>
            <p:nvPr/>
          </p:nvSpPr>
          <p:spPr bwMode="auto">
            <a:xfrm>
              <a:off x="6747607" y="2714528"/>
              <a:ext cx="120350" cy="80233"/>
            </a:xfrm>
            <a:custGeom>
              <a:avLst/>
              <a:gdLst>
                <a:gd name="T0" fmla="*/ 32 w 33"/>
                <a:gd name="T1" fmla="*/ 11 h 22"/>
                <a:gd name="T2" fmla="*/ 15 w 33"/>
                <a:gd name="T3" fmla="*/ 0 h 22"/>
                <a:gd name="T4" fmla="*/ 1 w 33"/>
                <a:gd name="T5" fmla="*/ 11 h 22"/>
                <a:gd name="T6" fmla="*/ 18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1" y="5"/>
                    <a:pt x="24" y="0"/>
                    <a:pt x="15" y="0"/>
                  </a:cubicBezTo>
                  <a:cubicBezTo>
                    <a:pt x="6" y="0"/>
                    <a:pt x="0" y="5"/>
                    <a:pt x="1" y="11"/>
                  </a:cubicBezTo>
                  <a:cubicBezTo>
                    <a:pt x="1" y="17"/>
                    <a:pt x="9" y="22"/>
                    <a:pt x="18" y="22"/>
                  </a:cubicBezTo>
                  <a:cubicBezTo>
                    <a:pt x="27" y="22"/>
                    <a:pt x="33" y="17"/>
                    <a:pt x="32" y="11"/>
                  </a:cubicBezTo>
                  <a:close/>
                </a:path>
              </a:pathLst>
            </a:custGeom>
            <a:grpFill/>
            <a:ln>
              <a:noFill/>
            </a:ln>
          </p:spPr>
          <p:txBody>
            <a:bodyPr anchor="ctr"/>
            <a:lstStyle/>
            <a:p>
              <a:pPr algn="ctr"/>
              <a:endParaRPr/>
            </a:p>
          </p:txBody>
        </p:sp>
        <p:sp>
          <p:nvSpPr>
            <p:cNvPr id="153" name="íṡḻïdê">
              <a:extLst>
                <a:ext uri="{FF2B5EF4-FFF2-40B4-BE49-F238E27FC236}">
                  <a16:creationId xmlns:a16="http://schemas.microsoft.com/office/drawing/2014/main" id="{D0C9A2E6-A436-4010-B43A-820D25233382}"/>
                </a:ext>
              </a:extLst>
            </p:cNvPr>
            <p:cNvSpPr/>
            <p:nvPr/>
          </p:nvSpPr>
          <p:spPr bwMode="auto">
            <a:xfrm>
              <a:off x="6886473" y="2714528"/>
              <a:ext cx="123436" cy="80233"/>
            </a:xfrm>
            <a:custGeom>
              <a:avLst/>
              <a:gdLst>
                <a:gd name="T0" fmla="*/ 33 w 34"/>
                <a:gd name="T1" fmla="*/ 11 h 22"/>
                <a:gd name="T2" fmla="*/ 15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2" y="5"/>
                    <a:pt x="24" y="0"/>
                    <a:pt x="15" y="0"/>
                  </a:cubicBezTo>
                  <a:cubicBezTo>
                    <a:pt x="7" y="0"/>
                    <a:pt x="0" y="5"/>
                    <a:pt x="1" y="11"/>
                  </a:cubicBezTo>
                  <a:cubicBezTo>
                    <a:pt x="2" y="17"/>
                    <a:pt x="10" y="22"/>
                    <a:pt x="19" y="22"/>
                  </a:cubicBezTo>
                  <a:cubicBezTo>
                    <a:pt x="28" y="22"/>
                    <a:pt x="34" y="17"/>
                    <a:pt x="33" y="11"/>
                  </a:cubicBezTo>
                  <a:close/>
                </a:path>
              </a:pathLst>
            </a:custGeom>
            <a:grpFill/>
            <a:ln>
              <a:noFill/>
            </a:ln>
          </p:spPr>
          <p:txBody>
            <a:bodyPr anchor="ctr"/>
            <a:lstStyle/>
            <a:p>
              <a:pPr algn="ctr"/>
              <a:endParaRPr/>
            </a:p>
          </p:txBody>
        </p:sp>
        <p:sp>
          <p:nvSpPr>
            <p:cNvPr id="154" name="i$ḻïḍé">
              <a:extLst>
                <a:ext uri="{FF2B5EF4-FFF2-40B4-BE49-F238E27FC236}">
                  <a16:creationId xmlns:a16="http://schemas.microsoft.com/office/drawing/2014/main" id="{C1931072-F8C1-4843-99EA-61F8FC4BA803}"/>
                </a:ext>
              </a:extLst>
            </p:cNvPr>
            <p:cNvSpPr/>
            <p:nvPr/>
          </p:nvSpPr>
          <p:spPr bwMode="auto">
            <a:xfrm>
              <a:off x="7028424" y="2714528"/>
              <a:ext cx="124979" cy="80233"/>
            </a:xfrm>
            <a:custGeom>
              <a:avLst/>
              <a:gdLst>
                <a:gd name="T0" fmla="*/ 33 w 34"/>
                <a:gd name="T1" fmla="*/ 11 h 22"/>
                <a:gd name="T2" fmla="*/ 15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1" y="5"/>
                    <a:pt x="24" y="0"/>
                    <a:pt x="15" y="0"/>
                  </a:cubicBezTo>
                  <a:cubicBezTo>
                    <a:pt x="6" y="0"/>
                    <a:pt x="0" y="5"/>
                    <a:pt x="1" y="11"/>
                  </a:cubicBezTo>
                  <a:cubicBezTo>
                    <a:pt x="2" y="17"/>
                    <a:pt x="10" y="22"/>
                    <a:pt x="19" y="22"/>
                  </a:cubicBezTo>
                  <a:cubicBezTo>
                    <a:pt x="27" y="22"/>
                    <a:pt x="34" y="17"/>
                    <a:pt x="33" y="11"/>
                  </a:cubicBezTo>
                  <a:close/>
                </a:path>
              </a:pathLst>
            </a:custGeom>
            <a:grpFill/>
            <a:ln>
              <a:noFill/>
            </a:ln>
          </p:spPr>
          <p:txBody>
            <a:bodyPr anchor="ctr"/>
            <a:lstStyle/>
            <a:p>
              <a:pPr algn="ctr"/>
              <a:endParaRPr/>
            </a:p>
          </p:txBody>
        </p:sp>
        <p:sp>
          <p:nvSpPr>
            <p:cNvPr id="155" name="iŝḷíḑé">
              <a:extLst>
                <a:ext uri="{FF2B5EF4-FFF2-40B4-BE49-F238E27FC236}">
                  <a16:creationId xmlns:a16="http://schemas.microsoft.com/office/drawing/2014/main" id="{522A8BB6-639E-452C-B0A7-F48D5C2AB5E2}"/>
                </a:ext>
              </a:extLst>
            </p:cNvPr>
            <p:cNvSpPr/>
            <p:nvPr/>
          </p:nvSpPr>
          <p:spPr bwMode="auto">
            <a:xfrm>
              <a:off x="6616456" y="2810191"/>
              <a:ext cx="123436" cy="80233"/>
            </a:xfrm>
            <a:custGeom>
              <a:avLst/>
              <a:gdLst>
                <a:gd name="T0" fmla="*/ 33 w 34"/>
                <a:gd name="T1" fmla="*/ 11 h 22"/>
                <a:gd name="T2" fmla="*/ 16 w 34"/>
                <a:gd name="T3" fmla="*/ 0 h 22"/>
                <a:gd name="T4" fmla="*/ 1 w 34"/>
                <a:gd name="T5" fmla="*/ 11 h 22"/>
                <a:gd name="T6" fmla="*/ 18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2" y="5"/>
                    <a:pt x="24" y="0"/>
                    <a:pt x="16" y="0"/>
                  </a:cubicBezTo>
                  <a:cubicBezTo>
                    <a:pt x="7" y="0"/>
                    <a:pt x="0" y="5"/>
                    <a:pt x="1" y="11"/>
                  </a:cubicBezTo>
                  <a:cubicBezTo>
                    <a:pt x="2" y="17"/>
                    <a:pt x="9" y="22"/>
                    <a:pt x="18" y="22"/>
                  </a:cubicBezTo>
                  <a:cubicBezTo>
                    <a:pt x="27" y="22"/>
                    <a:pt x="34" y="17"/>
                    <a:pt x="33" y="11"/>
                  </a:cubicBezTo>
                  <a:close/>
                </a:path>
              </a:pathLst>
            </a:custGeom>
            <a:grpFill/>
            <a:ln>
              <a:noFill/>
            </a:ln>
          </p:spPr>
          <p:txBody>
            <a:bodyPr anchor="ctr"/>
            <a:lstStyle/>
            <a:p>
              <a:pPr algn="ctr"/>
              <a:endParaRPr/>
            </a:p>
          </p:txBody>
        </p:sp>
        <p:sp>
          <p:nvSpPr>
            <p:cNvPr id="156" name="iṩlíḋè">
              <a:extLst>
                <a:ext uri="{FF2B5EF4-FFF2-40B4-BE49-F238E27FC236}">
                  <a16:creationId xmlns:a16="http://schemas.microsoft.com/office/drawing/2014/main" id="{95502A2A-5F1E-42C9-BFA9-84DCF13E5AA8}"/>
                </a:ext>
              </a:extLst>
            </p:cNvPr>
            <p:cNvSpPr/>
            <p:nvPr/>
          </p:nvSpPr>
          <p:spPr bwMode="auto">
            <a:xfrm>
              <a:off x="6758407" y="2810191"/>
              <a:ext cx="124979" cy="80233"/>
            </a:xfrm>
            <a:custGeom>
              <a:avLst/>
              <a:gdLst>
                <a:gd name="T0" fmla="*/ 33 w 34"/>
                <a:gd name="T1" fmla="*/ 11 h 22"/>
                <a:gd name="T2" fmla="*/ 16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2" y="5"/>
                    <a:pt x="24" y="0"/>
                    <a:pt x="16" y="0"/>
                  </a:cubicBezTo>
                  <a:cubicBezTo>
                    <a:pt x="7" y="0"/>
                    <a:pt x="0" y="5"/>
                    <a:pt x="1" y="11"/>
                  </a:cubicBezTo>
                  <a:cubicBezTo>
                    <a:pt x="2" y="17"/>
                    <a:pt x="10" y="22"/>
                    <a:pt x="19" y="22"/>
                  </a:cubicBezTo>
                  <a:cubicBezTo>
                    <a:pt x="27" y="22"/>
                    <a:pt x="34" y="17"/>
                    <a:pt x="33" y="11"/>
                  </a:cubicBezTo>
                  <a:close/>
                </a:path>
              </a:pathLst>
            </a:custGeom>
            <a:grpFill/>
            <a:ln>
              <a:noFill/>
            </a:ln>
          </p:spPr>
          <p:txBody>
            <a:bodyPr anchor="ctr"/>
            <a:lstStyle/>
            <a:p>
              <a:pPr algn="ctr"/>
              <a:endParaRPr/>
            </a:p>
          </p:txBody>
        </p:sp>
        <p:sp>
          <p:nvSpPr>
            <p:cNvPr id="157" name="iṩḷîḑè">
              <a:extLst>
                <a:ext uri="{FF2B5EF4-FFF2-40B4-BE49-F238E27FC236}">
                  <a16:creationId xmlns:a16="http://schemas.microsoft.com/office/drawing/2014/main" id="{3ACD7B7D-4723-4FB2-95FB-23C29FE8097B}"/>
                </a:ext>
              </a:extLst>
            </p:cNvPr>
            <p:cNvSpPr/>
            <p:nvPr/>
          </p:nvSpPr>
          <p:spPr bwMode="auto">
            <a:xfrm>
              <a:off x="6900359" y="2810191"/>
              <a:ext cx="124979" cy="80233"/>
            </a:xfrm>
            <a:custGeom>
              <a:avLst/>
              <a:gdLst>
                <a:gd name="T0" fmla="*/ 33 w 34"/>
                <a:gd name="T1" fmla="*/ 11 h 22"/>
                <a:gd name="T2" fmla="*/ 16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2" y="5"/>
                    <a:pt x="24" y="0"/>
                    <a:pt x="16" y="0"/>
                  </a:cubicBezTo>
                  <a:cubicBezTo>
                    <a:pt x="7" y="0"/>
                    <a:pt x="0" y="5"/>
                    <a:pt x="1" y="11"/>
                  </a:cubicBezTo>
                  <a:cubicBezTo>
                    <a:pt x="2" y="17"/>
                    <a:pt x="10" y="22"/>
                    <a:pt x="19" y="22"/>
                  </a:cubicBezTo>
                  <a:cubicBezTo>
                    <a:pt x="28" y="22"/>
                    <a:pt x="34" y="17"/>
                    <a:pt x="33" y="11"/>
                  </a:cubicBezTo>
                  <a:close/>
                </a:path>
              </a:pathLst>
            </a:custGeom>
            <a:grpFill/>
            <a:ln>
              <a:noFill/>
            </a:ln>
          </p:spPr>
          <p:txBody>
            <a:bodyPr anchor="ctr"/>
            <a:lstStyle/>
            <a:p>
              <a:pPr algn="ctr"/>
              <a:endParaRPr/>
            </a:p>
          </p:txBody>
        </p:sp>
        <p:sp>
          <p:nvSpPr>
            <p:cNvPr id="158" name="išľíďê">
              <a:extLst>
                <a:ext uri="{FF2B5EF4-FFF2-40B4-BE49-F238E27FC236}">
                  <a16:creationId xmlns:a16="http://schemas.microsoft.com/office/drawing/2014/main" id="{CC7F4DE3-1FE9-46F7-9409-D62A0832C7A3}"/>
                </a:ext>
              </a:extLst>
            </p:cNvPr>
            <p:cNvSpPr/>
            <p:nvPr/>
          </p:nvSpPr>
          <p:spPr bwMode="auto">
            <a:xfrm>
              <a:off x="6627257" y="2907396"/>
              <a:ext cx="123436" cy="84863"/>
            </a:xfrm>
            <a:custGeom>
              <a:avLst/>
              <a:gdLst>
                <a:gd name="T0" fmla="*/ 33 w 34"/>
                <a:gd name="T1" fmla="*/ 11 h 23"/>
                <a:gd name="T2" fmla="*/ 16 w 34"/>
                <a:gd name="T3" fmla="*/ 0 h 23"/>
                <a:gd name="T4" fmla="*/ 1 w 34"/>
                <a:gd name="T5" fmla="*/ 11 h 23"/>
                <a:gd name="T6" fmla="*/ 18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2" y="5"/>
                    <a:pt x="25" y="0"/>
                    <a:pt x="16" y="0"/>
                  </a:cubicBezTo>
                  <a:cubicBezTo>
                    <a:pt x="7" y="0"/>
                    <a:pt x="0" y="5"/>
                    <a:pt x="1" y="11"/>
                  </a:cubicBezTo>
                  <a:cubicBezTo>
                    <a:pt x="2" y="18"/>
                    <a:pt x="9" y="23"/>
                    <a:pt x="18" y="23"/>
                  </a:cubicBezTo>
                  <a:cubicBezTo>
                    <a:pt x="27" y="23"/>
                    <a:pt x="34" y="18"/>
                    <a:pt x="33" y="11"/>
                  </a:cubicBezTo>
                  <a:close/>
                </a:path>
              </a:pathLst>
            </a:custGeom>
            <a:grpFill/>
            <a:ln>
              <a:noFill/>
            </a:ln>
          </p:spPr>
          <p:txBody>
            <a:bodyPr anchor="ctr"/>
            <a:lstStyle/>
            <a:p>
              <a:pPr algn="ctr"/>
              <a:endParaRPr/>
            </a:p>
          </p:txBody>
        </p:sp>
        <p:sp>
          <p:nvSpPr>
            <p:cNvPr id="159" name="î$ľïḋé">
              <a:extLst>
                <a:ext uri="{FF2B5EF4-FFF2-40B4-BE49-F238E27FC236}">
                  <a16:creationId xmlns:a16="http://schemas.microsoft.com/office/drawing/2014/main" id="{C2270FF2-DB3C-4A5F-8A6A-EAC890A51E5F}"/>
                </a:ext>
              </a:extLst>
            </p:cNvPr>
            <p:cNvSpPr/>
            <p:nvPr/>
          </p:nvSpPr>
          <p:spPr bwMode="auto">
            <a:xfrm>
              <a:off x="6773837" y="2907396"/>
              <a:ext cx="123436" cy="84863"/>
            </a:xfrm>
            <a:custGeom>
              <a:avLst/>
              <a:gdLst>
                <a:gd name="T0" fmla="*/ 33 w 34"/>
                <a:gd name="T1" fmla="*/ 11 h 23"/>
                <a:gd name="T2" fmla="*/ 15 w 34"/>
                <a:gd name="T3" fmla="*/ 0 h 23"/>
                <a:gd name="T4" fmla="*/ 1 w 34"/>
                <a:gd name="T5" fmla="*/ 11 h 23"/>
                <a:gd name="T6" fmla="*/ 18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2" y="5"/>
                    <a:pt x="24" y="0"/>
                    <a:pt x="15" y="0"/>
                  </a:cubicBezTo>
                  <a:cubicBezTo>
                    <a:pt x="6" y="0"/>
                    <a:pt x="0" y="5"/>
                    <a:pt x="1" y="11"/>
                  </a:cubicBezTo>
                  <a:cubicBezTo>
                    <a:pt x="1" y="18"/>
                    <a:pt x="9" y="23"/>
                    <a:pt x="18" y="23"/>
                  </a:cubicBezTo>
                  <a:cubicBezTo>
                    <a:pt x="27" y="23"/>
                    <a:pt x="34" y="18"/>
                    <a:pt x="33" y="11"/>
                  </a:cubicBezTo>
                  <a:close/>
                </a:path>
              </a:pathLst>
            </a:custGeom>
            <a:grpFill/>
            <a:ln>
              <a:noFill/>
            </a:ln>
          </p:spPr>
          <p:txBody>
            <a:bodyPr anchor="ctr"/>
            <a:lstStyle/>
            <a:p>
              <a:pPr algn="ctr"/>
              <a:endParaRPr/>
            </a:p>
          </p:txBody>
        </p:sp>
        <p:sp>
          <p:nvSpPr>
            <p:cNvPr id="160" name="iŝḻïḓè">
              <a:extLst>
                <a:ext uri="{FF2B5EF4-FFF2-40B4-BE49-F238E27FC236}">
                  <a16:creationId xmlns:a16="http://schemas.microsoft.com/office/drawing/2014/main" id="{A218907D-B0F4-4288-9320-C2F2ABBE3FBA}"/>
                </a:ext>
              </a:extLst>
            </p:cNvPr>
            <p:cNvSpPr/>
            <p:nvPr/>
          </p:nvSpPr>
          <p:spPr bwMode="auto">
            <a:xfrm>
              <a:off x="6915788" y="2907396"/>
              <a:ext cx="128065" cy="84863"/>
            </a:xfrm>
            <a:custGeom>
              <a:avLst/>
              <a:gdLst>
                <a:gd name="T0" fmla="*/ 34 w 35"/>
                <a:gd name="T1" fmla="*/ 11 h 23"/>
                <a:gd name="T2" fmla="*/ 16 w 35"/>
                <a:gd name="T3" fmla="*/ 0 h 23"/>
                <a:gd name="T4" fmla="*/ 1 w 35"/>
                <a:gd name="T5" fmla="*/ 11 h 23"/>
                <a:gd name="T6" fmla="*/ 19 w 35"/>
                <a:gd name="T7" fmla="*/ 23 h 23"/>
                <a:gd name="T8" fmla="*/ 34 w 35"/>
                <a:gd name="T9" fmla="*/ 11 h 23"/>
              </a:gdLst>
              <a:ahLst/>
              <a:cxnLst>
                <a:cxn ang="0">
                  <a:pos x="T0" y="T1"/>
                </a:cxn>
                <a:cxn ang="0">
                  <a:pos x="T2" y="T3"/>
                </a:cxn>
                <a:cxn ang="0">
                  <a:pos x="T4" y="T5"/>
                </a:cxn>
                <a:cxn ang="0">
                  <a:pos x="T6" y="T7"/>
                </a:cxn>
                <a:cxn ang="0">
                  <a:pos x="T8" y="T9"/>
                </a:cxn>
              </a:cxnLst>
              <a:rect l="0" t="0" r="r" b="b"/>
              <a:pathLst>
                <a:path w="35" h="23">
                  <a:moveTo>
                    <a:pt x="34" y="11"/>
                  </a:moveTo>
                  <a:cubicBezTo>
                    <a:pt x="33" y="5"/>
                    <a:pt x="25" y="0"/>
                    <a:pt x="16" y="0"/>
                  </a:cubicBezTo>
                  <a:cubicBezTo>
                    <a:pt x="7" y="0"/>
                    <a:pt x="0" y="5"/>
                    <a:pt x="1" y="11"/>
                  </a:cubicBezTo>
                  <a:cubicBezTo>
                    <a:pt x="2" y="18"/>
                    <a:pt x="10" y="23"/>
                    <a:pt x="19" y="23"/>
                  </a:cubicBezTo>
                  <a:cubicBezTo>
                    <a:pt x="28" y="23"/>
                    <a:pt x="35" y="18"/>
                    <a:pt x="34" y="11"/>
                  </a:cubicBezTo>
                  <a:close/>
                </a:path>
              </a:pathLst>
            </a:custGeom>
            <a:grpFill/>
            <a:ln>
              <a:noFill/>
            </a:ln>
          </p:spPr>
          <p:txBody>
            <a:bodyPr anchor="ctr"/>
            <a:lstStyle/>
            <a:p>
              <a:pPr algn="ctr"/>
              <a:endParaRPr/>
            </a:p>
          </p:txBody>
        </p:sp>
        <p:sp>
          <p:nvSpPr>
            <p:cNvPr id="161" name="ïś1íḋé">
              <a:extLst>
                <a:ext uri="{FF2B5EF4-FFF2-40B4-BE49-F238E27FC236}">
                  <a16:creationId xmlns:a16="http://schemas.microsoft.com/office/drawing/2014/main" id="{3E65A9C1-19C2-4F1D-91A4-E2DA9ADC3885}"/>
                </a:ext>
              </a:extLst>
            </p:cNvPr>
            <p:cNvSpPr/>
            <p:nvPr/>
          </p:nvSpPr>
          <p:spPr bwMode="auto">
            <a:xfrm>
              <a:off x="7060825" y="2907396"/>
              <a:ext cx="128065" cy="84863"/>
            </a:xfrm>
            <a:custGeom>
              <a:avLst/>
              <a:gdLst>
                <a:gd name="T0" fmla="*/ 33 w 35"/>
                <a:gd name="T1" fmla="*/ 11 h 23"/>
                <a:gd name="T2" fmla="*/ 15 w 35"/>
                <a:gd name="T3" fmla="*/ 0 h 23"/>
                <a:gd name="T4" fmla="*/ 1 w 35"/>
                <a:gd name="T5" fmla="*/ 11 h 23"/>
                <a:gd name="T6" fmla="*/ 19 w 35"/>
                <a:gd name="T7" fmla="*/ 23 h 23"/>
                <a:gd name="T8" fmla="*/ 33 w 35"/>
                <a:gd name="T9" fmla="*/ 11 h 23"/>
              </a:gdLst>
              <a:ahLst/>
              <a:cxnLst>
                <a:cxn ang="0">
                  <a:pos x="T0" y="T1"/>
                </a:cxn>
                <a:cxn ang="0">
                  <a:pos x="T2" y="T3"/>
                </a:cxn>
                <a:cxn ang="0">
                  <a:pos x="T4" y="T5"/>
                </a:cxn>
                <a:cxn ang="0">
                  <a:pos x="T6" y="T7"/>
                </a:cxn>
                <a:cxn ang="0">
                  <a:pos x="T8" y="T9"/>
                </a:cxn>
              </a:cxnLst>
              <a:rect l="0" t="0" r="r" b="b"/>
              <a:pathLst>
                <a:path w="35" h="23">
                  <a:moveTo>
                    <a:pt x="33" y="11"/>
                  </a:moveTo>
                  <a:cubicBezTo>
                    <a:pt x="32" y="5"/>
                    <a:pt x="24" y="0"/>
                    <a:pt x="15" y="0"/>
                  </a:cubicBezTo>
                  <a:cubicBezTo>
                    <a:pt x="6" y="0"/>
                    <a:pt x="0" y="5"/>
                    <a:pt x="1" y="11"/>
                  </a:cubicBezTo>
                  <a:cubicBezTo>
                    <a:pt x="2" y="18"/>
                    <a:pt x="10" y="23"/>
                    <a:pt x="19" y="23"/>
                  </a:cubicBezTo>
                  <a:cubicBezTo>
                    <a:pt x="28" y="23"/>
                    <a:pt x="35" y="18"/>
                    <a:pt x="33" y="11"/>
                  </a:cubicBezTo>
                  <a:close/>
                </a:path>
              </a:pathLst>
            </a:custGeom>
            <a:grpFill/>
            <a:ln>
              <a:noFill/>
            </a:ln>
          </p:spPr>
          <p:txBody>
            <a:bodyPr anchor="ctr"/>
            <a:lstStyle/>
            <a:p>
              <a:pPr algn="ctr"/>
              <a:endParaRPr/>
            </a:p>
          </p:txBody>
        </p:sp>
        <p:sp>
          <p:nvSpPr>
            <p:cNvPr id="162" name="ïš1îḓé">
              <a:extLst>
                <a:ext uri="{FF2B5EF4-FFF2-40B4-BE49-F238E27FC236}">
                  <a16:creationId xmlns:a16="http://schemas.microsoft.com/office/drawing/2014/main" id="{0F1FC4C7-A2F1-4580-8545-C6D092A7C285}"/>
                </a:ext>
              </a:extLst>
            </p:cNvPr>
            <p:cNvSpPr/>
            <p:nvPr/>
          </p:nvSpPr>
          <p:spPr bwMode="auto">
            <a:xfrm>
              <a:off x="7207405" y="2907396"/>
              <a:ext cx="123436" cy="84863"/>
            </a:xfrm>
            <a:custGeom>
              <a:avLst/>
              <a:gdLst>
                <a:gd name="T0" fmla="*/ 33 w 34"/>
                <a:gd name="T1" fmla="*/ 11 h 23"/>
                <a:gd name="T2" fmla="*/ 15 w 34"/>
                <a:gd name="T3" fmla="*/ 0 h 23"/>
                <a:gd name="T4" fmla="*/ 1 w 34"/>
                <a:gd name="T5" fmla="*/ 11 h 23"/>
                <a:gd name="T6" fmla="*/ 19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2" y="5"/>
                    <a:pt x="24" y="0"/>
                    <a:pt x="15" y="0"/>
                  </a:cubicBezTo>
                  <a:cubicBezTo>
                    <a:pt x="6" y="0"/>
                    <a:pt x="0" y="5"/>
                    <a:pt x="1" y="11"/>
                  </a:cubicBezTo>
                  <a:cubicBezTo>
                    <a:pt x="2" y="18"/>
                    <a:pt x="10" y="23"/>
                    <a:pt x="19" y="23"/>
                  </a:cubicBezTo>
                  <a:cubicBezTo>
                    <a:pt x="28" y="23"/>
                    <a:pt x="34" y="18"/>
                    <a:pt x="33" y="11"/>
                  </a:cubicBezTo>
                  <a:close/>
                </a:path>
              </a:pathLst>
            </a:custGeom>
            <a:grpFill/>
            <a:ln>
              <a:noFill/>
            </a:ln>
          </p:spPr>
          <p:txBody>
            <a:bodyPr anchor="ctr"/>
            <a:lstStyle/>
            <a:p>
              <a:pPr algn="ctr"/>
              <a:endParaRPr/>
            </a:p>
          </p:txBody>
        </p:sp>
        <p:sp>
          <p:nvSpPr>
            <p:cNvPr id="163" name="iṡļîḓé">
              <a:extLst>
                <a:ext uri="{FF2B5EF4-FFF2-40B4-BE49-F238E27FC236}">
                  <a16:creationId xmlns:a16="http://schemas.microsoft.com/office/drawing/2014/main" id="{0E74CD4B-DE53-4069-9F2D-4BF02BD17603}"/>
                </a:ext>
              </a:extLst>
            </p:cNvPr>
            <p:cNvSpPr/>
            <p:nvPr/>
          </p:nvSpPr>
          <p:spPr bwMode="auto">
            <a:xfrm>
              <a:off x="6784638" y="3010774"/>
              <a:ext cx="128065" cy="83319"/>
            </a:xfrm>
            <a:custGeom>
              <a:avLst/>
              <a:gdLst>
                <a:gd name="T0" fmla="*/ 34 w 35"/>
                <a:gd name="T1" fmla="*/ 11 h 23"/>
                <a:gd name="T2" fmla="*/ 16 w 35"/>
                <a:gd name="T3" fmla="*/ 0 h 23"/>
                <a:gd name="T4" fmla="*/ 1 w 35"/>
                <a:gd name="T5" fmla="*/ 11 h 23"/>
                <a:gd name="T6" fmla="*/ 19 w 35"/>
                <a:gd name="T7" fmla="*/ 23 h 23"/>
                <a:gd name="T8" fmla="*/ 34 w 35"/>
                <a:gd name="T9" fmla="*/ 11 h 23"/>
              </a:gdLst>
              <a:ahLst/>
              <a:cxnLst>
                <a:cxn ang="0">
                  <a:pos x="T0" y="T1"/>
                </a:cxn>
                <a:cxn ang="0">
                  <a:pos x="T2" y="T3"/>
                </a:cxn>
                <a:cxn ang="0">
                  <a:pos x="T4" y="T5"/>
                </a:cxn>
                <a:cxn ang="0">
                  <a:pos x="T6" y="T7"/>
                </a:cxn>
                <a:cxn ang="0">
                  <a:pos x="T8" y="T9"/>
                </a:cxn>
              </a:cxnLst>
              <a:rect l="0" t="0" r="r" b="b"/>
              <a:pathLst>
                <a:path w="35" h="23">
                  <a:moveTo>
                    <a:pt x="34" y="11"/>
                  </a:moveTo>
                  <a:cubicBezTo>
                    <a:pt x="33" y="5"/>
                    <a:pt x="25" y="0"/>
                    <a:pt x="16" y="0"/>
                  </a:cubicBezTo>
                  <a:cubicBezTo>
                    <a:pt x="7" y="0"/>
                    <a:pt x="0" y="5"/>
                    <a:pt x="1" y="11"/>
                  </a:cubicBezTo>
                  <a:cubicBezTo>
                    <a:pt x="2" y="18"/>
                    <a:pt x="10" y="23"/>
                    <a:pt x="19" y="23"/>
                  </a:cubicBezTo>
                  <a:cubicBezTo>
                    <a:pt x="28" y="23"/>
                    <a:pt x="35" y="18"/>
                    <a:pt x="34" y="11"/>
                  </a:cubicBezTo>
                  <a:close/>
                </a:path>
              </a:pathLst>
            </a:custGeom>
            <a:grpFill/>
            <a:ln>
              <a:noFill/>
            </a:ln>
          </p:spPr>
          <p:txBody>
            <a:bodyPr anchor="ctr"/>
            <a:lstStyle/>
            <a:p>
              <a:pPr algn="ctr"/>
              <a:endParaRPr/>
            </a:p>
          </p:txBody>
        </p:sp>
        <p:sp>
          <p:nvSpPr>
            <p:cNvPr id="164" name="iŝḷïďè">
              <a:extLst>
                <a:ext uri="{FF2B5EF4-FFF2-40B4-BE49-F238E27FC236}">
                  <a16:creationId xmlns:a16="http://schemas.microsoft.com/office/drawing/2014/main" id="{8947CA21-CA54-4191-A7D4-2AF740256AA8}"/>
                </a:ext>
              </a:extLst>
            </p:cNvPr>
            <p:cNvSpPr/>
            <p:nvPr/>
          </p:nvSpPr>
          <p:spPr bwMode="auto">
            <a:xfrm>
              <a:off x="6929675" y="3010774"/>
              <a:ext cx="128065" cy="83319"/>
            </a:xfrm>
            <a:custGeom>
              <a:avLst/>
              <a:gdLst>
                <a:gd name="T0" fmla="*/ 34 w 35"/>
                <a:gd name="T1" fmla="*/ 11 h 23"/>
                <a:gd name="T2" fmla="*/ 16 w 35"/>
                <a:gd name="T3" fmla="*/ 0 h 23"/>
                <a:gd name="T4" fmla="*/ 1 w 35"/>
                <a:gd name="T5" fmla="*/ 11 h 23"/>
                <a:gd name="T6" fmla="*/ 20 w 35"/>
                <a:gd name="T7" fmla="*/ 23 h 23"/>
                <a:gd name="T8" fmla="*/ 34 w 35"/>
                <a:gd name="T9" fmla="*/ 11 h 23"/>
              </a:gdLst>
              <a:ahLst/>
              <a:cxnLst>
                <a:cxn ang="0">
                  <a:pos x="T0" y="T1"/>
                </a:cxn>
                <a:cxn ang="0">
                  <a:pos x="T2" y="T3"/>
                </a:cxn>
                <a:cxn ang="0">
                  <a:pos x="T4" y="T5"/>
                </a:cxn>
                <a:cxn ang="0">
                  <a:pos x="T6" y="T7"/>
                </a:cxn>
                <a:cxn ang="0">
                  <a:pos x="T8" y="T9"/>
                </a:cxn>
              </a:cxnLst>
              <a:rect l="0" t="0" r="r" b="b"/>
              <a:pathLst>
                <a:path w="35" h="23">
                  <a:moveTo>
                    <a:pt x="34" y="11"/>
                  </a:moveTo>
                  <a:cubicBezTo>
                    <a:pt x="33" y="5"/>
                    <a:pt x="25" y="0"/>
                    <a:pt x="16" y="0"/>
                  </a:cubicBezTo>
                  <a:cubicBezTo>
                    <a:pt x="7" y="0"/>
                    <a:pt x="0" y="5"/>
                    <a:pt x="1" y="11"/>
                  </a:cubicBezTo>
                  <a:cubicBezTo>
                    <a:pt x="2" y="18"/>
                    <a:pt x="10" y="23"/>
                    <a:pt x="20" y="23"/>
                  </a:cubicBezTo>
                  <a:cubicBezTo>
                    <a:pt x="29" y="23"/>
                    <a:pt x="35" y="18"/>
                    <a:pt x="34" y="11"/>
                  </a:cubicBezTo>
                  <a:close/>
                </a:path>
              </a:pathLst>
            </a:custGeom>
            <a:grpFill/>
            <a:ln>
              <a:noFill/>
            </a:ln>
          </p:spPr>
          <p:txBody>
            <a:bodyPr anchor="ctr"/>
            <a:lstStyle/>
            <a:p>
              <a:pPr algn="ctr"/>
              <a:endParaRPr/>
            </a:p>
          </p:txBody>
        </p:sp>
        <p:sp>
          <p:nvSpPr>
            <p:cNvPr id="165" name="islîḋé">
              <a:extLst>
                <a:ext uri="{FF2B5EF4-FFF2-40B4-BE49-F238E27FC236}">
                  <a16:creationId xmlns:a16="http://schemas.microsoft.com/office/drawing/2014/main" id="{0122A05C-B8C0-4F94-9B91-5087ECAC5F53}"/>
                </a:ext>
              </a:extLst>
            </p:cNvPr>
            <p:cNvSpPr/>
            <p:nvPr/>
          </p:nvSpPr>
          <p:spPr bwMode="auto">
            <a:xfrm>
              <a:off x="7079340" y="3010774"/>
              <a:ext cx="128065" cy="83319"/>
            </a:xfrm>
            <a:custGeom>
              <a:avLst/>
              <a:gdLst>
                <a:gd name="T0" fmla="*/ 33 w 35"/>
                <a:gd name="T1" fmla="*/ 11 h 23"/>
                <a:gd name="T2" fmla="*/ 15 w 35"/>
                <a:gd name="T3" fmla="*/ 0 h 23"/>
                <a:gd name="T4" fmla="*/ 1 w 35"/>
                <a:gd name="T5" fmla="*/ 11 h 23"/>
                <a:gd name="T6" fmla="*/ 19 w 35"/>
                <a:gd name="T7" fmla="*/ 23 h 23"/>
                <a:gd name="T8" fmla="*/ 33 w 35"/>
                <a:gd name="T9" fmla="*/ 11 h 23"/>
              </a:gdLst>
              <a:ahLst/>
              <a:cxnLst>
                <a:cxn ang="0">
                  <a:pos x="T0" y="T1"/>
                </a:cxn>
                <a:cxn ang="0">
                  <a:pos x="T2" y="T3"/>
                </a:cxn>
                <a:cxn ang="0">
                  <a:pos x="T4" y="T5"/>
                </a:cxn>
                <a:cxn ang="0">
                  <a:pos x="T6" y="T7"/>
                </a:cxn>
                <a:cxn ang="0">
                  <a:pos x="T8" y="T9"/>
                </a:cxn>
              </a:cxnLst>
              <a:rect l="0" t="0" r="r" b="b"/>
              <a:pathLst>
                <a:path w="35" h="23">
                  <a:moveTo>
                    <a:pt x="33" y="11"/>
                  </a:moveTo>
                  <a:cubicBezTo>
                    <a:pt x="32" y="5"/>
                    <a:pt x="24" y="0"/>
                    <a:pt x="15" y="0"/>
                  </a:cubicBezTo>
                  <a:cubicBezTo>
                    <a:pt x="6" y="0"/>
                    <a:pt x="0" y="5"/>
                    <a:pt x="1" y="11"/>
                  </a:cubicBezTo>
                  <a:cubicBezTo>
                    <a:pt x="2" y="18"/>
                    <a:pt x="10" y="23"/>
                    <a:pt x="19" y="23"/>
                  </a:cubicBezTo>
                  <a:cubicBezTo>
                    <a:pt x="28" y="23"/>
                    <a:pt x="35" y="18"/>
                    <a:pt x="33" y="11"/>
                  </a:cubicBezTo>
                  <a:close/>
                </a:path>
              </a:pathLst>
            </a:custGeom>
            <a:grpFill/>
            <a:ln>
              <a:noFill/>
            </a:ln>
          </p:spPr>
          <p:txBody>
            <a:bodyPr anchor="ctr"/>
            <a:lstStyle/>
            <a:p>
              <a:pPr algn="ctr"/>
              <a:endParaRPr/>
            </a:p>
          </p:txBody>
        </p:sp>
        <p:sp>
          <p:nvSpPr>
            <p:cNvPr id="166" name="í$ḷíḓe">
              <a:extLst>
                <a:ext uri="{FF2B5EF4-FFF2-40B4-BE49-F238E27FC236}">
                  <a16:creationId xmlns:a16="http://schemas.microsoft.com/office/drawing/2014/main" id="{08F221D2-97FD-4838-A41C-C68ED92CCD8F}"/>
                </a:ext>
              </a:extLst>
            </p:cNvPr>
            <p:cNvSpPr/>
            <p:nvPr/>
          </p:nvSpPr>
          <p:spPr bwMode="auto">
            <a:xfrm>
              <a:off x="7225921" y="3010774"/>
              <a:ext cx="128065" cy="83319"/>
            </a:xfrm>
            <a:custGeom>
              <a:avLst/>
              <a:gdLst>
                <a:gd name="T0" fmla="*/ 34 w 35"/>
                <a:gd name="T1" fmla="*/ 11 h 23"/>
                <a:gd name="T2" fmla="*/ 15 w 35"/>
                <a:gd name="T3" fmla="*/ 0 h 23"/>
                <a:gd name="T4" fmla="*/ 1 w 35"/>
                <a:gd name="T5" fmla="*/ 11 h 23"/>
                <a:gd name="T6" fmla="*/ 20 w 35"/>
                <a:gd name="T7" fmla="*/ 23 h 23"/>
                <a:gd name="T8" fmla="*/ 34 w 35"/>
                <a:gd name="T9" fmla="*/ 11 h 23"/>
              </a:gdLst>
              <a:ahLst/>
              <a:cxnLst>
                <a:cxn ang="0">
                  <a:pos x="T0" y="T1"/>
                </a:cxn>
                <a:cxn ang="0">
                  <a:pos x="T2" y="T3"/>
                </a:cxn>
                <a:cxn ang="0">
                  <a:pos x="T4" y="T5"/>
                </a:cxn>
                <a:cxn ang="0">
                  <a:pos x="T6" y="T7"/>
                </a:cxn>
                <a:cxn ang="0">
                  <a:pos x="T8" y="T9"/>
                </a:cxn>
              </a:cxnLst>
              <a:rect l="0" t="0" r="r" b="b"/>
              <a:pathLst>
                <a:path w="35" h="23">
                  <a:moveTo>
                    <a:pt x="34" y="11"/>
                  </a:moveTo>
                  <a:cubicBezTo>
                    <a:pt x="32" y="5"/>
                    <a:pt x="24" y="0"/>
                    <a:pt x="15" y="0"/>
                  </a:cubicBezTo>
                  <a:cubicBezTo>
                    <a:pt x="6" y="0"/>
                    <a:pt x="0" y="5"/>
                    <a:pt x="1" y="11"/>
                  </a:cubicBezTo>
                  <a:cubicBezTo>
                    <a:pt x="2" y="18"/>
                    <a:pt x="10" y="23"/>
                    <a:pt x="20" y="23"/>
                  </a:cubicBezTo>
                  <a:cubicBezTo>
                    <a:pt x="29" y="23"/>
                    <a:pt x="35" y="18"/>
                    <a:pt x="34" y="11"/>
                  </a:cubicBezTo>
                  <a:close/>
                </a:path>
              </a:pathLst>
            </a:custGeom>
            <a:grpFill/>
            <a:ln>
              <a:noFill/>
            </a:ln>
          </p:spPr>
          <p:txBody>
            <a:bodyPr anchor="ctr"/>
            <a:lstStyle/>
            <a:p>
              <a:pPr algn="ctr"/>
              <a:endParaRPr/>
            </a:p>
          </p:txBody>
        </p:sp>
        <p:sp>
          <p:nvSpPr>
            <p:cNvPr id="167" name="iŝļïḑe">
              <a:extLst>
                <a:ext uri="{FF2B5EF4-FFF2-40B4-BE49-F238E27FC236}">
                  <a16:creationId xmlns:a16="http://schemas.microsoft.com/office/drawing/2014/main" id="{F956ACE9-15A2-4BA7-B7B8-84882FABFE4E}"/>
                </a:ext>
              </a:extLst>
            </p:cNvPr>
            <p:cNvSpPr/>
            <p:nvPr/>
          </p:nvSpPr>
          <p:spPr bwMode="auto">
            <a:xfrm>
              <a:off x="7664118" y="3010774"/>
              <a:ext cx="131151" cy="83319"/>
            </a:xfrm>
            <a:custGeom>
              <a:avLst/>
              <a:gdLst>
                <a:gd name="T0" fmla="*/ 35 w 36"/>
                <a:gd name="T1" fmla="*/ 11 h 23"/>
                <a:gd name="T2" fmla="*/ 15 w 36"/>
                <a:gd name="T3" fmla="*/ 0 h 23"/>
                <a:gd name="T4" fmla="*/ 2 w 36"/>
                <a:gd name="T5" fmla="*/ 11 h 23"/>
                <a:gd name="T6" fmla="*/ 21 w 36"/>
                <a:gd name="T7" fmla="*/ 23 h 23"/>
                <a:gd name="T8" fmla="*/ 35 w 36"/>
                <a:gd name="T9" fmla="*/ 11 h 23"/>
              </a:gdLst>
              <a:ahLst/>
              <a:cxnLst>
                <a:cxn ang="0">
                  <a:pos x="T0" y="T1"/>
                </a:cxn>
                <a:cxn ang="0">
                  <a:pos x="T2" y="T3"/>
                </a:cxn>
                <a:cxn ang="0">
                  <a:pos x="T4" y="T5"/>
                </a:cxn>
                <a:cxn ang="0">
                  <a:pos x="T6" y="T7"/>
                </a:cxn>
                <a:cxn ang="0">
                  <a:pos x="T8" y="T9"/>
                </a:cxn>
              </a:cxnLst>
              <a:rect l="0" t="0" r="r" b="b"/>
              <a:pathLst>
                <a:path w="36" h="23">
                  <a:moveTo>
                    <a:pt x="35" y="11"/>
                  </a:moveTo>
                  <a:cubicBezTo>
                    <a:pt x="33" y="5"/>
                    <a:pt x="24" y="0"/>
                    <a:pt x="15" y="0"/>
                  </a:cubicBezTo>
                  <a:cubicBezTo>
                    <a:pt x="6" y="0"/>
                    <a:pt x="0" y="5"/>
                    <a:pt x="2" y="11"/>
                  </a:cubicBezTo>
                  <a:cubicBezTo>
                    <a:pt x="3" y="18"/>
                    <a:pt x="12" y="23"/>
                    <a:pt x="21" y="23"/>
                  </a:cubicBezTo>
                  <a:cubicBezTo>
                    <a:pt x="30" y="23"/>
                    <a:pt x="36" y="18"/>
                    <a:pt x="35" y="11"/>
                  </a:cubicBezTo>
                  <a:close/>
                </a:path>
              </a:pathLst>
            </a:custGeom>
            <a:grpFill/>
            <a:ln>
              <a:noFill/>
            </a:ln>
          </p:spPr>
          <p:txBody>
            <a:bodyPr anchor="ctr"/>
            <a:lstStyle/>
            <a:p>
              <a:pPr algn="ctr"/>
              <a:endParaRPr/>
            </a:p>
          </p:txBody>
        </p:sp>
        <p:sp>
          <p:nvSpPr>
            <p:cNvPr id="168" name="ïšľïḓê">
              <a:extLst>
                <a:ext uri="{FF2B5EF4-FFF2-40B4-BE49-F238E27FC236}">
                  <a16:creationId xmlns:a16="http://schemas.microsoft.com/office/drawing/2014/main" id="{EA7F2A78-F84A-485E-A601-579D20317E3A}"/>
                </a:ext>
              </a:extLst>
            </p:cNvPr>
            <p:cNvSpPr/>
            <p:nvPr/>
          </p:nvSpPr>
          <p:spPr bwMode="auto">
            <a:xfrm>
              <a:off x="6798524" y="3112609"/>
              <a:ext cx="128065" cy="87948"/>
            </a:xfrm>
            <a:custGeom>
              <a:avLst/>
              <a:gdLst>
                <a:gd name="T0" fmla="*/ 34 w 35"/>
                <a:gd name="T1" fmla="*/ 12 h 24"/>
                <a:gd name="T2" fmla="*/ 16 w 35"/>
                <a:gd name="T3" fmla="*/ 0 h 24"/>
                <a:gd name="T4" fmla="*/ 1 w 35"/>
                <a:gd name="T5" fmla="*/ 12 h 24"/>
                <a:gd name="T6" fmla="*/ 19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3" y="6"/>
                    <a:pt x="25" y="0"/>
                    <a:pt x="16" y="0"/>
                  </a:cubicBezTo>
                  <a:cubicBezTo>
                    <a:pt x="7" y="0"/>
                    <a:pt x="0" y="6"/>
                    <a:pt x="1" y="12"/>
                  </a:cubicBezTo>
                  <a:cubicBezTo>
                    <a:pt x="2" y="19"/>
                    <a:pt x="10" y="24"/>
                    <a:pt x="19" y="24"/>
                  </a:cubicBezTo>
                  <a:cubicBezTo>
                    <a:pt x="28" y="24"/>
                    <a:pt x="35" y="19"/>
                    <a:pt x="34" y="12"/>
                  </a:cubicBezTo>
                  <a:close/>
                </a:path>
              </a:pathLst>
            </a:custGeom>
            <a:grpFill/>
            <a:ln>
              <a:noFill/>
            </a:ln>
          </p:spPr>
          <p:txBody>
            <a:bodyPr anchor="ctr"/>
            <a:lstStyle/>
            <a:p>
              <a:pPr algn="ctr"/>
              <a:endParaRPr/>
            </a:p>
          </p:txBody>
        </p:sp>
        <p:sp>
          <p:nvSpPr>
            <p:cNvPr id="169" name="iṣ1íḑe">
              <a:extLst>
                <a:ext uri="{FF2B5EF4-FFF2-40B4-BE49-F238E27FC236}">
                  <a16:creationId xmlns:a16="http://schemas.microsoft.com/office/drawing/2014/main" id="{42828BAD-030D-444D-AFDF-BA4E54B17E71}"/>
                </a:ext>
              </a:extLst>
            </p:cNvPr>
            <p:cNvSpPr/>
            <p:nvPr/>
          </p:nvSpPr>
          <p:spPr bwMode="auto">
            <a:xfrm>
              <a:off x="6948190" y="3112609"/>
              <a:ext cx="128065" cy="87948"/>
            </a:xfrm>
            <a:custGeom>
              <a:avLst/>
              <a:gdLst>
                <a:gd name="T0" fmla="*/ 34 w 35"/>
                <a:gd name="T1" fmla="*/ 12 h 24"/>
                <a:gd name="T2" fmla="*/ 15 w 35"/>
                <a:gd name="T3" fmla="*/ 0 h 24"/>
                <a:gd name="T4" fmla="*/ 1 w 35"/>
                <a:gd name="T5" fmla="*/ 12 h 24"/>
                <a:gd name="T6" fmla="*/ 19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3" y="6"/>
                    <a:pt x="25" y="0"/>
                    <a:pt x="15" y="0"/>
                  </a:cubicBezTo>
                  <a:cubicBezTo>
                    <a:pt x="6" y="0"/>
                    <a:pt x="0" y="6"/>
                    <a:pt x="1" y="12"/>
                  </a:cubicBezTo>
                  <a:cubicBezTo>
                    <a:pt x="2" y="19"/>
                    <a:pt x="10" y="24"/>
                    <a:pt x="19" y="24"/>
                  </a:cubicBezTo>
                  <a:cubicBezTo>
                    <a:pt x="28" y="24"/>
                    <a:pt x="35" y="19"/>
                    <a:pt x="34" y="12"/>
                  </a:cubicBezTo>
                  <a:close/>
                </a:path>
              </a:pathLst>
            </a:custGeom>
            <a:grpFill/>
            <a:ln>
              <a:noFill/>
            </a:ln>
          </p:spPr>
          <p:txBody>
            <a:bodyPr anchor="ctr"/>
            <a:lstStyle/>
            <a:p>
              <a:pPr algn="ctr"/>
              <a:endParaRPr/>
            </a:p>
          </p:txBody>
        </p:sp>
        <p:sp>
          <p:nvSpPr>
            <p:cNvPr id="170" name="îSľîḋe">
              <a:extLst>
                <a:ext uri="{FF2B5EF4-FFF2-40B4-BE49-F238E27FC236}">
                  <a16:creationId xmlns:a16="http://schemas.microsoft.com/office/drawing/2014/main" id="{38D2157D-B6C5-48B0-BEE6-8C38D470F79B}"/>
                </a:ext>
              </a:extLst>
            </p:cNvPr>
            <p:cNvSpPr/>
            <p:nvPr/>
          </p:nvSpPr>
          <p:spPr bwMode="auto">
            <a:xfrm>
              <a:off x="7637887" y="2907396"/>
              <a:ext cx="131151" cy="84863"/>
            </a:xfrm>
            <a:custGeom>
              <a:avLst/>
              <a:gdLst>
                <a:gd name="T0" fmla="*/ 34 w 36"/>
                <a:gd name="T1" fmla="*/ 11 h 23"/>
                <a:gd name="T2" fmla="*/ 15 w 36"/>
                <a:gd name="T3" fmla="*/ 0 h 23"/>
                <a:gd name="T4" fmla="*/ 2 w 36"/>
                <a:gd name="T5" fmla="*/ 11 h 23"/>
                <a:gd name="T6" fmla="*/ 21 w 36"/>
                <a:gd name="T7" fmla="*/ 23 h 23"/>
                <a:gd name="T8" fmla="*/ 34 w 36"/>
                <a:gd name="T9" fmla="*/ 11 h 23"/>
              </a:gdLst>
              <a:ahLst/>
              <a:cxnLst>
                <a:cxn ang="0">
                  <a:pos x="T0" y="T1"/>
                </a:cxn>
                <a:cxn ang="0">
                  <a:pos x="T2" y="T3"/>
                </a:cxn>
                <a:cxn ang="0">
                  <a:pos x="T4" y="T5"/>
                </a:cxn>
                <a:cxn ang="0">
                  <a:pos x="T6" y="T7"/>
                </a:cxn>
                <a:cxn ang="0">
                  <a:pos x="T8" y="T9"/>
                </a:cxn>
              </a:cxnLst>
              <a:rect l="0" t="0" r="r" b="b"/>
              <a:pathLst>
                <a:path w="36" h="23">
                  <a:moveTo>
                    <a:pt x="34" y="11"/>
                  </a:moveTo>
                  <a:cubicBezTo>
                    <a:pt x="33" y="5"/>
                    <a:pt x="24" y="0"/>
                    <a:pt x="15" y="0"/>
                  </a:cubicBezTo>
                  <a:cubicBezTo>
                    <a:pt x="6" y="0"/>
                    <a:pt x="0" y="5"/>
                    <a:pt x="2" y="11"/>
                  </a:cubicBezTo>
                  <a:cubicBezTo>
                    <a:pt x="3" y="18"/>
                    <a:pt x="12" y="23"/>
                    <a:pt x="21" y="23"/>
                  </a:cubicBezTo>
                  <a:cubicBezTo>
                    <a:pt x="30" y="23"/>
                    <a:pt x="36" y="18"/>
                    <a:pt x="34" y="11"/>
                  </a:cubicBezTo>
                  <a:close/>
                </a:path>
              </a:pathLst>
            </a:custGeom>
            <a:grpFill/>
            <a:ln>
              <a:noFill/>
            </a:ln>
          </p:spPr>
          <p:txBody>
            <a:bodyPr anchor="ctr"/>
            <a:lstStyle/>
            <a:p>
              <a:pPr algn="ctr"/>
              <a:endParaRPr/>
            </a:p>
          </p:txBody>
        </p:sp>
        <p:sp>
          <p:nvSpPr>
            <p:cNvPr id="171" name="í$ļîḋé">
              <a:extLst>
                <a:ext uri="{FF2B5EF4-FFF2-40B4-BE49-F238E27FC236}">
                  <a16:creationId xmlns:a16="http://schemas.microsoft.com/office/drawing/2014/main" id="{BE3948E6-0753-470A-9A98-199247F8A129}"/>
                </a:ext>
              </a:extLst>
            </p:cNvPr>
            <p:cNvSpPr/>
            <p:nvPr/>
          </p:nvSpPr>
          <p:spPr bwMode="auto">
            <a:xfrm>
              <a:off x="7784467" y="2907396"/>
              <a:ext cx="131151" cy="84863"/>
            </a:xfrm>
            <a:custGeom>
              <a:avLst/>
              <a:gdLst>
                <a:gd name="T0" fmla="*/ 34 w 36"/>
                <a:gd name="T1" fmla="*/ 11 h 23"/>
                <a:gd name="T2" fmla="*/ 15 w 36"/>
                <a:gd name="T3" fmla="*/ 0 h 23"/>
                <a:gd name="T4" fmla="*/ 2 w 36"/>
                <a:gd name="T5" fmla="*/ 11 h 23"/>
                <a:gd name="T6" fmla="*/ 21 w 36"/>
                <a:gd name="T7" fmla="*/ 23 h 23"/>
                <a:gd name="T8" fmla="*/ 34 w 36"/>
                <a:gd name="T9" fmla="*/ 11 h 23"/>
              </a:gdLst>
              <a:ahLst/>
              <a:cxnLst>
                <a:cxn ang="0">
                  <a:pos x="T0" y="T1"/>
                </a:cxn>
                <a:cxn ang="0">
                  <a:pos x="T2" y="T3"/>
                </a:cxn>
                <a:cxn ang="0">
                  <a:pos x="T4" y="T5"/>
                </a:cxn>
                <a:cxn ang="0">
                  <a:pos x="T6" y="T7"/>
                </a:cxn>
                <a:cxn ang="0">
                  <a:pos x="T8" y="T9"/>
                </a:cxn>
              </a:cxnLst>
              <a:rect l="0" t="0" r="r" b="b"/>
              <a:pathLst>
                <a:path w="36" h="23">
                  <a:moveTo>
                    <a:pt x="34" y="11"/>
                  </a:moveTo>
                  <a:cubicBezTo>
                    <a:pt x="32" y="5"/>
                    <a:pt x="24" y="0"/>
                    <a:pt x="15" y="0"/>
                  </a:cubicBezTo>
                  <a:cubicBezTo>
                    <a:pt x="6" y="0"/>
                    <a:pt x="0" y="5"/>
                    <a:pt x="2" y="11"/>
                  </a:cubicBezTo>
                  <a:cubicBezTo>
                    <a:pt x="3" y="18"/>
                    <a:pt x="12" y="23"/>
                    <a:pt x="21" y="23"/>
                  </a:cubicBezTo>
                  <a:cubicBezTo>
                    <a:pt x="30" y="23"/>
                    <a:pt x="36" y="18"/>
                    <a:pt x="34" y="11"/>
                  </a:cubicBezTo>
                  <a:close/>
                </a:path>
              </a:pathLst>
            </a:custGeom>
            <a:grpFill/>
            <a:ln>
              <a:noFill/>
            </a:ln>
          </p:spPr>
          <p:txBody>
            <a:bodyPr anchor="ctr"/>
            <a:lstStyle/>
            <a:p>
              <a:pPr algn="ctr"/>
              <a:endParaRPr/>
            </a:p>
          </p:txBody>
        </p:sp>
        <p:sp>
          <p:nvSpPr>
            <p:cNvPr id="172" name="ïšļíḋê">
              <a:extLst>
                <a:ext uri="{FF2B5EF4-FFF2-40B4-BE49-F238E27FC236}">
                  <a16:creationId xmlns:a16="http://schemas.microsoft.com/office/drawing/2014/main" id="{D5C4F969-E15B-4B22-9669-581A7D713A92}"/>
                </a:ext>
              </a:extLst>
            </p:cNvPr>
            <p:cNvSpPr/>
            <p:nvPr/>
          </p:nvSpPr>
          <p:spPr bwMode="auto">
            <a:xfrm>
              <a:off x="7926418" y="2907396"/>
              <a:ext cx="134237" cy="84863"/>
            </a:xfrm>
            <a:custGeom>
              <a:avLst/>
              <a:gdLst>
                <a:gd name="T0" fmla="*/ 35 w 37"/>
                <a:gd name="T1" fmla="*/ 11 h 23"/>
                <a:gd name="T2" fmla="*/ 15 w 37"/>
                <a:gd name="T3" fmla="*/ 0 h 23"/>
                <a:gd name="T4" fmla="*/ 2 w 37"/>
                <a:gd name="T5" fmla="*/ 11 h 23"/>
                <a:gd name="T6" fmla="*/ 22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3" y="5"/>
                    <a:pt x="24" y="0"/>
                    <a:pt x="15" y="0"/>
                  </a:cubicBezTo>
                  <a:cubicBezTo>
                    <a:pt x="6" y="0"/>
                    <a:pt x="0" y="5"/>
                    <a:pt x="2" y="11"/>
                  </a:cubicBezTo>
                  <a:cubicBezTo>
                    <a:pt x="4" y="18"/>
                    <a:pt x="13" y="23"/>
                    <a:pt x="22" y="23"/>
                  </a:cubicBezTo>
                  <a:cubicBezTo>
                    <a:pt x="31" y="23"/>
                    <a:pt x="37" y="18"/>
                    <a:pt x="35" y="11"/>
                  </a:cubicBezTo>
                  <a:close/>
                </a:path>
              </a:pathLst>
            </a:custGeom>
            <a:grpFill/>
            <a:ln>
              <a:noFill/>
            </a:ln>
          </p:spPr>
          <p:txBody>
            <a:bodyPr anchor="ctr"/>
            <a:lstStyle/>
            <a:p>
              <a:pPr algn="ctr"/>
              <a:endParaRPr/>
            </a:p>
          </p:txBody>
        </p:sp>
        <p:sp>
          <p:nvSpPr>
            <p:cNvPr id="173" name="ïṡ1îďe">
              <a:extLst>
                <a:ext uri="{FF2B5EF4-FFF2-40B4-BE49-F238E27FC236}">
                  <a16:creationId xmlns:a16="http://schemas.microsoft.com/office/drawing/2014/main" id="{02B6C66C-BF9D-444D-B0BB-CC3E6C3B5A8F}"/>
                </a:ext>
              </a:extLst>
            </p:cNvPr>
            <p:cNvSpPr/>
            <p:nvPr/>
          </p:nvSpPr>
          <p:spPr bwMode="auto">
            <a:xfrm>
              <a:off x="8072998" y="2907396"/>
              <a:ext cx="131151" cy="84863"/>
            </a:xfrm>
            <a:custGeom>
              <a:avLst/>
              <a:gdLst>
                <a:gd name="T0" fmla="*/ 34 w 36"/>
                <a:gd name="T1" fmla="*/ 11 h 23"/>
                <a:gd name="T2" fmla="*/ 15 w 36"/>
                <a:gd name="T3" fmla="*/ 0 h 23"/>
                <a:gd name="T4" fmla="*/ 2 w 36"/>
                <a:gd name="T5" fmla="*/ 11 h 23"/>
                <a:gd name="T6" fmla="*/ 22 w 36"/>
                <a:gd name="T7" fmla="*/ 23 h 23"/>
                <a:gd name="T8" fmla="*/ 34 w 36"/>
                <a:gd name="T9" fmla="*/ 11 h 23"/>
              </a:gdLst>
              <a:ahLst/>
              <a:cxnLst>
                <a:cxn ang="0">
                  <a:pos x="T0" y="T1"/>
                </a:cxn>
                <a:cxn ang="0">
                  <a:pos x="T2" y="T3"/>
                </a:cxn>
                <a:cxn ang="0">
                  <a:pos x="T4" y="T5"/>
                </a:cxn>
                <a:cxn ang="0">
                  <a:pos x="T6" y="T7"/>
                </a:cxn>
                <a:cxn ang="0">
                  <a:pos x="T8" y="T9"/>
                </a:cxn>
              </a:cxnLst>
              <a:rect l="0" t="0" r="r" b="b"/>
              <a:pathLst>
                <a:path w="36" h="23">
                  <a:moveTo>
                    <a:pt x="34" y="11"/>
                  </a:moveTo>
                  <a:cubicBezTo>
                    <a:pt x="32" y="5"/>
                    <a:pt x="24" y="0"/>
                    <a:pt x="15" y="0"/>
                  </a:cubicBezTo>
                  <a:cubicBezTo>
                    <a:pt x="6" y="0"/>
                    <a:pt x="0" y="5"/>
                    <a:pt x="2" y="11"/>
                  </a:cubicBezTo>
                  <a:cubicBezTo>
                    <a:pt x="4" y="18"/>
                    <a:pt x="13" y="23"/>
                    <a:pt x="22" y="23"/>
                  </a:cubicBezTo>
                  <a:cubicBezTo>
                    <a:pt x="31" y="23"/>
                    <a:pt x="36" y="18"/>
                    <a:pt x="34" y="11"/>
                  </a:cubicBezTo>
                  <a:close/>
                </a:path>
              </a:pathLst>
            </a:custGeom>
            <a:grpFill/>
            <a:ln>
              <a:noFill/>
            </a:ln>
          </p:spPr>
          <p:txBody>
            <a:bodyPr anchor="ctr"/>
            <a:lstStyle/>
            <a:p>
              <a:pPr algn="ctr"/>
              <a:endParaRPr/>
            </a:p>
          </p:txBody>
        </p:sp>
        <p:sp>
          <p:nvSpPr>
            <p:cNvPr id="174" name="iśľíḑé">
              <a:extLst>
                <a:ext uri="{FF2B5EF4-FFF2-40B4-BE49-F238E27FC236}">
                  <a16:creationId xmlns:a16="http://schemas.microsoft.com/office/drawing/2014/main" id="{5DF31840-1CDD-4D5C-85EF-07B9D8BEDCBC}"/>
                </a:ext>
              </a:extLst>
            </p:cNvPr>
            <p:cNvSpPr/>
            <p:nvPr/>
          </p:nvSpPr>
          <p:spPr bwMode="auto">
            <a:xfrm>
              <a:off x="8218035" y="2907396"/>
              <a:ext cx="131151" cy="84863"/>
            </a:xfrm>
            <a:custGeom>
              <a:avLst/>
              <a:gdLst>
                <a:gd name="T0" fmla="*/ 34 w 36"/>
                <a:gd name="T1" fmla="*/ 11 h 23"/>
                <a:gd name="T2" fmla="*/ 14 w 36"/>
                <a:gd name="T3" fmla="*/ 0 h 23"/>
                <a:gd name="T4" fmla="*/ 2 w 36"/>
                <a:gd name="T5" fmla="*/ 11 h 23"/>
                <a:gd name="T6" fmla="*/ 22 w 36"/>
                <a:gd name="T7" fmla="*/ 23 h 23"/>
                <a:gd name="T8" fmla="*/ 34 w 36"/>
                <a:gd name="T9" fmla="*/ 11 h 23"/>
              </a:gdLst>
              <a:ahLst/>
              <a:cxnLst>
                <a:cxn ang="0">
                  <a:pos x="T0" y="T1"/>
                </a:cxn>
                <a:cxn ang="0">
                  <a:pos x="T2" y="T3"/>
                </a:cxn>
                <a:cxn ang="0">
                  <a:pos x="T4" y="T5"/>
                </a:cxn>
                <a:cxn ang="0">
                  <a:pos x="T6" y="T7"/>
                </a:cxn>
                <a:cxn ang="0">
                  <a:pos x="T8" y="T9"/>
                </a:cxn>
              </a:cxnLst>
              <a:rect l="0" t="0" r="r" b="b"/>
              <a:pathLst>
                <a:path w="36" h="23">
                  <a:moveTo>
                    <a:pt x="34" y="11"/>
                  </a:moveTo>
                  <a:cubicBezTo>
                    <a:pt x="32" y="5"/>
                    <a:pt x="23" y="0"/>
                    <a:pt x="14" y="0"/>
                  </a:cubicBezTo>
                  <a:cubicBezTo>
                    <a:pt x="5" y="0"/>
                    <a:pt x="0" y="5"/>
                    <a:pt x="2" y="11"/>
                  </a:cubicBezTo>
                  <a:cubicBezTo>
                    <a:pt x="4" y="18"/>
                    <a:pt x="13" y="23"/>
                    <a:pt x="22" y="23"/>
                  </a:cubicBezTo>
                  <a:cubicBezTo>
                    <a:pt x="31" y="23"/>
                    <a:pt x="36" y="18"/>
                    <a:pt x="34" y="11"/>
                  </a:cubicBezTo>
                  <a:close/>
                </a:path>
              </a:pathLst>
            </a:custGeom>
            <a:grpFill/>
            <a:ln>
              <a:noFill/>
            </a:ln>
          </p:spPr>
          <p:txBody>
            <a:bodyPr anchor="ctr"/>
            <a:lstStyle/>
            <a:p>
              <a:pPr algn="ctr"/>
              <a:endParaRPr/>
            </a:p>
          </p:txBody>
        </p:sp>
        <p:sp>
          <p:nvSpPr>
            <p:cNvPr id="175" name="îsļîḑê">
              <a:extLst>
                <a:ext uri="{FF2B5EF4-FFF2-40B4-BE49-F238E27FC236}">
                  <a16:creationId xmlns:a16="http://schemas.microsoft.com/office/drawing/2014/main" id="{FCB7BA21-16A8-48A6-B39C-21148CB422D0}"/>
                </a:ext>
              </a:extLst>
            </p:cNvPr>
            <p:cNvSpPr/>
            <p:nvPr/>
          </p:nvSpPr>
          <p:spPr bwMode="auto">
            <a:xfrm>
              <a:off x="8359986" y="2907396"/>
              <a:ext cx="135779" cy="84863"/>
            </a:xfrm>
            <a:custGeom>
              <a:avLst/>
              <a:gdLst>
                <a:gd name="T0" fmla="*/ 35 w 37"/>
                <a:gd name="T1" fmla="*/ 11 h 23"/>
                <a:gd name="T2" fmla="*/ 15 w 37"/>
                <a:gd name="T3" fmla="*/ 0 h 23"/>
                <a:gd name="T4" fmla="*/ 2 w 37"/>
                <a:gd name="T5" fmla="*/ 11 h 23"/>
                <a:gd name="T6" fmla="*/ 23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3" y="5"/>
                    <a:pt x="24" y="0"/>
                    <a:pt x="15" y="0"/>
                  </a:cubicBezTo>
                  <a:cubicBezTo>
                    <a:pt x="6" y="0"/>
                    <a:pt x="0" y="5"/>
                    <a:pt x="2" y="11"/>
                  </a:cubicBezTo>
                  <a:cubicBezTo>
                    <a:pt x="5" y="18"/>
                    <a:pt x="14" y="23"/>
                    <a:pt x="23" y="23"/>
                  </a:cubicBezTo>
                  <a:cubicBezTo>
                    <a:pt x="32" y="23"/>
                    <a:pt x="37" y="18"/>
                    <a:pt x="35" y="11"/>
                  </a:cubicBezTo>
                  <a:close/>
                </a:path>
              </a:pathLst>
            </a:custGeom>
            <a:grpFill/>
            <a:ln>
              <a:noFill/>
            </a:ln>
          </p:spPr>
          <p:txBody>
            <a:bodyPr anchor="ctr"/>
            <a:lstStyle/>
            <a:p>
              <a:pPr algn="ctr"/>
              <a:endParaRPr/>
            </a:p>
          </p:txBody>
        </p:sp>
        <p:sp>
          <p:nvSpPr>
            <p:cNvPr id="176" name="ïṩľîḍè">
              <a:extLst>
                <a:ext uri="{FF2B5EF4-FFF2-40B4-BE49-F238E27FC236}">
                  <a16:creationId xmlns:a16="http://schemas.microsoft.com/office/drawing/2014/main" id="{C6AF627D-3CA6-4832-9DA6-C7037CB77327}"/>
                </a:ext>
              </a:extLst>
            </p:cNvPr>
            <p:cNvSpPr/>
            <p:nvPr/>
          </p:nvSpPr>
          <p:spPr bwMode="auto">
            <a:xfrm>
              <a:off x="8506566" y="2907396"/>
              <a:ext cx="135779" cy="84863"/>
            </a:xfrm>
            <a:custGeom>
              <a:avLst/>
              <a:gdLst>
                <a:gd name="T0" fmla="*/ 35 w 37"/>
                <a:gd name="T1" fmla="*/ 11 h 23"/>
                <a:gd name="T2" fmla="*/ 14 w 37"/>
                <a:gd name="T3" fmla="*/ 0 h 23"/>
                <a:gd name="T4" fmla="*/ 2 w 37"/>
                <a:gd name="T5" fmla="*/ 11 h 23"/>
                <a:gd name="T6" fmla="*/ 23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2" y="5"/>
                    <a:pt x="23" y="0"/>
                    <a:pt x="14" y="0"/>
                  </a:cubicBezTo>
                  <a:cubicBezTo>
                    <a:pt x="5" y="0"/>
                    <a:pt x="0" y="5"/>
                    <a:pt x="2" y="11"/>
                  </a:cubicBezTo>
                  <a:cubicBezTo>
                    <a:pt x="4" y="18"/>
                    <a:pt x="14" y="23"/>
                    <a:pt x="23" y="23"/>
                  </a:cubicBezTo>
                  <a:cubicBezTo>
                    <a:pt x="32" y="23"/>
                    <a:pt x="37" y="18"/>
                    <a:pt x="35" y="11"/>
                  </a:cubicBezTo>
                  <a:close/>
                </a:path>
              </a:pathLst>
            </a:custGeom>
            <a:grpFill/>
            <a:ln>
              <a:noFill/>
            </a:ln>
          </p:spPr>
          <p:txBody>
            <a:bodyPr anchor="ctr"/>
            <a:lstStyle/>
            <a:p>
              <a:pPr algn="ctr"/>
              <a:endParaRPr/>
            </a:p>
          </p:txBody>
        </p:sp>
        <p:sp>
          <p:nvSpPr>
            <p:cNvPr id="177" name="îṡļïdê">
              <a:extLst>
                <a:ext uri="{FF2B5EF4-FFF2-40B4-BE49-F238E27FC236}">
                  <a16:creationId xmlns:a16="http://schemas.microsoft.com/office/drawing/2014/main" id="{DE55EBDA-DE8C-4DCB-B4A3-A2FAE1A40912}"/>
                </a:ext>
              </a:extLst>
            </p:cNvPr>
            <p:cNvSpPr/>
            <p:nvPr/>
          </p:nvSpPr>
          <p:spPr bwMode="auto">
            <a:xfrm>
              <a:off x="8648517" y="2907396"/>
              <a:ext cx="138865" cy="84863"/>
            </a:xfrm>
            <a:custGeom>
              <a:avLst/>
              <a:gdLst>
                <a:gd name="T0" fmla="*/ 35 w 38"/>
                <a:gd name="T1" fmla="*/ 11 h 23"/>
                <a:gd name="T2" fmla="*/ 15 w 38"/>
                <a:gd name="T3" fmla="*/ 0 h 23"/>
                <a:gd name="T4" fmla="*/ 3 w 38"/>
                <a:gd name="T5" fmla="*/ 11 h 23"/>
                <a:gd name="T6" fmla="*/ 23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3" y="5"/>
                    <a:pt x="24" y="0"/>
                    <a:pt x="15" y="0"/>
                  </a:cubicBezTo>
                  <a:cubicBezTo>
                    <a:pt x="6" y="0"/>
                    <a:pt x="0" y="5"/>
                    <a:pt x="3" y="11"/>
                  </a:cubicBezTo>
                  <a:cubicBezTo>
                    <a:pt x="5" y="18"/>
                    <a:pt x="14" y="23"/>
                    <a:pt x="23" y="23"/>
                  </a:cubicBezTo>
                  <a:cubicBezTo>
                    <a:pt x="33" y="23"/>
                    <a:pt x="38" y="18"/>
                    <a:pt x="35" y="11"/>
                  </a:cubicBezTo>
                  <a:close/>
                </a:path>
              </a:pathLst>
            </a:custGeom>
            <a:grpFill/>
            <a:ln>
              <a:noFill/>
            </a:ln>
          </p:spPr>
          <p:txBody>
            <a:bodyPr anchor="ctr"/>
            <a:lstStyle/>
            <a:p>
              <a:pPr algn="ctr"/>
              <a:endParaRPr/>
            </a:p>
          </p:txBody>
        </p:sp>
        <p:sp>
          <p:nvSpPr>
            <p:cNvPr id="178" name="íṥliḍe">
              <a:extLst>
                <a:ext uri="{FF2B5EF4-FFF2-40B4-BE49-F238E27FC236}">
                  <a16:creationId xmlns:a16="http://schemas.microsoft.com/office/drawing/2014/main" id="{72A1D0A6-0A19-44DF-8EE6-882A9E6F8DC2}"/>
                </a:ext>
              </a:extLst>
            </p:cNvPr>
            <p:cNvSpPr/>
            <p:nvPr/>
          </p:nvSpPr>
          <p:spPr bwMode="auto">
            <a:xfrm>
              <a:off x="8795097" y="2907396"/>
              <a:ext cx="138865" cy="84863"/>
            </a:xfrm>
            <a:custGeom>
              <a:avLst/>
              <a:gdLst>
                <a:gd name="T0" fmla="*/ 35 w 38"/>
                <a:gd name="T1" fmla="*/ 11 h 23"/>
                <a:gd name="T2" fmla="*/ 14 w 38"/>
                <a:gd name="T3" fmla="*/ 0 h 23"/>
                <a:gd name="T4" fmla="*/ 3 w 38"/>
                <a:gd name="T5" fmla="*/ 11 h 23"/>
                <a:gd name="T6" fmla="*/ 23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2" y="5"/>
                    <a:pt x="23" y="0"/>
                    <a:pt x="14" y="0"/>
                  </a:cubicBezTo>
                  <a:cubicBezTo>
                    <a:pt x="5" y="0"/>
                    <a:pt x="0" y="5"/>
                    <a:pt x="3" y="11"/>
                  </a:cubicBezTo>
                  <a:cubicBezTo>
                    <a:pt x="5" y="18"/>
                    <a:pt x="14" y="23"/>
                    <a:pt x="23" y="23"/>
                  </a:cubicBezTo>
                  <a:cubicBezTo>
                    <a:pt x="32" y="23"/>
                    <a:pt x="38" y="18"/>
                    <a:pt x="35" y="11"/>
                  </a:cubicBezTo>
                  <a:close/>
                </a:path>
              </a:pathLst>
            </a:custGeom>
            <a:grpFill/>
            <a:ln>
              <a:noFill/>
            </a:ln>
          </p:spPr>
          <p:txBody>
            <a:bodyPr anchor="ctr"/>
            <a:lstStyle/>
            <a:p>
              <a:pPr algn="ctr"/>
              <a:endParaRPr/>
            </a:p>
          </p:txBody>
        </p:sp>
        <p:sp>
          <p:nvSpPr>
            <p:cNvPr id="179" name="ïS1íḓê">
              <a:extLst>
                <a:ext uri="{FF2B5EF4-FFF2-40B4-BE49-F238E27FC236}">
                  <a16:creationId xmlns:a16="http://schemas.microsoft.com/office/drawing/2014/main" id="{A0E6FE12-B9CD-4499-914E-E1544DC3BB11}"/>
                </a:ext>
              </a:extLst>
            </p:cNvPr>
            <p:cNvSpPr/>
            <p:nvPr/>
          </p:nvSpPr>
          <p:spPr bwMode="auto">
            <a:xfrm>
              <a:off x="7134886" y="2532461"/>
              <a:ext cx="120350" cy="72519"/>
            </a:xfrm>
            <a:custGeom>
              <a:avLst/>
              <a:gdLst>
                <a:gd name="T0" fmla="*/ 32 w 33"/>
                <a:gd name="T1" fmla="*/ 10 h 20"/>
                <a:gd name="T2" fmla="*/ 15 w 33"/>
                <a:gd name="T3" fmla="*/ 0 h 20"/>
                <a:gd name="T4" fmla="*/ 1 w 33"/>
                <a:gd name="T5" fmla="*/ 10 h 20"/>
                <a:gd name="T6" fmla="*/ 19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3" y="0"/>
                    <a:pt x="15" y="0"/>
                  </a:cubicBezTo>
                  <a:cubicBezTo>
                    <a:pt x="6" y="0"/>
                    <a:pt x="0" y="4"/>
                    <a:pt x="1" y="10"/>
                  </a:cubicBezTo>
                  <a:cubicBezTo>
                    <a:pt x="2" y="15"/>
                    <a:pt x="10" y="20"/>
                    <a:pt x="19" y="20"/>
                  </a:cubicBezTo>
                  <a:cubicBezTo>
                    <a:pt x="27" y="20"/>
                    <a:pt x="33" y="15"/>
                    <a:pt x="32" y="10"/>
                  </a:cubicBezTo>
                  <a:close/>
                </a:path>
              </a:pathLst>
            </a:custGeom>
            <a:grpFill/>
            <a:ln>
              <a:noFill/>
            </a:ln>
          </p:spPr>
          <p:txBody>
            <a:bodyPr anchor="ctr"/>
            <a:lstStyle/>
            <a:p>
              <a:pPr algn="ctr"/>
              <a:endParaRPr/>
            </a:p>
          </p:txBody>
        </p:sp>
        <p:sp>
          <p:nvSpPr>
            <p:cNvPr id="180" name="îSļïde">
              <a:extLst>
                <a:ext uri="{FF2B5EF4-FFF2-40B4-BE49-F238E27FC236}">
                  <a16:creationId xmlns:a16="http://schemas.microsoft.com/office/drawing/2014/main" id="{820CA89B-7D8E-45B6-966C-3F33877E8779}"/>
                </a:ext>
              </a:extLst>
            </p:cNvPr>
            <p:cNvSpPr/>
            <p:nvPr/>
          </p:nvSpPr>
          <p:spPr bwMode="auto">
            <a:xfrm>
              <a:off x="7273752" y="2532461"/>
              <a:ext cx="120350" cy="72519"/>
            </a:xfrm>
            <a:custGeom>
              <a:avLst/>
              <a:gdLst>
                <a:gd name="T0" fmla="*/ 32 w 33"/>
                <a:gd name="T1" fmla="*/ 10 h 20"/>
                <a:gd name="T2" fmla="*/ 14 w 33"/>
                <a:gd name="T3" fmla="*/ 0 h 20"/>
                <a:gd name="T4" fmla="*/ 1 w 33"/>
                <a:gd name="T5" fmla="*/ 10 h 20"/>
                <a:gd name="T6" fmla="*/ 18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0" y="4"/>
                    <a:pt x="23" y="0"/>
                    <a:pt x="14" y="0"/>
                  </a:cubicBezTo>
                  <a:cubicBezTo>
                    <a:pt x="6" y="0"/>
                    <a:pt x="0" y="4"/>
                    <a:pt x="1" y="10"/>
                  </a:cubicBezTo>
                  <a:cubicBezTo>
                    <a:pt x="2" y="15"/>
                    <a:pt x="10" y="20"/>
                    <a:pt x="18" y="20"/>
                  </a:cubicBezTo>
                  <a:cubicBezTo>
                    <a:pt x="27" y="20"/>
                    <a:pt x="33" y="15"/>
                    <a:pt x="32" y="10"/>
                  </a:cubicBezTo>
                  <a:close/>
                </a:path>
              </a:pathLst>
            </a:custGeom>
            <a:grpFill/>
            <a:ln>
              <a:noFill/>
            </a:ln>
          </p:spPr>
          <p:txBody>
            <a:bodyPr anchor="ctr"/>
            <a:lstStyle/>
            <a:p>
              <a:pPr algn="ctr"/>
              <a:endParaRPr/>
            </a:p>
          </p:txBody>
        </p:sp>
        <p:sp>
          <p:nvSpPr>
            <p:cNvPr id="181" name="ïslïḑê">
              <a:extLst>
                <a:ext uri="{FF2B5EF4-FFF2-40B4-BE49-F238E27FC236}">
                  <a16:creationId xmlns:a16="http://schemas.microsoft.com/office/drawing/2014/main" id="{3AE4FCCE-E750-48AA-8551-B8DB853DD305}"/>
                </a:ext>
              </a:extLst>
            </p:cNvPr>
            <p:cNvSpPr/>
            <p:nvPr/>
          </p:nvSpPr>
          <p:spPr bwMode="auto">
            <a:xfrm>
              <a:off x="7407988" y="2532461"/>
              <a:ext cx="124979" cy="72519"/>
            </a:xfrm>
            <a:custGeom>
              <a:avLst/>
              <a:gdLst>
                <a:gd name="T0" fmla="*/ 32 w 34"/>
                <a:gd name="T1" fmla="*/ 10 h 20"/>
                <a:gd name="T2" fmla="*/ 15 w 34"/>
                <a:gd name="T3" fmla="*/ 0 h 20"/>
                <a:gd name="T4" fmla="*/ 2 w 34"/>
                <a:gd name="T5" fmla="*/ 10 h 20"/>
                <a:gd name="T6" fmla="*/ 19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1" y="4"/>
                    <a:pt x="23" y="0"/>
                    <a:pt x="15" y="0"/>
                  </a:cubicBezTo>
                  <a:cubicBezTo>
                    <a:pt x="6" y="0"/>
                    <a:pt x="0" y="4"/>
                    <a:pt x="2" y="10"/>
                  </a:cubicBezTo>
                  <a:cubicBezTo>
                    <a:pt x="3" y="15"/>
                    <a:pt x="11" y="20"/>
                    <a:pt x="19" y="20"/>
                  </a:cubicBezTo>
                  <a:cubicBezTo>
                    <a:pt x="28" y="20"/>
                    <a:pt x="34" y="15"/>
                    <a:pt x="32" y="10"/>
                  </a:cubicBezTo>
                  <a:close/>
                </a:path>
              </a:pathLst>
            </a:custGeom>
            <a:grpFill/>
            <a:ln>
              <a:noFill/>
            </a:ln>
          </p:spPr>
          <p:txBody>
            <a:bodyPr anchor="ctr"/>
            <a:lstStyle/>
            <a:p>
              <a:pPr algn="ctr"/>
              <a:endParaRPr/>
            </a:p>
          </p:txBody>
        </p:sp>
        <p:sp>
          <p:nvSpPr>
            <p:cNvPr id="182" name="íśḻïdé">
              <a:extLst>
                <a:ext uri="{FF2B5EF4-FFF2-40B4-BE49-F238E27FC236}">
                  <a16:creationId xmlns:a16="http://schemas.microsoft.com/office/drawing/2014/main" id="{3533FBD7-8C0B-44E8-A9D8-5018A34613FE}"/>
                </a:ext>
              </a:extLst>
            </p:cNvPr>
            <p:cNvSpPr/>
            <p:nvPr/>
          </p:nvSpPr>
          <p:spPr bwMode="auto">
            <a:xfrm>
              <a:off x="7546854" y="2532461"/>
              <a:ext cx="120350" cy="72519"/>
            </a:xfrm>
            <a:custGeom>
              <a:avLst/>
              <a:gdLst>
                <a:gd name="T0" fmla="*/ 32 w 33"/>
                <a:gd name="T1" fmla="*/ 10 h 20"/>
                <a:gd name="T2" fmla="*/ 14 w 33"/>
                <a:gd name="T3" fmla="*/ 0 h 20"/>
                <a:gd name="T4" fmla="*/ 1 w 33"/>
                <a:gd name="T5" fmla="*/ 10 h 20"/>
                <a:gd name="T6" fmla="*/ 19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0" y="4"/>
                    <a:pt x="22" y="0"/>
                    <a:pt x="14" y="0"/>
                  </a:cubicBezTo>
                  <a:cubicBezTo>
                    <a:pt x="6" y="0"/>
                    <a:pt x="0" y="4"/>
                    <a:pt x="1" y="10"/>
                  </a:cubicBezTo>
                  <a:cubicBezTo>
                    <a:pt x="3" y="15"/>
                    <a:pt x="11" y="20"/>
                    <a:pt x="19" y="20"/>
                  </a:cubicBezTo>
                  <a:cubicBezTo>
                    <a:pt x="28" y="20"/>
                    <a:pt x="33" y="15"/>
                    <a:pt x="32" y="10"/>
                  </a:cubicBezTo>
                  <a:close/>
                </a:path>
              </a:pathLst>
            </a:custGeom>
            <a:grpFill/>
            <a:ln>
              <a:noFill/>
            </a:ln>
          </p:spPr>
          <p:txBody>
            <a:bodyPr anchor="ctr"/>
            <a:lstStyle/>
            <a:p>
              <a:pPr algn="ctr"/>
              <a:endParaRPr/>
            </a:p>
          </p:txBody>
        </p:sp>
        <p:sp>
          <p:nvSpPr>
            <p:cNvPr id="183" name="íslîde">
              <a:extLst>
                <a:ext uri="{FF2B5EF4-FFF2-40B4-BE49-F238E27FC236}">
                  <a16:creationId xmlns:a16="http://schemas.microsoft.com/office/drawing/2014/main" id="{9517B931-31F1-4498-951F-694A13D9EADC}"/>
                </a:ext>
              </a:extLst>
            </p:cNvPr>
            <p:cNvSpPr/>
            <p:nvPr/>
          </p:nvSpPr>
          <p:spPr bwMode="auto">
            <a:xfrm>
              <a:off x="7682633" y="2532461"/>
              <a:ext cx="123436" cy="72519"/>
            </a:xfrm>
            <a:custGeom>
              <a:avLst/>
              <a:gdLst>
                <a:gd name="T0" fmla="*/ 33 w 34"/>
                <a:gd name="T1" fmla="*/ 10 h 20"/>
                <a:gd name="T2" fmla="*/ 14 w 34"/>
                <a:gd name="T3" fmla="*/ 0 h 20"/>
                <a:gd name="T4" fmla="*/ 2 w 34"/>
                <a:gd name="T5" fmla="*/ 10 h 20"/>
                <a:gd name="T6" fmla="*/ 20 w 34"/>
                <a:gd name="T7" fmla="*/ 20 h 20"/>
                <a:gd name="T8" fmla="*/ 33 w 34"/>
                <a:gd name="T9" fmla="*/ 10 h 20"/>
              </a:gdLst>
              <a:ahLst/>
              <a:cxnLst>
                <a:cxn ang="0">
                  <a:pos x="T0" y="T1"/>
                </a:cxn>
                <a:cxn ang="0">
                  <a:pos x="T2" y="T3"/>
                </a:cxn>
                <a:cxn ang="0">
                  <a:pos x="T4" y="T5"/>
                </a:cxn>
                <a:cxn ang="0">
                  <a:pos x="T6" y="T7"/>
                </a:cxn>
                <a:cxn ang="0">
                  <a:pos x="T8" y="T9"/>
                </a:cxn>
              </a:cxnLst>
              <a:rect l="0" t="0" r="r" b="b"/>
              <a:pathLst>
                <a:path w="34" h="20">
                  <a:moveTo>
                    <a:pt x="33" y="10"/>
                  </a:moveTo>
                  <a:cubicBezTo>
                    <a:pt x="31" y="4"/>
                    <a:pt x="23" y="0"/>
                    <a:pt x="14" y="0"/>
                  </a:cubicBezTo>
                  <a:cubicBezTo>
                    <a:pt x="6" y="0"/>
                    <a:pt x="0" y="4"/>
                    <a:pt x="2" y="10"/>
                  </a:cubicBezTo>
                  <a:cubicBezTo>
                    <a:pt x="3" y="15"/>
                    <a:pt x="11" y="20"/>
                    <a:pt x="20" y="20"/>
                  </a:cubicBezTo>
                  <a:cubicBezTo>
                    <a:pt x="29" y="20"/>
                    <a:pt x="34" y="15"/>
                    <a:pt x="33" y="10"/>
                  </a:cubicBezTo>
                  <a:close/>
                </a:path>
              </a:pathLst>
            </a:custGeom>
            <a:grpFill/>
            <a:ln>
              <a:noFill/>
            </a:ln>
          </p:spPr>
          <p:txBody>
            <a:bodyPr anchor="ctr"/>
            <a:lstStyle/>
            <a:p>
              <a:pPr algn="ctr"/>
              <a:endParaRPr/>
            </a:p>
          </p:txBody>
        </p:sp>
        <p:sp>
          <p:nvSpPr>
            <p:cNvPr id="184" name="íṩḷíḓé">
              <a:extLst>
                <a:ext uri="{FF2B5EF4-FFF2-40B4-BE49-F238E27FC236}">
                  <a16:creationId xmlns:a16="http://schemas.microsoft.com/office/drawing/2014/main" id="{EF8E9FC1-27A6-401E-8BEB-0C328570ACB5}"/>
                </a:ext>
              </a:extLst>
            </p:cNvPr>
            <p:cNvSpPr/>
            <p:nvPr/>
          </p:nvSpPr>
          <p:spPr bwMode="auto">
            <a:xfrm>
              <a:off x="7819955" y="2532461"/>
              <a:ext cx="124979" cy="72519"/>
            </a:xfrm>
            <a:custGeom>
              <a:avLst/>
              <a:gdLst>
                <a:gd name="T0" fmla="*/ 32 w 34"/>
                <a:gd name="T1" fmla="*/ 10 h 20"/>
                <a:gd name="T2" fmla="*/ 14 w 34"/>
                <a:gd name="T3" fmla="*/ 0 h 20"/>
                <a:gd name="T4" fmla="*/ 2 w 34"/>
                <a:gd name="T5" fmla="*/ 10 h 20"/>
                <a:gd name="T6" fmla="*/ 20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1" y="4"/>
                    <a:pt x="22" y="0"/>
                    <a:pt x="14" y="0"/>
                  </a:cubicBezTo>
                  <a:cubicBezTo>
                    <a:pt x="6" y="0"/>
                    <a:pt x="0" y="4"/>
                    <a:pt x="2" y="10"/>
                  </a:cubicBezTo>
                  <a:cubicBezTo>
                    <a:pt x="3" y="15"/>
                    <a:pt x="11" y="20"/>
                    <a:pt x="20" y="20"/>
                  </a:cubicBezTo>
                  <a:cubicBezTo>
                    <a:pt x="28" y="20"/>
                    <a:pt x="34" y="15"/>
                    <a:pt x="32" y="10"/>
                  </a:cubicBezTo>
                  <a:close/>
                </a:path>
              </a:pathLst>
            </a:custGeom>
            <a:grpFill/>
            <a:ln>
              <a:noFill/>
            </a:ln>
          </p:spPr>
          <p:txBody>
            <a:bodyPr anchor="ctr"/>
            <a:lstStyle/>
            <a:p>
              <a:pPr algn="ctr"/>
              <a:endParaRPr/>
            </a:p>
          </p:txBody>
        </p:sp>
        <p:sp>
          <p:nvSpPr>
            <p:cNvPr id="185" name="îṩḷíďè">
              <a:extLst>
                <a:ext uri="{FF2B5EF4-FFF2-40B4-BE49-F238E27FC236}">
                  <a16:creationId xmlns:a16="http://schemas.microsoft.com/office/drawing/2014/main" id="{D5977EA9-F53D-4FE0-8191-698D647286A5}"/>
                </a:ext>
              </a:extLst>
            </p:cNvPr>
            <p:cNvSpPr/>
            <p:nvPr/>
          </p:nvSpPr>
          <p:spPr bwMode="auto">
            <a:xfrm>
              <a:off x="7958820" y="2532461"/>
              <a:ext cx="124979" cy="72519"/>
            </a:xfrm>
            <a:custGeom>
              <a:avLst/>
              <a:gdLst>
                <a:gd name="T0" fmla="*/ 32 w 34"/>
                <a:gd name="T1" fmla="*/ 10 h 20"/>
                <a:gd name="T2" fmla="*/ 13 w 34"/>
                <a:gd name="T3" fmla="*/ 0 h 20"/>
                <a:gd name="T4" fmla="*/ 1 w 34"/>
                <a:gd name="T5" fmla="*/ 10 h 20"/>
                <a:gd name="T6" fmla="*/ 20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0" y="4"/>
                    <a:pt x="22" y="0"/>
                    <a:pt x="13" y="0"/>
                  </a:cubicBezTo>
                  <a:cubicBezTo>
                    <a:pt x="5" y="0"/>
                    <a:pt x="0" y="4"/>
                    <a:pt x="1" y="10"/>
                  </a:cubicBezTo>
                  <a:cubicBezTo>
                    <a:pt x="3" y="15"/>
                    <a:pt x="11" y="20"/>
                    <a:pt x="20" y="20"/>
                  </a:cubicBezTo>
                  <a:cubicBezTo>
                    <a:pt x="28" y="20"/>
                    <a:pt x="34" y="15"/>
                    <a:pt x="32" y="10"/>
                  </a:cubicBezTo>
                  <a:close/>
                </a:path>
              </a:pathLst>
            </a:custGeom>
            <a:grpFill/>
            <a:ln>
              <a:noFill/>
            </a:ln>
          </p:spPr>
          <p:txBody>
            <a:bodyPr anchor="ctr"/>
            <a:lstStyle/>
            <a:p>
              <a:pPr algn="ctr"/>
              <a:endParaRPr/>
            </a:p>
          </p:txBody>
        </p:sp>
        <p:sp>
          <p:nvSpPr>
            <p:cNvPr id="186" name="îŝľídê">
              <a:extLst>
                <a:ext uri="{FF2B5EF4-FFF2-40B4-BE49-F238E27FC236}">
                  <a16:creationId xmlns:a16="http://schemas.microsoft.com/office/drawing/2014/main" id="{D327CCF5-D2A0-4EE2-8910-442FC1CFCD9C}"/>
                </a:ext>
              </a:extLst>
            </p:cNvPr>
            <p:cNvSpPr/>
            <p:nvPr/>
          </p:nvSpPr>
          <p:spPr bwMode="auto">
            <a:xfrm>
              <a:off x="8094599" y="2532461"/>
              <a:ext cx="128065" cy="72519"/>
            </a:xfrm>
            <a:custGeom>
              <a:avLst/>
              <a:gdLst>
                <a:gd name="T0" fmla="*/ 33 w 35"/>
                <a:gd name="T1" fmla="*/ 10 h 20"/>
                <a:gd name="T2" fmla="*/ 14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2" y="0"/>
                    <a:pt x="14" y="0"/>
                  </a:cubicBezTo>
                  <a:cubicBezTo>
                    <a:pt x="5" y="0"/>
                    <a:pt x="0" y="4"/>
                    <a:pt x="2" y="10"/>
                  </a:cubicBezTo>
                  <a:cubicBezTo>
                    <a:pt x="4" y="15"/>
                    <a:pt x="12" y="20"/>
                    <a:pt x="21" y="20"/>
                  </a:cubicBezTo>
                  <a:cubicBezTo>
                    <a:pt x="29" y="20"/>
                    <a:pt x="35" y="15"/>
                    <a:pt x="33" y="10"/>
                  </a:cubicBezTo>
                  <a:close/>
                </a:path>
              </a:pathLst>
            </a:custGeom>
            <a:grpFill/>
            <a:ln>
              <a:noFill/>
            </a:ln>
          </p:spPr>
          <p:txBody>
            <a:bodyPr anchor="ctr"/>
            <a:lstStyle/>
            <a:p>
              <a:pPr algn="ctr"/>
              <a:endParaRPr/>
            </a:p>
          </p:txBody>
        </p:sp>
        <p:sp>
          <p:nvSpPr>
            <p:cNvPr id="187" name="îṩḻíḑe">
              <a:extLst>
                <a:ext uri="{FF2B5EF4-FFF2-40B4-BE49-F238E27FC236}">
                  <a16:creationId xmlns:a16="http://schemas.microsoft.com/office/drawing/2014/main" id="{FE4700F9-C7E6-4948-ADCE-E0A24E50D01C}"/>
                </a:ext>
              </a:extLst>
            </p:cNvPr>
            <p:cNvSpPr/>
            <p:nvPr/>
          </p:nvSpPr>
          <p:spPr bwMode="auto">
            <a:xfrm>
              <a:off x="8233464" y="2532461"/>
              <a:ext cx="123436" cy="72519"/>
            </a:xfrm>
            <a:custGeom>
              <a:avLst/>
              <a:gdLst>
                <a:gd name="T0" fmla="*/ 32 w 34"/>
                <a:gd name="T1" fmla="*/ 10 h 20"/>
                <a:gd name="T2" fmla="*/ 13 w 34"/>
                <a:gd name="T3" fmla="*/ 0 h 20"/>
                <a:gd name="T4" fmla="*/ 2 w 34"/>
                <a:gd name="T5" fmla="*/ 10 h 20"/>
                <a:gd name="T6" fmla="*/ 21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0" y="4"/>
                    <a:pt x="22" y="0"/>
                    <a:pt x="13" y="0"/>
                  </a:cubicBezTo>
                  <a:cubicBezTo>
                    <a:pt x="5" y="0"/>
                    <a:pt x="0" y="4"/>
                    <a:pt x="2" y="10"/>
                  </a:cubicBezTo>
                  <a:cubicBezTo>
                    <a:pt x="3" y="15"/>
                    <a:pt x="12" y="20"/>
                    <a:pt x="21" y="20"/>
                  </a:cubicBezTo>
                  <a:cubicBezTo>
                    <a:pt x="29" y="20"/>
                    <a:pt x="34" y="15"/>
                    <a:pt x="32" y="10"/>
                  </a:cubicBezTo>
                  <a:close/>
                </a:path>
              </a:pathLst>
            </a:custGeom>
            <a:grpFill/>
            <a:ln>
              <a:noFill/>
            </a:ln>
          </p:spPr>
          <p:txBody>
            <a:bodyPr anchor="ctr"/>
            <a:lstStyle/>
            <a:p>
              <a:pPr algn="ctr"/>
              <a:endParaRPr/>
            </a:p>
          </p:txBody>
        </p:sp>
        <p:sp>
          <p:nvSpPr>
            <p:cNvPr id="188" name="ísḻîďé">
              <a:extLst>
                <a:ext uri="{FF2B5EF4-FFF2-40B4-BE49-F238E27FC236}">
                  <a16:creationId xmlns:a16="http://schemas.microsoft.com/office/drawing/2014/main" id="{10D5AB73-8C74-4D08-AA7D-EB2139466C14}"/>
                </a:ext>
              </a:extLst>
            </p:cNvPr>
            <p:cNvSpPr/>
            <p:nvPr/>
          </p:nvSpPr>
          <p:spPr bwMode="auto">
            <a:xfrm>
              <a:off x="8367701" y="2532461"/>
              <a:ext cx="128065" cy="72519"/>
            </a:xfrm>
            <a:custGeom>
              <a:avLst/>
              <a:gdLst>
                <a:gd name="T0" fmla="*/ 33 w 35"/>
                <a:gd name="T1" fmla="*/ 10 h 20"/>
                <a:gd name="T2" fmla="*/ 14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2" y="0"/>
                    <a:pt x="14" y="0"/>
                  </a:cubicBezTo>
                  <a:cubicBezTo>
                    <a:pt x="5" y="0"/>
                    <a:pt x="0" y="4"/>
                    <a:pt x="2" y="10"/>
                  </a:cubicBezTo>
                  <a:cubicBezTo>
                    <a:pt x="4" y="15"/>
                    <a:pt x="13" y="20"/>
                    <a:pt x="21" y="20"/>
                  </a:cubicBezTo>
                  <a:cubicBezTo>
                    <a:pt x="30" y="20"/>
                    <a:pt x="35" y="15"/>
                    <a:pt x="33" y="10"/>
                  </a:cubicBezTo>
                  <a:close/>
                </a:path>
              </a:pathLst>
            </a:custGeom>
            <a:grpFill/>
            <a:ln>
              <a:noFill/>
            </a:ln>
          </p:spPr>
          <p:txBody>
            <a:bodyPr anchor="ctr"/>
            <a:lstStyle/>
            <a:p>
              <a:pPr algn="ctr"/>
              <a:endParaRPr/>
            </a:p>
          </p:txBody>
        </p:sp>
        <p:sp>
          <p:nvSpPr>
            <p:cNvPr id="189" name="îS1îḍé">
              <a:extLst>
                <a:ext uri="{FF2B5EF4-FFF2-40B4-BE49-F238E27FC236}">
                  <a16:creationId xmlns:a16="http://schemas.microsoft.com/office/drawing/2014/main" id="{C41903DB-6D01-47A7-82A1-A5346C12E018}"/>
                </a:ext>
              </a:extLst>
            </p:cNvPr>
            <p:cNvSpPr/>
            <p:nvPr/>
          </p:nvSpPr>
          <p:spPr bwMode="auto">
            <a:xfrm>
              <a:off x="8506566" y="2532461"/>
              <a:ext cx="128065" cy="72519"/>
            </a:xfrm>
            <a:custGeom>
              <a:avLst/>
              <a:gdLst>
                <a:gd name="T0" fmla="*/ 33 w 35"/>
                <a:gd name="T1" fmla="*/ 10 h 20"/>
                <a:gd name="T2" fmla="*/ 13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0" y="4"/>
                    <a:pt x="22" y="0"/>
                    <a:pt x="13" y="0"/>
                  </a:cubicBezTo>
                  <a:cubicBezTo>
                    <a:pt x="5" y="0"/>
                    <a:pt x="0" y="4"/>
                    <a:pt x="2" y="10"/>
                  </a:cubicBezTo>
                  <a:cubicBezTo>
                    <a:pt x="4" y="15"/>
                    <a:pt x="13" y="20"/>
                    <a:pt x="21" y="20"/>
                  </a:cubicBezTo>
                  <a:cubicBezTo>
                    <a:pt x="30" y="20"/>
                    <a:pt x="35" y="15"/>
                    <a:pt x="33" y="10"/>
                  </a:cubicBezTo>
                  <a:close/>
                </a:path>
              </a:pathLst>
            </a:custGeom>
            <a:grpFill/>
            <a:ln>
              <a:noFill/>
            </a:ln>
          </p:spPr>
          <p:txBody>
            <a:bodyPr anchor="ctr"/>
            <a:lstStyle/>
            <a:p>
              <a:pPr algn="ctr"/>
              <a:endParaRPr/>
            </a:p>
          </p:txBody>
        </p:sp>
        <p:sp>
          <p:nvSpPr>
            <p:cNvPr id="190" name="íṥľîḋe">
              <a:extLst>
                <a:ext uri="{FF2B5EF4-FFF2-40B4-BE49-F238E27FC236}">
                  <a16:creationId xmlns:a16="http://schemas.microsoft.com/office/drawing/2014/main" id="{065EA06B-2DC3-43EA-8A8A-AB50EB2AB70E}"/>
                </a:ext>
              </a:extLst>
            </p:cNvPr>
            <p:cNvSpPr/>
            <p:nvPr/>
          </p:nvSpPr>
          <p:spPr bwMode="auto">
            <a:xfrm>
              <a:off x="8642346" y="2532461"/>
              <a:ext cx="131151" cy="72519"/>
            </a:xfrm>
            <a:custGeom>
              <a:avLst/>
              <a:gdLst>
                <a:gd name="T0" fmla="*/ 33 w 36"/>
                <a:gd name="T1" fmla="*/ 10 h 20"/>
                <a:gd name="T2" fmla="*/ 14 w 36"/>
                <a:gd name="T3" fmla="*/ 0 h 20"/>
                <a:gd name="T4" fmla="*/ 3 w 36"/>
                <a:gd name="T5" fmla="*/ 10 h 20"/>
                <a:gd name="T6" fmla="*/ 22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1" y="4"/>
                    <a:pt x="22" y="0"/>
                    <a:pt x="14" y="0"/>
                  </a:cubicBezTo>
                  <a:cubicBezTo>
                    <a:pt x="5" y="0"/>
                    <a:pt x="0" y="4"/>
                    <a:pt x="3" y="10"/>
                  </a:cubicBezTo>
                  <a:cubicBezTo>
                    <a:pt x="5" y="15"/>
                    <a:pt x="14" y="20"/>
                    <a:pt x="22" y="20"/>
                  </a:cubicBezTo>
                  <a:cubicBezTo>
                    <a:pt x="31" y="20"/>
                    <a:pt x="36" y="15"/>
                    <a:pt x="33" y="10"/>
                  </a:cubicBezTo>
                  <a:close/>
                </a:path>
              </a:pathLst>
            </a:custGeom>
            <a:grpFill/>
            <a:ln>
              <a:noFill/>
            </a:ln>
          </p:spPr>
          <p:txBody>
            <a:bodyPr anchor="ctr"/>
            <a:lstStyle/>
            <a:p>
              <a:pPr algn="ctr"/>
              <a:endParaRPr/>
            </a:p>
          </p:txBody>
        </p:sp>
        <p:sp>
          <p:nvSpPr>
            <p:cNvPr id="191" name="iSlîdè">
              <a:extLst>
                <a:ext uri="{FF2B5EF4-FFF2-40B4-BE49-F238E27FC236}">
                  <a16:creationId xmlns:a16="http://schemas.microsoft.com/office/drawing/2014/main" id="{6466ECC0-7083-4D55-97F9-F7E8CC1014A1}"/>
                </a:ext>
              </a:extLst>
            </p:cNvPr>
            <p:cNvSpPr/>
            <p:nvPr/>
          </p:nvSpPr>
          <p:spPr bwMode="auto">
            <a:xfrm>
              <a:off x="7153402" y="2623494"/>
              <a:ext cx="120350" cy="72519"/>
            </a:xfrm>
            <a:custGeom>
              <a:avLst/>
              <a:gdLst>
                <a:gd name="T0" fmla="*/ 32 w 33"/>
                <a:gd name="T1" fmla="*/ 10 h 20"/>
                <a:gd name="T2" fmla="*/ 14 w 33"/>
                <a:gd name="T3" fmla="*/ 0 h 20"/>
                <a:gd name="T4" fmla="*/ 1 w 33"/>
                <a:gd name="T5" fmla="*/ 10 h 20"/>
                <a:gd name="T6" fmla="*/ 18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3" y="0"/>
                    <a:pt x="14" y="0"/>
                  </a:cubicBezTo>
                  <a:cubicBezTo>
                    <a:pt x="6" y="0"/>
                    <a:pt x="0" y="4"/>
                    <a:pt x="1" y="10"/>
                  </a:cubicBezTo>
                  <a:cubicBezTo>
                    <a:pt x="2" y="16"/>
                    <a:pt x="10" y="20"/>
                    <a:pt x="18" y="20"/>
                  </a:cubicBezTo>
                  <a:cubicBezTo>
                    <a:pt x="27" y="20"/>
                    <a:pt x="33" y="16"/>
                    <a:pt x="32" y="10"/>
                  </a:cubicBezTo>
                  <a:close/>
                </a:path>
              </a:pathLst>
            </a:custGeom>
            <a:grpFill/>
            <a:ln>
              <a:noFill/>
            </a:ln>
          </p:spPr>
          <p:txBody>
            <a:bodyPr anchor="ctr"/>
            <a:lstStyle/>
            <a:p>
              <a:pPr algn="ctr"/>
              <a:endParaRPr/>
            </a:p>
          </p:txBody>
        </p:sp>
        <p:sp>
          <p:nvSpPr>
            <p:cNvPr id="192" name="iS1íďé">
              <a:extLst>
                <a:ext uri="{FF2B5EF4-FFF2-40B4-BE49-F238E27FC236}">
                  <a16:creationId xmlns:a16="http://schemas.microsoft.com/office/drawing/2014/main" id="{B500A185-B745-4E8E-A0BE-A610A16413A2}"/>
                </a:ext>
              </a:extLst>
            </p:cNvPr>
            <p:cNvSpPr/>
            <p:nvPr/>
          </p:nvSpPr>
          <p:spPr bwMode="auto">
            <a:xfrm>
              <a:off x="7290725" y="2623494"/>
              <a:ext cx="121893" cy="72519"/>
            </a:xfrm>
            <a:custGeom>
              <a:avLst/>
              <a:gdLst>
                <a:gd name="T0" fmla="*/ 32 w 33"/>
                <a:gd name="T1" fmla="*/ 10 h 20"/>
                <a:gd name="T2" fmla="*/ 14 w 33"/>
                <a:gd name="T3" fmla="*/ 0 h 20"/>
                <a:gd name="T4" fmla="*/ 1 w 33"/>
                <a:gd name="T5" fmla="*/ 10 h 20"/>
                <a:gd name="T6" fmla="*/ 19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1" y="4"/>
                    <a:pt x="23" y="0"/>
                    <a:pt x="14" y="0"/>
                  </a:cubicBezTo>
                  <a:cubicBezTo>
                    <a:pt x="6" y="0"/>
                    <a:pt x="0" y="4"/>
                    <a:pt x="1" y="10"/>
                  </a:cubicBezTo>
                  <a:cubicBezTo>
                    <a:pt x="2" y="16"/>
                    <a:pt x="10" y="20"/>
                    <a:pt x="19" y="20"/>
                  </a:cubicBezTo>
                  <a:cubicBezTo>
                    <a:pt x="27" y="20"/>
                    <a:pt x="33" y="16"/>
                    <a:pt x="32" y="10"/>
                  </a:cubicBezTo>
                  <a:close/>
                </a:path>
              </a:pathLst>
            </a:custGeom>
            <a:grpFill/>
            <a:ln>
              <a:noFill/>
            </a:ln>
          </p:spPr>
          <p:txBody>
            <a:bodyPr anchor="ctr"/>
            <a:lstStyle/>
            <a:p>
              <a:pPr algn="ctr"/>
              <a:endParaRPr/>
            </a:p>
          </p:txBody>
        </p:sp>
        <p:sp>
          <p:nvSpPr>
            <p:cNvPr id="193" name="iSḻîdé">
              <a:extLst>
                <a:ext uri="{FF2B5EF4-FFF2-40B4-BE49-F238E27FC236}">
                  <a16:creationId xmlns:a16="http://schemas.microsoft.com/office/drawing/2014/main" id="{BD570DDF-6DEF-4DEB-99DF-E93FE018D626}"/>
                </a:ext>
              </a:extLst>
            </p:cNvPr>
            <p:cNvSpPr/>
            <p:nvPr/>
          </p:nvSpPr>
          <p:spPr bwMode="auto">
            <a:xfrm>
              <a:off x="7429590" y="2623494"/>
              <a:ext cx="124979" cy="72519"/>
            </a:xfrm>
            <a:custGeom>
              <a:avLst/>
              <a:gdLst>
                <a:gd name="T0" fmla="*/ 32 w 34"/>
                <a:gd name="T1" fmla="*/ 10 h 20"/>
                <a:gd name="T2" fmla="*/ 14 w 34"/>
                <a:gd name="T3" fmla="*/ 0 h 20"/>
                <a:gd name="T4" fmla="*/ 1 w 34"/>
                <a:gd name="T5" fmla="*/ 10 h 20"/>
                <a:gd name="T6" fmla="*/ 19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1" y="4"/>
                    <a:pt x="23" y="0"/>
                    <a:pt x="14" y="0"/>
                  </a:cubicBezTo>
                  <a:cubicBezTo>
                    <a:pt x="6" y="0"/>
                    <a:pt x="0" y="4"/>
                    <a:pt x="1" y="10"/>
                  </a:cubicBezTo>
                  <a:cubicBezTo>
                    <a:pt x="2" y="16"/>
                    <a:pt x="11" y="20"/>
                    <a:pt x="19" y="20"/>
                  </a:cubicBezTo>
                  <a:cubicBezTo>
                    <a:pt x="28" y="20"/>
                    <a:pt x="34" y="16"/>
                    <a:pt x="32" y="10"/>
                  </a:cubicBezTo>
                  <a:close/>
                </a:path>
              </a:pathLst>
            </a:custGeom>
            <a:grpFill/>
            <a:ln>
              <a:noFill/>
            </a:ln>
          </p:spPr>
          <p:txBody>
            <a:bodyPr anchor="ctr"/>
            <a:lstStyle/>
            <a:p>
              <a:pPr algn="ctr"/>
              <a:endParaRPr/>
            </a:p>
          </p:txBody>
        </p:sp>
        <p:sp>
          <p:nvSpPr>
            <p:cNvPr id="194" name="îşļiḓê">
              <a:extLst>
                <a:ext uri="{FF2B5EF4-FFF2-40B4-BE49-F238E27FC236}">
                  <a16:creationId xmlns:a16="http://schemas.microsoft.com/office/drawing/2014/main" id="{1516AB97-C2C0-43CE-9DE2-81E6A2466477}"/>
                </a:ext>
              </a:extLst>
            </p:cNvPr>
            <p:cNvSpPr/>
            <p:nvPr/>
          </p:nvSpPr>
          <p:spPr bwMode="auto">
            <a:xfrm>
              <a:off x="7568455" y="2623494"/>
              <a:ext cx="124979" cy="72519"/>
            </a:xfrm>
            <a:custGeom>
              <a:avLst/>
              <a:gdLst>
                <a:gd name="T0" fmla="*/ 33 w 34"/>
                <a:gd name="T1" fmla="*/ 10 h 20"/>
                <a:gd name="T2" fmla="*/ 14 w 34"/>
                <a:gd name="T3" fmla="*/ 0 h 20"/>
                <a:gd name="T4" fmla="*/ 1 w 34"/>
                <a:gd name="T5" fmla="*/ 10 h 20"/>
                <a:gd name="T6" fmla="*/ 20 w 34"/>
                <a:gd name="T7" fmla="*/ 20 h 20"/>
                <a:gd name="T8" fmla="*/ 33 w 34"/>
                <a:gd name="T9" fmla="*/ 10 h 20"/>
              </a:gdLst>
              <a:ahLst/>
              <a:cxnLst>
                <a:cxn ang="0">
                  <a:pos x="T0" y="T1"/>
                </a:cxn>
                <a:cxn ang="0">
                  <a:pos x="T2" y="T3"/>
                </a:cxn>
                <a:cxn ang="0">
                  <a:pos x="T4" y="T5"/>
                </a:cxn>
                <a:cxn ang="0">
                  <a:pos x="T6" y="T7"/>
                </a:cxn>
                <a:cxn ang="0">
                  <a:pos x="T8" y="T9"/>
                </a:cxn>
              </a:cxnLst>
              <a:rect l="0" t="0" r="r" b="b"/>
              <a:pathLst>
                <a:path w="34" h="20">
                  <a:moveTo>
                    <a:pt x="33" y="10"/>
                  </a:moveTo>
                  <a:cubicBezTo>
                    <a:pt x="31" y="4"/>
                    <a:pt x="23" y="0"/>
                    <a:pt x="14" y="0"/>
                  </a:cubicBezTo>
                  <a:cubicBezTo>
                    <a:pt x="6" y="0"/>
                    <a:pt x="0" y="4"/>
                    <a:pt x="1" y="10"/>
                  </a:cubicBezTo>
                  <a:cubicBezTo>
                    <a:pt x="3" y="16"/>
                    <a:pt x="11" y="20"/>
                    <a:pt x="20" y="20"/>
                  </a:cubicBezTo>
                  <a:cubicBezTo>
                    <a:pt x="28" y="20"/>
                    <a:pt x="34" y="16"/>
                    <a:pt x="33" y="10"/>
                  </a:cubicBezTo>
                  <a:close/>
                </a:path>
              </a:pathLst>
            </a:custGeom>
            <a:grpFill/>
            <a:ln>
              <a:noFill/>
            </a:ln>
          </p:spPr>
          <p:txBody>
            <a:bodyPr anchor="ctr"/>
            <a:lstStyle/>
            <a:p>
              <a:pPr algn="ctr"/>
              <a:endParaRPr/>
            </a:p>
          </p:txBody>
        </p:sp>
        <p:sp>
          <p:nvSpPr>
            <p:cNvPr id="195" name="ísľïďé">
              <a:extLst>
                <a:ext uri="{FF2B5EF4-FFF2-40B4-BE49-F238E27FC236}">
                  <a16:creationId xmlns:a16="http://schemas.microsoft.com/office/drawing/2014/main" id="{8992E8AF-BA9A-49F1-8BE6-60B49AE0C666}"/>
                </a:ext>
              </a:extLst>
            </p:cNvPr>
            <p:cNvSpPr/>
            <p:nvPr/>
          </p:nvSpPr>
          <p:spPr bwMode="auto">
            <a:xfrm>
              <a:off x="7707320" y="2623494"/>
              <a:ext cx="123436" cy="72519"/>
            </a:xfrm>
            <a:custGeom>
              <a:avLst/>
              <a:gdLst>
                <a:gd name="T0" fmla="*/ 33 w 34"/>
                <a:gd name="T1" fmla="*/ 10 h 20"/>
                <a:gd name="T2" fmla="*/ 14 w 34"/>
                <a:gd name="T3" fmla="*/ 0 h 20"/>
                <a:gd name="T4" fmla="*/ 2 w 34"/>
                <a:gd name="T5" fmla="*/ 10 h 20"/>
                <a:gd name="T6" fmla="*/ 20 w 34"/>
                <a:gd name="T7" fmla="*/ 20 h 20"/>
                <a:gd name="T8" fmla="*/ 33 w 34"/>
                <a:gd name="T9" fmla="*/ 10 h 20"/>
              </a:gdLst>
              <a:ahLst/>
              <a:cxnLst>
                <a:cxn ang="0">
                  <a:pos x="T0" y="T1"/>
                </a:cxn>
                <a:cxn ang="0">
                  <a:pos x="T2" y="T3"/>
                </a:cxn>
                <a:cxn ang="0">
                  <a:pos x="T4" y="T5"/>
                </a:cxn>
                <a:cxn ang="0">
                  <a:pos x="T6" y="T7"/>
                </a:cxn>
                <a:cxn ang="0">
                  <a:pos x="T8" y="T9"/>
                </a:cxn>
              </a:cxnLst>
              <a:rect l="0" t="0" r="r" b="b"/>
              <a:pathLst>
                <a:path w="34" h="20">
                  <a:moveTo>
                    <a:pt x="33" y="10"/>
                  </a:moveTo>
                  <a:cubicBezTo>
                    <a:pt x="31" y="4"/>
                    <a:pt x="23" y="0"/>
                    <a:pt x="14" y="0"/>
                  </a:cubicBezTo>
                  <a:cubicBezTo>
                    <a:pt x="6" y="0"/>
                    <a:pt x="0" y="4"/>
                    <a:pt x="2" y="10"/>
                  </a:cubicBezTo>
                  <a:cubicBezTo>
                    <a:pt x="3" y="16"/>
                    <a:pt x="11" y="20"/>
                    <a:pt x="20" y="20"/>
                  </a:cubicBezTo>
                  <a:cubicBezTo>
                    <a:pt x="29" y="20"/>
                    <a:pt x="34" y="16"/>
                    <a:pt x="33" y="10"/>
                  </a:cubicBezTo>
                  <a:close/>
                </a:path>
              </a:pathLst>
            </a:custGeom>
            <a:grpFill/>
            <a:ln>
              <a:noFill/>
            </a:ln>
          </p:spPr>
          <p:txBody>
            <a:bodyPr anchor="ctr"/>
            <a:lstStyle/>
            <a:p>
              <a:pPr algn="ctr"/>
              <a:endParaRPr/>
            </a:p>
          </p:txBody>
        </p:sp>
        <p:sp>
          <p:nvSpPr>
            <p:cNvPr id="196" name="íSlïḍé">
              <a:extLst>
                <a:ext uri="{FF2B5EF4-FFF2-40B4-BE49-F238E27FC236}">
                  <a16:creationId xmlns:a16="http://schemas.microsoft.com/office/drawing/2014/main" id="{75D5F6B4-E887-4D83-8CA8-9889FA6F32CB}"/>
                </a:ext>
              </a:extLst>
            </p:cNvPr>
            <p:cNvSpPr/>
            <p:nvPr/>
          </p:nvSpPr>
          <p:spPr bwMode="auto">
            <a:xfrm>
              <a:off x="7846185" y="2623494"/>
              <a:ext cx="128065" cy="72519"/>
            </a:xfrm>
            <a:custGeom>
              <a:avLst/>
              <a:gdLst>
                <a:gd name="T0" fmla="*/ 33 w 35"/>
                <a:gd name="T1" fmla="*/ 10 h 20"/>
                <a:gd name="T2" fmla="*/ 14 w 35"/>
                <a:gd name="T3" fmla="*/ 0 h 20"/>
                <a:gd name="T4" fmla="*/ 2 w 35"/>
                <a:gd name="T5" fmla="*/ 10 h 20"/>
                <a:gd name="T6" fmla="*/ 20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3" y="0"/>
                    <a:pt x="14" y="0"/>
                  </a:cubicBezTo>
                  <a:cubicBezTo>
                    <a:pt x="6" y="0"/>
                    <a:pt x="0" y="4"/>
                    <a:pt x="2" y="10"/>
                  </a:cubicBezTo>
                  <a:cubicBezTo>
                    <a:pt x="3" y="16"/>
                    <a:pt x="12" y="20"/>
                    <a:pt x="20" y="20"/>
                  </a:cubicBezTo>
                  <a:cubicBezTo>
                    <a:pt x="29" y="20"/>
                    <a:pt x="35" y="16"/>
                    <a:pt x="33" y="10"/>
                  </a:cubicBezTo>
                  <a:close/>
                </a:path>
              </a:pathLst>
            </a:custGeom>
            <a:grpFill/>
            <a:ln>
              <a:noFill/>
            </a:ln>
          </p:spPr>
          <p:txBody>
            <a:bodyPr anchor="ctr"/>
            <a:lstStyle/>
            <a:p>
              <a:pPr algn="ctr"/>
              <a:endParaRPr/>
            </a:p>
          </p:txBody>
        </p:sp>
        <p:sp>
          <p:nvSpPr>
            <p:cNvPr id="197" name="ïŝ1îḑê">
              <a:extLst>
                <a:ext uri="{FF2B5EF4-FFF2-40B4-BE49-F238E27FC236}">
                  <a16:creationId xmlns:a16="http://schemas.microsoft.com/office/drawing/2014/main" id="{947ABC8A-BECB-4C95-A16F-6FE9CD932BEC}"/>
                </a:ext>
              </a:extLst>
            </p:cNvPr>
            <p:cNvSpPr/>
            <p:nvPr/>
          </p:nvSpPr>
          <p:spPr bwMode="auto">
            <a:xfrm>
              <a:off x="7985050" y="2623494"/>
              <a:ext cx="128065" cy="72519"/>
            </a:xfrm>
            <a:custGeom>
              <a:avLst/>
              <a:gdLst>
                <a:gd name="T0" fmla="*/ 33 w 35"/>
                <a:gd name="T1" fmla="*/ 10 h 20"/>
                <a:gd name="T2" fmla="*/ 14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3" y="0"/>
                    <a:pt x="14" y="0"/>
                  </a:cubicBezTo>
                  <a:cubicBezTo>
                    <a:pt x="6" y="0"/>
                    <a:pt x="0" y="4"/>
                    <a:pt x="2" y="10"/>
                  </a:cubicBezTo>
                  <a:cubicBezTo>
                    <a:pt x="4" y="16"/>
                    <a:pt x="12" y="20"/>
                    <a:pt x="21" y="20"/>
                  </a:cubicBezTo>
                  <a:cubicBezTo>
                    <a:pt x="29" y="20"/>
                    <a:pt x="35" y="16"/>
                    <a:pt x="33" y="10"/>
                  </a:cubicBezTo>
                  <a:close/>
                </a:path>
              </a:pathLst>
            </a:custGeom>
            <a:grpFill/>
            <a:ln>
              <a:noFill/>
            </a:ln>
          </p:spPr>
          <p:txBody>
            <a:bodyPr anchor="ctr"/>
            <a:lstStyle/>
            <a:p>
              <a:pPr algn="ctr"/>
              <a:endParaRPr/>
            </a:p>
          </p:txBody>
        </p:sp>
        <p:sp>
          <p:nvSpPr>
            <p:cNvPr id="198" name="íṡ1íḑè">
              <a:extLst>
                <a:ext uri="{FF2B5EF4-FFF2-40B4-BE49-F238E27FC236}">
                  <a16:creationId xmlns:a16="http://schemas.microsoft.com/office/drawing/2014/main" id="{8B9D8391-98A6-47C6-8C02-6BA0CDB82A37}"/>
                </a:ext>
              </a:extLst>
            </p:cNvPr>
            <p:cNvSpPr/>
            <p:nvPr/>
          </p:nvSpPr>
          <p:spPr bwMode="auto">
            <a:xfrm>
              <a:off x="8123916" y="2623494"/>
              <a:ext cx="126522" cy="72519"/>
            </a:xfrm>
            <a:custGeom>
              <a:avLst/>
              <a:gdLst>
                <a:gd name="T0" fmla="*/ 33 w 35"/>
                <a:gd name="T1" fmla="*/ 10 h 20"/>
                <a:gd name="T2" fmla="*/ 14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3" y="0"/>
                    <a:pt x="14" y="0"/>
                  </a:cubicBezTo>
                  <a:cubicBezTo>
                    <a:pt x="6" y="0"/>
                    <a:pt x="0" y="4"/>
                    <a:pt x="2" y="10"/>
                  </a:cubicBezTo>
                  <a:cubicBezTo>
                    <a:pt x="4" y="16"/>
                    <a:pt x="12" y="20"/>
                    <a:pt x="21" y="20"/>
                  </a:cubicBezTo>
                  <a:cubicBezTo>
                    <a:pt x="30" y="20"/>
                    <a:pt x="35" y="16"/>
                    <a:pt x="33" y="10"/>
                  </a:cubicBezTo>
                  <a:close/>
                </a:path>
              </a:pathLst>
            </a:custGeom>
            <a:grpFill/>
            <a:ln>
              <a:noFill/>
            </a:ln>
          </p:spPr>
          <p:txBody>
            <a:bodyPr anchor="ctr"/>
            <a:lstStyle/>
            <a:p>
              <a:pPr algn="ctr"/>
              <a:endParaRPr/>
            </a:p>
          </p:txBody>
        </p:sp>
        <p:sp>
          <p:nvSpPr>
            <p:cNvPr id="199" name="îšľïďè">
              <a:extLst>
                <a:ext uri="{FF2B5EF4-FFF2-40B4-BE49-F238E27FC236}">
                  <a16:creationId xmlns:a16="http://schemas.microsoft.com/office/drawing/2014/main" id="{B13A6000-7C39-4536-A318-0979B4A0D6F2}"/>
                </a:ext>
              </a:extLst>
            </p:cNvPr>
            <p:cNvSpPr/>
            <p:nvPr/>
          </p:nvSpPr>
          <p:spPr bwMode="auto">
            <a:xfrm>
              <a:off x="8262781" y="2623494"/>
              <a:ext cx="126522" cy="72519"/>
            </a:xfrm>
            <a:custGeom>
              <a:avLst/>
              <a:gdLst>
                <a:gd name="T0" fmla="*/ 33 w 35"/>
                <a:gd name="T1" fmla="*/ 10 h 20"/>
                <a:gd name="T2" fmla="*/ 14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3" y="0"/>
                    <a:pt x="14" y="0"/>
                  </a:cubicBezTo>
                  <a:cubicBezTo>
                    <a:pt x="6" y="0"/>
                    <a:pt x="0" y="4"/>
                    <a:pt x="2" y="10"/>
                  </a:cubicBezTo>
                  <a:cubicBezTo>
                    <a:pt x="4" y="16"/>
                    <a:pt x="13" y="20"/>
                    <a:pt x="21" y="20"/>
                  </a:cubicBezTo>
                  <a:cubicBezTo>
                    <a:pt x="30" y="20"/>
                    <a:pt x="35" y="16"/>
                    <a:pt x="33" y="10"/>
                  </a:cubicBezTo>
                  <a:close/>
                </a:path>
              </a:pathLst>
            </a:custGeom>
            <a:grpFill/>
            <a:ln>
              <a:noFill/>
            </a:ln>
          </p:spPr>
          <p:txBody>
            <a:bodyPr anchor="ctr"/>
            <a:lstStyle/>
            <a:p>
              <a:pPr algn="ctr"/>
              <a:endParaRPr/>
            </a:p>
          </p:txBody>
        </p:sp>
        <p:sp>
          <p:nvSpPr>
            <p:cNvPr id="200" name="íšlíḋe">
              <a:extLst>
                <a:ext uri="{FF2B5EF4-FFF2-40B4-BE49-F238E27FC236}">
                  <a16:creationId xmlns:a16="http://schemas.microsoft.com/office/drawing/2014/main" id="{E2DF7196-64EA-4DF7-B040-C0E60ACC2B73}"/>
                </a:ext>
              </a:extLst>
            </p:cNvPr>
            <p:cNvSpPr/>
            <p:nvPr/>
          </p:nvSpPr>
          <p:spPr bwMode="auto">
            <a:xfrm>
              <a:off x="8400103" y="2623494"/>
              <a:ext cx="132693" cy="72519"/>
            </a:xfrm>
            <a:custGeom>
              <a:avLst/>
              <a:gdLst>
                <a:gd name="T0" fmla="*/ 33 w 36"/>
                <a:gd name="T1" fmla="*/ 10 h 20"/>
                <a:gd name="T2" fmla="*/ 14 w 36"/>
                <a:gd name="T3" fmla="*/ 0 h 20"/>
                <a:gd name="T4" fmla="*/ 2 w 36"/>
                <a:gd name="T5" fmla="*/ 10 h 20"/>
                <a:gd name="T6" fmla="*/ 22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1" y="4"/>
                    <a:pt x="23" y="0"/>
                    <a:pt x="14" y="0"/>
                  </a:cubicBezTo>
                  <a:cubicBezTo>
                    <a:pt x="6" y="0"/>
                    <a:pt x="0" y="4"/>
                    <a:pt x="2" y="10"/>
                  </a:cubicBezTo>
                  <a:cubicBezTo>
                    <a:pt x="4" y="16"/>
                    <a:pt x="13" y="20"/>
                    <a:pt x="22" y="20"/>
                  </a:cubicBezTo>
                  <a:cubicBezTo>
                    <a:pt x="30" y="20"/>
                    <a:pt x="36" y="16"/>
                    <a:pt x="33" y="10"/>
                  </a:cubicBezTo>
                  <a:close/>
                </a:path>
              </a:pathLst>
            </a:custGeom>
            <a:grpFill/>
            <a:ln>
              <a:noFill/>
            </a:ln>
          </p:spPr>
          <p:txBody>
            <a:bodyPr anchor="ctr"/>
            <a:lstStyle/>
            <a:p>
              <a:pPr algn="ctr"/>
              <a:endParaRPr/>
            </a:p>
          </p:txBody>
        </p:sp>
        <p:sp>
          <p:nvSpPr>
            <p:cNvPr id="201" name="ïś1îďê">
              <a:extLst>
                <a:ext uri="{FF2B5EF4-FFF2-40B4-BE49-F238E27FC236}">
                  <a16:creationId xmlns:a16="http://schemas.microsoft.com/office/drawing/2014/main" id="{1813E020-6BCD-4629-B988-EF4554A1E60F}"/>
                </a:ext>
              </a:extLst>
            </p:cNvPr>
            <p:cNvSpPr/>
            <p:nvPr/>
          </p:nvSpPr>
          <p:spPr bwMode="auto">
            <a:xfrm>
              <a:off x="8538968" y="2623494"/>
              <a:ext cx="131151" cy="72519"/>
            </a:xfrm>
            <a:custGeom>
              <a:avLst/>
              <a:gdLst>
                <a:gd name="T0" fmla="*/ 34 w 36"/>
                <a:gd name="T1" fmla="*/ 10 h 20"/>
                <a:gd name="T2" fmla="*/ 14 w 36"/>
                <a:gd name="T3" fmla="*/ 0 h 20"/>
                <a:gd name="T4" fmla="*/ 3 w 36"/>
                <a:gd name="T5" fmla="*/ 10 h 20"/>
                <a:gd name="T6" fmla="*/ 22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1" y="4"/>
                    <a:pt x="23" y="0"/>
                    <a:pt x="14" y="0"/>
                  </a:cubicBezTo>
                  <a:cubicBezTo>
                    <a:pt x="5" y="0"/>
                    <a:pt x="0" y="4"/>
                    <a:pt x="3" y="10"/>
                  </a:cubicBezTo>
                  <a:cubicBezTo>
                    <a:pt x="5" y="16"/>
                    <a:pt x="14" y="20"/>
                    <a:pt x="22" y="20"/>
                  </a:cubicBezTo>
                  <a:cubicBezTo>
                    <a:pt x="31" y="20"/>
                    <a:pt x="36" y="16"/>
                    <a:pt x="34" y="10"/>
                  </a:cubicBezTo>
                  <a:close/>
                </a:path>
              </a:pathLst>
            </a:custGeom>
            <a:grpFill/>
            <a:ln>
              <a:noFill/>
            </a:ln>
          </p:spPr>
          <p:txBody>
            <a:bodyPr anchor="ctr"/>
            <a:lstStyle/>
            <a:p>
              <a:pPr algn="ctr"/>
              <a:endParaRPr/>
            </a:p>
          </p:txBody>
        </p:sp>
        <p:sp>
          <p:nvSpPr>
            <p:cNvPr id="202" name="í$ļíḓè">
              <a:extLst>
                <a:ext uri="{FF2B5EF4-FFF2-40B4-BE49-F238E27FC236}">
                  <a16:creationId xmlns:a16="http://schemas.microsoft.com/office/drawing/2014/main" id="{130F46AA-8731-4726-AB00-0D15B8347566}"/>
                </a:ext>
              </a:extLst>
            </p:cNvPr>
            <p:cNvSpPr/>
            <p:nvPr/>
          </p:nvSpPr>
          <p:spPr bwMode="auto">
            <a:xfrm>
              <a:off x="8677833" y="2623494"/>
              <a:ext cx="131151" cy="72519"/>
            </a:xfrm>
            <a:custGeom>
              <a:avLst/>
              <a:gdLst>
                <a:gd name="T0" fmla="*/ 34 w 36"/>
                <a:gd name="T1" fmla="*/ 10 h 20"/>
                <a:gd name="T2" fmla="*/ 14 w 36"/>
                <a:gd name="T3" fmla="*/ 0 h 20"/>
                <a:gd name="T4" fmla="*/ 3 w 36"/>
                <a:gd name="T5" fmla="*/ 10 h 20"/>
                <a:gd name="T6" fmla="*/ 23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1" y="4"/>
                    <a:pt x="23" y="0"/>
                    <a:pt x="14" y="0"/>
                  </a:cubicBezTo>
                  <a:cubicBezTo>
                    <a:pt x="5" y="0"/>
                    <a:pt x="0" y="4"/>
                    <a:pt x="3" y="10"/>
                  </a:cubicBezTo>
                  <a:cubicBezTo>
                    <a:pt x="5" y="16"/>
                    <a:pt x="14" y="20"/>
                    <a:pt x="23" y="20"/>
                  </a:cubicBezTo>
                  <a:cubicBezTo>
                    <a:pt x="31" y="20"/>
                    <a:pt x="36" y="16"/>
                    <a:pt x="34" y="10"/>
                  </a:cubicBezTo>
                  <a:close/>
                </a:path>
              </a:pathLst>
            </a:custGeom>
            <a:grpFill/>
            <a:ln>
              <a:noFill/>
            </a:ln>
          </p:spPr>
          <p:txBody>
            <a:bodyPr anchor="ctr"/>
            <a:lstStyle/>
            <a:p>
              <a:pPr algn="ctr"/>
              <a:endParaRPr/>
            </a:p>
          </p:txBody>
        </p:sp>
        <p:sp>
          <p:nvSpPr>
            <p:cNvPr id="203" name="îSľïḓè">
              <a:extLst>
                <a:ext uri="{FF2B5EF4-FFF2-40B4-BE49-F238E27FC236}">
                  <a16:creationId xmlns:a16="http://schemas.microsoft.com/office/drawing/2014/main" id="{F800C6EB-304F-4129-B2D8-A6021D1B3728}"/>
                </a:ext>
              </a:extLst>
            </p:cNvPr>
            <p:cNvSpPr/>
            <p:nvPr/>
          </p:nvSpPr>
          <p:spPr bwMode="auto">
            <a:xfrm>
              <a:off x="7170375" y="2714528"/>
              <a:ext cx="120350" cy="80233"/>
            </a:xfrm>
            <a:custGeom>
              <a:avLst/>
              <a:gdLst>
                <a:gd name="T0" fmla="*/ 32 w 33"/>
                <a:gd name="T1" fmla="*/ 11 h 22"/>
                <a:gd name="T2" fmla="*/ 14 w 33"/>
                <a:gd name="T3" fmla="*/ 0 h 22"/>
                <a:gd name="T4" fmla="*/ 1 w 33"/>
                <a:gd name="T5" fmla="*/ 11 h 22"/>
                <a:gd name="T6" fmla="*/ 19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1" y="5"/>
                    <a:pt x="23" y="0"/>
                    <a:pt x="14" y="0"/>
                  </a:cubicBezTo>
                  <a:cubicBezTo>
                    <a:pt x="6" y="0"/>
                    <a:pt x="0" y="5"/>
                    <a:pt x="1" y="11"/>
                  </a:cubicBezTo>
                  <a:cubicBezTo>
                    <a:pt x="2" y="17"/>
                    <a:pt x="10" y="22"/>
                    <a:pt x="19" y="22"/>
                  </a:cubicBezTo>
                  <a:cubicBezTo>
                    <a:pt x="27" y="22"/>
                    <a:pt x="33" y="17"/>
                    <a:pt x="32" y="11"/>
                  </a:cubicBezTo>
                  <a:close/>
                </a:path>
              </a:pathLst>
            </a:custGeom>
            <a:grpFill/>
            <a:ln>
              <a:noFill/>
            </a:ln>
          </p:spPr>
          <p:txBody>
            <a:bodyPr anchor="ctr"/>
            <a:lstStyle/>
            <a:p>
              <a:pPr algn="ctr"/>
              <a:endParaRPr/>
            </a:p>
          </p:txBody>
        </p:sp>
        <p:sp>
          <p:nvSpPr>
            <p:cNvPr id="204" name="ïšļïḋe">
              <a:extLst>
                <a:ext uri="{FF2B5EF4-FFF2-40B4-BE49-F238E27FC236}">
                  <a16:creationId xmlns:a16="http://schemas.microsoft.com/office/drawing/2014/main" id="{F77CEA4F-A932-411F-8533-0208827F0D8C}"/>
                </a:ext>
              </a:extLst>
            </p:cNvPr>
            <p:cNvSpPr/>
            <p:nvPr/>
          </p:nvSpPr>
          <p:spPr bwMode="auto">
            <a:xfrm>
              <a:off x="7309240" y="2714528"/>
              <a:ext cx="124979" cy="80233"/>
            </a:xfrm>
            <a:custGeom>
              <a:avLst/>
              <a:gdLst>
                <a:gd name="T0" fmla="*/ 33 w 34"/>
                <a:gd name="T1" fmla="*/ 11 h 22"/>
                <a:gd name="T2" fmla="*/ 15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2" y="5"/>
                    <a:pt x="24" y="0"/>
                    <a:pt x="15" y="0"/>
                  </a:cubicBezTo>
                  <a:cubicBezTo>
                    <a:pt x="6" y="0"/>
                    <a:pt x="0" y="5"/>
                    <a:pt x="1" y="11"/>
                  </a:cubicBezTo>
                  <a:cubicBezTo>
                    <a:pt x="3" y="17"/>
                    <a:pt x="11" y="22"/>
                    <a:pt x="19" y="22"/>
                  </a:cubicBezTo>
                  <a:cubicBezTo>
                    <a:pt x="28" y="22"/>
                    <a:pt x="34" y="17"/>
                    <a:pt x="33" y="11"/>
                  </a:cubicBezTo>
                  <a:close/>
                </a:path>
              </a:pathLst>
            </a:custGeom>
            <a:grpFill/>
            <a:ln>
              <a:noFill/>
            </a:ln>
          </p:spPr>
          <p:txBody>
            <a:bodyPr anchor="ctr"/>
            <a:lstStyle/>
            <a:p>
              <a:pPr algn="ctr"/>
              <a:endParaRPr/>
            </a:p>
          </p:txBody>
        </p:sp>
        <p:sp>
          <p:nvSpPr>
            <p:cNvPr id="205" name="iṥ1ïḍé">
              <a:extLst>
                <a:ext uri="{FF2B5EF4-FFF2-40B4-BE49-F238E27FC236}">
                  <a16:creationId xmlns:a16="http://schemas.microsoft.com/office/drawing/2014/main" id="{E9377282-62E6-4079-9756-DABDAA1B99ED}"/>
                </a:ext>
              </a:extLst>
            </p:cNvPr>
            <p:cNvSpPr/>
            <p:nvPr/>
          </p:nvSpPr>
          <p:spPr bwMode="auto">
            <a:xfrm>
              <a:off x="7452733" y="2714528"/>
              <a:ext cx="123436" cy="80233"/>
            </a:xfrm>
            <a:custGeom>
              <a:avLst/>
              <a:gdLst>
                <a:gd name="T0" fmla="*/ 33 w 34"/>
                <a:gd name="T1" fmla="*/ 11 h 22"/>
                <a:gd name="T2" fmla="*/ 14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1" y="5"/>
                    <a:pt x="23" y="0"/>
                    <a:pt x="14" y="0"/>
                  </a:cubicBezTo>
                  <a:cubicBezTo>
                    <a:pt x="6" y="0"/>
                    <a:pt x="0" y="5"/>
                    <a:pt x="1" y="11"/>
                  </a:cubicBezTo>
                  <a:cubicBezTo>
                    <a:pt x="2" y="17"/>
                    <a:pt x="11" y="22"/>
                    <a:pt x="19" y="22"/>
                  </a:cubicBezTo>
                  <a:cubicBezTo>
                    <a:pt x="28" y="22"/>
                    <a:pt x="34" y="17"/>
                    <a:pt x="33" y="11"/>
                  </a:cubicBezTo>
                  <a:close/>
                </a:path>
              </a:pathLst>
            </a:custGeom>
            <a:grpFill/>
            <a:ln>
              <a:noFill/>
            </a:ln>
          </p:spPr>
          <p:txBody>
            <a:bodyPr anchor="ctr"/>
            <a:lstStyle/>
            <a:p>
              <a:pPr algn="ctr"/>
              <a:endParaRPr/>
            </a:p>
          </p:txBody>
        </p:sp>
        <p:sp>
          <p:nvSpPr>
            <p:cNvPr id="206" name="íṩļiḑe">
              <a:extLst>
                <a:ext uri="{FF2B5EF4-FFF2-40B4-BE49-F238E27FC236}">
                  <a16:creationId xmlns:a16="http://schemas.microsoft.com/office/drawing/2014/main" id="{30DB6517-B0AE-4404-9D9B-E4F4552FAD2B}"/>
                </a:ext>
              </a:extLst>
            </p:cNvPr>
            <p:cNvSpPr/>
            <p:nvPr/>
          </p:nvSpPr>
          <p:spPr bwMode="auto">
            <a:xfrm>
              <a:off x="7590056" y="2714528"/>
              <a:ext cx="128065" cy="80233"/>
            </a:xfrm>
            <a:custGeom>
              <a:avLst/>
              <a:gdLst>
                <a:gd name="T0" fmla="*/ 33 w 35"/>
                <a:gd name="T1" fmla="*/ 11 h 22"/>
                <a:gd name="T2" fmla="*/ 15 w 35"/>
                <a:gd name="T3" fmla="*/ 0 h 22"/>
                <a:gd name="T4" fmla="*/ 2 w 35"/>
                <a:gd name="T5" fmla="*/ 11 h 22"/>
                <a:gd name="T6" fmla="*/ 20 w 35"/>
                <a:gd name="T7" fmla="*/ 22 h 22"/>
                <a:gd name="T8" fmla="*/ 33 w 35"/>
                <a:gd name="T9" fmla="*/ 11 h 22"/>
              </a:gdLst>
              <a:ahLst/>
              <a:cxnLst>
                <a:cxn ang="0">
                  <a:pos x="T0" y="T1"/>
                </a:cxn>
                <a:cxn ang="0">
                  <a:pos x="T2" y="T3"/>
                </a:cxn>
                <a:cxn ang="0">
                  <a:pos x="T4" y="T5"/>
                </a:cxn>
                <a:cxn ang="0">
                  <a:pos x="T6" y="T7"/>
                </a:cxn>
                <a:cxn ang="0">
                  <a:pos x="T8" y="T9"/>
                </a:cxn>
              </a:cxnLst>
              <a:rect l="0" t="0" r="r" b="b"/>
              <a:pathLst>
                <a:path w="35" h="22">
                  <a:moveTo>
                    <a:pt x="33" y="11"/>
                  </a:moveTo>
                  <a:cubicBezTo>
                    <a:pt x="32" y="5"/>
                    <a:pt x="23" y="0"/>
                    <a:pt x="15" y="0"/>
                  </a:cubicBezTo>
                  <a:cubicBezTo>
                    <a:pt x="6" y="0"/>
                    <a:pt x="0" y="5"/>
                    <a:pt x="2" y="11"/>
                  </a:cubicBezTo>
                  <a:cubicBezTo>
                    <a:pt x="3" y="17"/>
                    <a:pt x="11" y="22"/>
                    <a:pt x="20" y="22"/>
                  </a:cubicBezTo>
                  <a:cubicBezTo>
                    <a:pt x="29" y="22"/>
                    <a:pt x="35" y="17"/>
                    <a:pt x="33" y="11"/>
                  </a:cubicBezTo>
                  <a:close/>
                </a:path>
              </a:pathLst>
            </a:custGeom>
            <a:grpFill/>
            <a:ln>
              <a:noFill/>
            </a:ln>
          </p:spPr>
          <p:txBody>
            <a:bodyPr anchor="ctr"/>
            <a:lstStyle/>
            <a:p>
              <a:pPr algn="ctr"/>
              <a:endParaRPr/>
            </a:p>
          </p:txBody>
        </p:sp>
        <p:sp>
          <p:nvSpPr>
            <p:cNvPr id="207" name="îšľidè">
              <a:extLst>
                <a:ext uri="{FF2B5EF4-FFF2-40B4-BE49-F238E27FC236}">
                  <a16:creationId xmlns:a16="http://schemas.microsoft.com/office/drawing/2014/main" id="{916EBF7D-1AE9-4E6D-99C2-1EA1E3804A6D}"/>
                </a:ext>
              </a:extLst>
            </p:cNvPr>
            <p:cNvSpPr/>
            <p:nvPr/>
          </p:nvSpPr>
          <p:spPr bwMode="auto">
            <a:xfrm>
              <a:off x="7733550" y="2714528"/>
              <a:ext cx="126522" cy="80233"/>
            </a:xfrm>
            <a:custGeom>
              <a:avLst/>
              <a:gdLst>
                <a:gd name="T0" fmla="*/ 33 w 35"/>
                <a:gd name="T1" fmla="*/ 11 h 22"/>
                <a:gd name="T2" fmla="*/ 14 w 35"/>
                <a:gd name="T3" fmla="*/ 0 h 22"/>
                <a:gd name="T4" fmla="*/ 1 w 35"/>
                <a:gd name="T5" fmla="*/ 11 h 22"/>
                <a:gd name="T6" fmla="*/ 20 w 35"/>
                <a:gd name="T7" fmla="*/ 22 h 22"/>
                <a:gd name="T8" fmla="*/ 33 w 35"/>
                <a:gd name="T9" fmla="*/ 11 h 22"/>
              </a:gdLst>
              <a:ahLst/>
              <a:cxnLst>
                <a:cxn ang="0">
                  <a:pos x="T0" y="T1"/>
                </a:cxn>
                <a:cxn ang="0">
                  <a:pos x="T2" y="T3"/>
                </a:cxn>
                <a:cxn ang="0">
                  <a:pos x="T4" y="T5"/>
                </a:cxn>
                <a:cxn ang="0">
                  <a:pos x="T6" y="T7"/>
                </a:cxn>
                <a:cxn ang="0">
                  <a:pos x="T8" y="T9"/>
                </a:cxn>
              </a:cxnLst>
              <a:rect l="0" t="0" r="r" b="b"/>
              <a:pathLst>
                <a:path w="35" h="22">
                  <a:moveTo>
                    <a:pt x="33" y="11"/>
                  </a:moveTo>
                  <a:cubicBezTo>
                    <a:pt x="31" y="5"/>
                    <a:pt x="23" y="0"/>
                    <a:pt x="14" y="0"/>
                  </a:cubicBezTo>
                  <a:cubicBezTo>
                    <a:pt x="6" y="0"/>
                    <a:pt x="0" y="5"/>
                    <a:pt x="1" y="11"/>
                  </a:cubicBezTo>
                  <a:cubicBezTo>
                    <a:pt x="3" y="17"/>
                    <a:pt x="11" y="22"/>
                    <a:pt x="20" y="22"/>
                  </a:cubicBezTo>
                  <a:cubicBezTo>
                    <a:pt x="29" y="22"/>
                    <a:pt x="35" y="17"/>
                    <a:pt x="33" y="11"/>
                  </a:cubicBezTo>
                  <a:close/>
                </a:path>
              </a:pathLst>
            </a:custGeom>
            <a:grpFill/>
            <a:ln>
              <a:noFill/>
            </a:ln>
          </p:spPr>
          <p:txBody>
            <a:bodyPr anchor="ctr"/>
            <a:lstStyle/>
            <a:p>
              <a:pPr algn="ctr"/>
              <a:endParaRPr/>
            </a:p>
          </p:txBody>
        </p:sp>
        <p:sp>
          <p:nvSpPr>
            <p:cNvPr id="208" name="î$1ïḍê">
              <a:extLst>
                <a:ext uri="{FF2B5EF4-FFF2-40B4-BE49-F238E27FC236}">
                  <a16:creationId xmlns:a16="http://schemas.microsoft.com/office/drawing/2014/main" id="{470A486C-B1F4-443F-AD63-E638CB8B204F}"/>
                </a:ext>
              </a:extLst>
            </p:cNvPr>
            <p:cNvSpPr/>
            <p:nvPr/>
          </p:nvSpPr>
          <p:spPr bwMode="auto">
            <a:xfrm>
              <a:off x="7872415" y="2714528"/>
              <a:ext cx="126522" cy="80233"/>
            </a:xfrm>
            <a:custGeom>
              <a:avLst/>
              <a:gdLst>
                <a:gd name="T0" fmla="*/ 34 w 35"/>
                <a:gd name="T1" fmla="*/ 11 h 22"/>
                <a:gd name="T2" fmla="*/ 15 w 35"/>
                <a:gd name="T3" fmla="*/ 0 h 22"/>
                <a:gd name="T4" fmla="*/ 2 w 35"/>
                <a:gd name="T5" fmla="*/ 11 h 22"/>
                <a:gd name="T6" fmla="*/ 21 w 35"/>
                <a:gd name="T7" fmla="*/ 22 h 22"/>
                <a:gd name="T8" fmla="*/ 34 w 35"/>
                <a:gd name="T9" fmla="*/ 11 h 22"/>
              </a:gdLst>
              <a:ahLst/>
              <a:cxnLst>
                <a:cxn ang="0">
                  <a:pos x="T0" y="T1"/>
                </a:cxn>
                <a:cxn ang="0">
                  <a:pos x="T2" y="T3"/>
                </a:cxn>
                <a:cxn ang="0">
                  <a:pos x="T4" y="T5"/>
                </a:cxn>
                <a:cxn ang="0">
                  <a:pos x="T6" y="T7"/>
                </a:cxn>
                <a:cxn ang="0">
                  <a:pos x="T8" y="T9"/>
                </a:cxn>
              </a:cxnLst>
              <a:rect l="0" t="0" r="r" b="b"/>
              <a:pathLst>
                <a:path w="35" h="22">
                  <a:moveTo>
                    <a:pt x="34" y="11"/>
                  </a:moveTo>
                  <a:cubicBezTo>
                    <a:pt x="32" y="5"/>
                    <a:pt x="23" y="0"/>
                    <a:pt x="15" y="0"/>
                  </a:cubicBezTo>
                  <a:cubicBezTo>
                    <a:pt x="6" y="0"/>
                    <a:pt x="0" y="5"/>
                    <a:pt x="2" y="11"/>
                  </a:cubicBezTo>
                  <a:cubicBezTo>
                    <a:pt x="4" y="17"/>
                    <a:pt x="12" y="22"/>
                    <a:pt x="21" y="22"/>
                  </a:cubicBezTo>
                  <a:cubicBezTo>
                    <a:pt x="30" y="22"/>
                    <a:pt x="35" y="17"/>
                    <a:pt x="34" y="11"/>
                  </a:cubicBezTo>
                  <a:close/>
                </a:path>
              </a:pathLst>
            </a:custGeom>
            <a:grpFill/>
            <a:ln>
              <a:noFill/>
            </a:ln>
          </p:spPr>
          <p:txBody>
            <a:bodyPr anchor="ctr"/>
            <a:lstStyle/>
            <a:p>
              <a:pPr algn="ctr"/>
              <a:endParaRPr/>
            </a:p>
          </p:txBody>
        </p:sp>
        <p:sp>
          <p:nvSpPr>
            <p:cNvPr id="209" name="ïṣ1ïḍè">
              <a:extLst>
                <a:ext uri="{FF2B5EF4-FFF2-40B4-BE49-F238E27FC236}">
                  <a16:creationId xmlns:a16="http://schemas.microsoft.com/office/drawing/2014/main" id="{D2703028-2090-431B-8EEA-DE6DB94A6299}"/>
                </a:ext>
              </a:extLst>
            </p:cNvPr>
            <p:cNvSpPr/>
            <p:nvPr/>
          </p:nvSpPr>
          <p:spPr bwMode="auto">
            <a:xfrm>
              <a:off x="8014366" y="2714528"/>
              <a:ext cx="128065" cy="80233"/>
            </a:xfrm>
            <a:custGeom>
              <a:avLst/>
              <a:gdLst>
                <a:gd name="T0" fmla="*/ 33 w 35"/>
                <a:gd name="T1" fmla="*/ 11 h 22"/>
                <a:gd name="T2" fmla="*/ 14 w 35"/>
                <a:gd name="T3" fmla="*/ 0 h 22"/>
                <a:gd name="T4" fmla="*/ 2 w 35"/>
                <a:gd name="T5" fmla="*/ 11 h 22"/>
                <a:gd name="T6" fmla="*/ 21 w 35"/>
                <a:gd name="T7" fmla="*/ 22 h 22"/>
                <a:gd name="T8" fmla="*/ 33 w 35"/>
                <a:gd name="T9" fmla="*/ 11 h 22"/>
              </a:gdLst>
              <a:ahLst/>
              <a:cxnLst>
                <a:cxn ang="0">
                  <a:pos x="T0" y="T1"/>
                </a:cxn>
                <a:cxn ang="0">
                  <a:pos x="T2" y="T3"/>
                </a:cxn>
                <a:cxn ang="0">
                  <a:pos x="T4" y="T5"/>
                </a:cxn>
                <a:cxn ang="0">
                  <a:pos x="T6" y="T7"/>
                </a:cxn>
                <a:cxn ang="0">
                  <a:pos x="T8" y="T9"/>
                </a:cxn>
              </a:cxnLst>
              <a:rect l="0" t="0" r="r" b="b"/>
              <a:pathLst>
                <a:path w="35" h="22">
                  <a:moveTo>
                    <a:pt x="33" y="11"/>
                  </a:moveTo>
                  <a:cubicBezTo>
                    <a:pt x="31" y="5"/>
                    <a:pt x="23" y="0"/>
                    <a:pt x="14" y="0"/>
                  </a:cubicBezTo>
                  <a:cubicBezTo>
                    <a:pt x="5" y="0"/>
                    <a:pt x="0" y="5"/>
                    <a:pt x="2" y="11"/>
                  </a:cubicBezTo>
                  <a:cubicBezTo>
                    <a:pt x="3" y="17"/>
                    <a:pt x="12" y="22"/>
                    <a:pt x="21" y="22"/>
                  </a:cubicBezTo>
                  <a:cubicBezTo>
                    <a:pt x="30" y="22"/>
                    <a:pt x="35" y="17"/>
                    <a:pt x="33" y="11"/>
                  </a:cubicBezTo>
                  <a:close/>
                </a:path>
              </a:pathLst>
            </a:custGeom>
            <a:grpFill/>
            <a:ln>
              <a:noFill/>
            </a:ln>
          </p:spPr>
          <p:txBody>
            <a:bodyPr anchor="ctr"/>
            <a:lstStyle/>
            <a:p>
              <a:pPr algn="ctr"/>
              <a:endParaRPr/>
            </a:p>
          </p:txBody>
        </p:sp>
        <p:sp>
          <p:nvSpPr>
            <p:cNvPr id="210" name="íS1ïḍè">
              <a:extLst>
                <a:ext uri="{FF2B5EF4-FFF2-40B4-BE49-F238E27FC236}">
                  <a16:creationId xmlns:a16="http://schemas.microsoft.com/office/drawing/2014/main" id="{AC684060-2C03-4731-8626-21C8E700FEBA}"/>
                </a:ext>
              </a:extLst>
            </p:cNvPr>
            <p:cNvSpPr/>
            <p:nvPr/>
          </p:nvSpPr>
          <p:spPr bwMode="auto">
            <a:xfrm>
              <a:off x="8153231" y="2714528"/>
              <a:ext cx="131151" cy="80233"/>
            </a:xfrm>
            <a:custGeom>
              <a:avLst/>
              <a:gdLst>
                <a:gd name="T0" fmla="*/ 34 w 36"/>
                <a:gd name="T1" fmla="*/ 11 h 22"/>
                <a:gd name="T2" fmla="*/ 15 w 36"/>
                <a:gd name="T3" fmla="*/ 0 h 22"/>
                <a:gd name="T4" fmla="*/ 2 w 36"/>
                <a:gd name="T5" fmla="*/ 11 h 22"/>
                <a:gd name="T6" fmla="*/ 22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2" y="5"/>
                    <a:pt x="23" y="0"/>
                    <a:pt x="15" y="0"/>
                  </a:cubicBezTo>
                  <a:cubicBezTo>
                    <a:pt x="6" y="0"/>
                    <a:pt x="0" y="5"/>
                    <a:pt x="2" y="11"/>
                  </a:cubicBezTo>
                  <a:cubicBezTo>
                    <a:pt x="4" y="17"/>
                    <a:pt x="13" y="22"/>
                    <a:pt x="22" y="22"/>
                  </a:cubicBezTo>
                  <a:cubicBezTo>
                    <a:pt x="30" y="22"/>
                    <a:pt x="36" y="17"/>
                    <a:pt x="34" y="11"/>
                  </a:cubicBezTo>
                  <a:close/>
                </a:path>
              </a:pathLst>
            </a:custGeom>
            <a:grpFill/>
            <a:ln>
              <a:noFill/>
            </a:ln>
          </p:spPr>
          <p:txBody>
            <a:bodyPr anchor="ctr"/>
            <a:lstStyle/>
            <a:p>
              <a:pPr algn="ctr"/>
              <a:endParaRPr/>
            </a:p>
          </p:txBody>
        </p:sp>
        <p:sp>
          <p:nvSpPr>
            <p:cNvPr id="211" name="ïṡḷidè">
              <a:extLst>
                <a:ext uri="{FF2B5EF4-FFF2-40B4-BE49-F238E27FC236}">
                  <a16:creationId xmlns:a16="http://schemas.microsoft.com/office/drawing/2014/main" id="{A9D5398C-B11B-4A6C-BB32-ACF6C4AA7FEA}"/>
                </a:ext>
              </a:extLst>
            </p:cNvPr>
            <p:cNvSpPr/>
            <p:nvPr/>
          </p:nvSpPr>
          <p:spPr bwMode="auto">
            <a:xfrm>
              <a:off x="8295182" y="2714528"/>
              <a:ext cx="131151" cy="80233"/>
            </a:xfrm>
            <a:custGeom>
              <a:avLst/>
              <a:gdLst>
                <a:gd name="T0" fmla="*/ 34 w 36"/>
                <a:gd name="T1" fmla="*/ 11 h 22"/>
                <a:gd name="T2" fmla="*/ 14 w 36"/>
                <a:gd name="T3" fmla="*/ 0 h 22"/>
                <a:gd name="T4" fmla="*/ 2 w 36"/>
                <a:gd name="T5" fmla="*/ 11 h 22"/>
                <a:gd name="T6" fmla="*/ 22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1" y="5"/>
                    <a:pt x="23" y="0"/>
                    <a:pt x="14" y="0"/>
                  </a:cubicBezTo>
                  <a:cubicBezTo>
                    <a:pt x="5" y="0"/>
                    <a:pt x="0" y="5"/>
                    <a:pt x="2" y="11"/>
                  </a:cubicBezTo>
                  <a:cubicBezTo>
                    <a:pt x="4" y="17"/>
                    <a:pt x="13" y="22"/>
                    <a:pt x="22" y="22"/>
                  </a:cubicBezTo>
                  <a:cubicBezTo>
                    <a:pt x="30" y="22"/>
                    <a:pt x="36" y="17"/>
                    <a:pt x="34" y="11"/>
                  </a:cubicBezTo>
                  <a:close/>
                </a:path>
              </a:pathLst>
            </a:custGeom>
            <a:grpFill/>
            <a:ln>
              <a:noFill/>
            </a:ln>
          </p:spPr>
          <p:txBody>
            <a:bodyPr anchor="ctr"/>
            <a:lstStyle/>
            <a:p>
              <a:pPr algn="ctr"/>
              <a:endParaRPr/>
            </a:p>
          </p:txBody>
        </p:sp>
        <p:sp>
          <p:nvSpPr>
            <p:cNvPr id="212" name="ïṥľidê">
              <a:extLst>
                <a:ext uri="{FF2B5EF4-FFF2-40B4-BE49-F238E27FC236}">
                  <a16:creationId xmlns:a16="http://schemas.microsoft.com/office/drawing/2014/main" id="{38BEB39D-EED6-482C-90F6-BFF5C959616D}"/>
                </a:ext>
              </a:extLst>
            </p:cNvPr>
            <p:cNvSpPr/>
            <p:nvPr/>
          </p:nvSpPr>
          <p:spPr bwMode="auto">
            <a:xfrm>
              <a:off x="8437133" y="2714528"/>
              <a:ext cx="128065" cy="80233"/>
            </a:xfrm>
            <a:custGeom>
              <a:avLst/>
              <a:gdLst>
                <a:gd name="T0" fmla="*/ 33 w 35"/>
                <a:gd name="T1" fmla="*/ 11 h 22"/>
                <a:gd name="T2" fmla="*/ 14 w 35"/>
                <a:gd name="T3" fmla="*/ 0 h 22"/>
                <a:gd name="T4" fmla="*/ 2 w 35"/>
                <a:gd name="T5" fmla="*/ 11 h 22"/>
                <a:gd name="T6" fmla="*/ 21 w 35"/>
                <a:gd name="T7" fmla="*/ 22 h 22"/>
                <a:gd name="T8" fmla="*/ 33 w 35"/>
                <a:gd name="T9" fmla="*/ 11 h 22"/>
              </a:gdLst>
              <a:ahLst/>
              <a:cxnLst>
                <a:cxn ang="0">
                  <a:pos x="T0" y="T1"/>
                </a:cxn>
                <a:cxn ang="0">
                  <a:pos x="T2" y="T3"/>
                </a:cxn>
                <a:cxn ang="0">
                  <a:pos x="T4" y="T5"/>
                </a:cxn>
                <a:cxn ang="0">
                  <a:pos x="T6" y="T7"/>
                </a:cxn>
                <a:cxn ang="0">
                  <a:pos x="T8" y="T9"/>
                </a:cxn>
              </a:cxnLst>
              <a:rect l="0" t="0" r="r" b="b"/>
              <a:pathLst>
                <a:path w="35" h="22">
                  <a:moveTo>
                    <a:pt x="33" y="11"/>
                  </a:moveTo>
                  <a:cubicBezTo>
                    <a:pt x="31" y="5"/>
                    <a:pt x="22" y="0"/>
                    <a:pt x="14" y="0"/>
                  </a:cubicBezTo>
                  <a:cubicBezTo>
                    <a:pt x="5" y="0"/>
                    <a:pt x="0" y="5"/>
                    <a:pt x="2" y="11"/>
                  </a:cubicBezTo>
                  <a:cubicBezTo>
                    <a:pt x="4" y="17"/>
                    <a:pt x="13" y="22"/>
                    <a:pt x="21" y="22"/>
                  </a:cubicBezTo>
                  <a:cubicBezTo>
                    <a:pt x="30" y="22"/>
                    <a:pt x="35" y="17"/>
                    <a:pt x="33" y="11"/>
                  </a:cubicBezTo>
                  <a:close/>
                </a:path>
              </a:pathLst>
            </a:custGeom>
            <a:grpFill/>
            <a:ln>
              <a:noFill/>
            </a:ln>
          </p:spPr>
          <p:txBody>
            <a:bodyPr anchor="ctr"/>
            <a:lstStyle/>
            <a:p>
              <a:pPr algn="ctr"/>
              <a:endParaRPr/>
            </a:p>
          </p:txBody>
        </p:sp>
        <p:sp>
          <p:nvSpPr>
            <p:cNvPr id="213" name="ïšḷiḋe">
              <a:extLst>
                <a:ext uri="{FF2B5EF4-FFF2-40B4-BE49-F238E27FC236}">
                  <a16:creationId xmlns:a16="http://schemas.microsoft.com/office/drawing/2014/main" id="{931198A1-45E5-4533-B753-1FBB9DCAB71B}"/>
                </a:ext>
              </a:extLst>
            </p:cNvPr>
            <p:cNvSpPr/>
            <p:nvPr/>
          </p:nvSpPr>
          <p:spPr bwMode="auto">
            <a:xfrm>
              <a:off x="8575998" y="2714528"/>
              <a:ext cx="131151" cy="80233"/>
            </a:xfrm>
            <a:custGeom>
              <a:avLst/>
              <a:gdLst>
                <a:gd name="T0" fmla="*/ 34 w 36"/>
                <a:gd name="T1" fmla="*/ 11 h 22"/>
                <a:gd name="T2" fmla="*/ 14 w 36"/>
                <a:gd name="T3" fmla="*/ 0 h 22"/>
                <a:gd name="T4" fmla="*/ 2 w 36"/>
                <a:gd name="T5" fmla="*/ 11 h 22"/>
                <a:gd name="T6" fmla="*/ 22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2" y="5"/>
                    <a:pt x="23" y="0"/>
                    <a:pt x="14" y="0"/>
                  </a:cubicBezTo>
                  <a:cubicBezTo>
                    <a:pt x="5" y="0"/>
                    <a:pt x="0" y="5"/>
                    <a:pt x="2" y="11"/>
                  </a:cubicBezTo>
                  <a:cubicBezTo>
                    <a:pt x="5" y="17"/>
                    <a:pt x="14" y="22"/>
                    <a:pt x="22" y="22"/>
                  </a:cubicBezTo>
                  <a:cubicBezTo>
                    <a:pt x="31" y="22"/>
                    <a:pt x="36" y="17"/>
                    <a:pt x="34" y="11"/>
                  </a:cubicBezTo>
                  <a:close/>
                </a:path>
              </a:pathLst>
            </a:custGeom>
            <a:grpFill/>
            <a:ln>
              <a:noFill/>
            </a:ln>
          </p:spPr>
          <p:txBody>
            <a:bodyPr anchor="ctr"/>
            <a:lstStyle/>
            <a:p>
              <a:pPr algn="ctr"/>
              <a:endParaRPr/>
            </a:p>
          </p:txBody>
        </p:sp>
        <p:sp>
          <p:nvSpPr>
            <p:cNvPr id="214" name="i$1idé">
              <a:extLst>
                <a:ext uri="{FF2B5EF4-FFF2-40B4-BE49-F238E27FC236}">
                  <a16:creationId xmlns:a16="http://schemas.microsoft.com/office/drawing/2014/main" id="{9674ED15-798E-4875-8D63-0B7B88B05EC9}"/>
                </a:ext>
              </a:extLst>
            </p:cNvPr>
            <p:cNvSpPr/>
            <p:nvPr/>
          </p:nvSpPr>
          <p:spPr bwMode="auto">
            <a:xfrm>
              <a:off x="8717951" y="2714528"/>
              <a:ext cx="131151" cy="80233"/>
            </a:xfrm>
            <a:custGeom>
              <a:avLst/>
              <a:gdLst>
                <a:gd name="T0" fmla="*/ 34 w 36"/>
                <a:gd name="T1" fmla="*/ 11 h 22"/>
                <a:gd name="T2" fmla="*/ 13 w 36"/>
                <a:gd name="T3" fmla="*/ 0 h 22"/>
                <a:gd name="T4" fmla="*/ 2 w 36"/>
                <a:gd name="T5" fmla="*/ 11 h 22"/>
                <a:gd name="T6" fmla="*/ 22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1" y="5"/>
                    <a:pt x="22" y="0"/>
                    <a:pt x="13" y="0"/>
                  </a:cubicBezTo>
                  <a:cubicBezTo>
                    <a:pt x="5" y="0"/>
                    <a:pt x="0" y="5"/>
                    <a:pt x="2" y="11"/>
                  </a:cubicBezTo>
                  <a:cubicBezTo>
                    <a:pt x="4" y="17"/>
                    <a:pt x="13" y="22"/>
                    <a:pt x="22" y="22"/>
                  </a:cubicBezTo>
                  <a:cubicBezTo>
                    <a:pt x="31" y="22"/>
                    <a:pt x="36" y="17"/>
                    <a:pt x="34" y="11"/>
                  </a:cubicBezTo>
                  <a:close/>
                </a:path>
              </a:pathLst>
            </a:custGeom>
            <a:grpFill/>
            <a:ln>
              <a:noFill/>
            </a:ln>
          </p:spPr>
          <p:txBody>
            <a:bodyPr anchor="ctr"/>
            <a:lstStyle/>
            <a:p>
              <a:pPr algn="ctr"/>
              <a:endParaRPr/>
            </a:p>
          </p:txBody>
        </p:sp>
        <p:sp>
          <p:nvSpPr>
            <p:cNvPr id="215" name="íṡ1iḑé">
              <a:extLst>
                <a:ext uri="{FF2B5EF4-FFF2-40B4-BE49-F238E27FC236}">
                  <a16:creationId xmlns:a16="http://schemas.microsoft.com/office/drawing/2014/main" id="{0540AC1E-558E-4AA3-8F51-8925F4EEFAC0}"/>
                </a:ext>
              </a:extLst>
            </p:cNvPr>
            <p:cNvSpPr/>
            <p:nvPr/>
          </p:nvSpPr>
          <p:spPr bwMode="auto">
            <a:xfrm>
              <a:off x="7185804" y="2810191"/>
              <a:ext cx="128065" cy="80233"/>
            </a:xfrm>
            <a:custGeom>
              <a:avLst/>
              <a:gdLst>
                <a:gd name="T0" fmla="*/ 34 w 35"/>
                <a:gd name="T1" fmla="*/ 11 h 22"/>
                <a:gd name="T2" fmla="*/ 15 w 35"/>
                <a:gd name="T3" fmla="*/ 0 h 22"/>
                <a:gd name="T4" fmla="*/ 2 w 35"/>
                <a:gd name="T5" fmla="*/ 11 h 22"/>
                <a:gd name="T6" fmla="*/ 20 w 35"/>
                <a:gd name="T7" fmla="*/ 22 h 22"/>
                <a:gd name="T8" fmla="*/ 34 w 35"/>
                <a:gd name="T9" fmla="*/ 11 h 22"/>
              </a:gdLst>
              <a:ahLst/>
              <a:cxnLst>
                <a:cxn ang="0">
                  <a:pos x="T0" y="T1"/>
                </a:cxn>
                <a:cxn ang="0">
                  <a:pos x="T2" y="T3"/>
                </a:cxn>
                <a:cxn ang="0">
                  <a:pos x="T4" y="T5"/>
                </a:cxn>
                <a:cxn ang="0">
                  <a:pos x="T6" y="T7"/>
                </a:cxn>
                <a:cxn ang="0">
                  <a:pos x="T8" y="T9"/>
                </a:cxn>
              </a:cxnLst>
              <a:rect l="0" t="0" r="r" b="b"/>
              <a:pathLst>
                <a:path w="35" h="22">
                  <a:moveTo>
                    <a:pt x="34" y="11"/>
                  </a:moveTo>
                  <a:cubicBezTo>
                    <a:pt x="32" y="5"/>
                    <a:pt x="24" y="0"/>
                    <a:pt x="15" y="0"/>
                  </a:cubicBezTo>
                  <a:cubicBezTo>
                    <a:pt x="7" y="0"/>
                    <a:pt x="0" y="5"/>
                    <a:pt x="2" y="11"/>
                  </a:cubicBezTo>
                  <a:cubicBezTo>
                    <a:pt x="3" y="17"/>
                    <a:pt x="11" y="22"/>
                    <a:pt x="20" y="22"/>
                  </a:cubicBezTo>
                  <a:cubicBezTo>
                    <a:pt x="29" y="22"/>
                    <a:pt x="35" y="17"/>
                    <a:pt x="34" y="11"/>
                  </a:cubicBezTo>
                  <a:close/>
                </a:path>
              </a:pathLst>
            </a:custGeom>
            <a:grpFill/>
            <a:ln>
              <a:noFill/>
            </a:ln>
          </p:spPr>
          <p:txBody>
            <a:bodyPr anchor="ctr"/>
            <a:lstStyle/>
            <a:p>
              <a:pPr algn="ctr"/>
              <a:endParaRPr/>
            </a:p>
          </p:txBody>
        </p:sp>
        <p:sp>
          <p:nvSpPr>
            <p:cNvPr id="216" name="iŝľiḋê">
              <a:extLst>
                <a:ext uri="{FF2B5EF4-FFF2-40B4-BE49-F238E27FC236}">
                  <a16:creationId xmlns:a16="http://schemas.microsoft.com/office/drawing/2014/main" id="{F89B1FF0-FD14-4942-9910-60D409D4525A}"/>
                </a:ext>
              </a:extLst>
            </p:cNvPr>
            <p:cNvSpPr/>
            <p:nvPr/>
          </p:nvSpPr>
          <p:spPr bwMode="auto">
            <a:xfrm>
              <a:off x="7330841" y="2810191"/>
              <a:ext cx="124979" cy="80233"/>
            </a:xfrm>
            <a:custGeom>
              <a:avLst/>
              <a:gdLst>
                <a:gd name="T0" fmla="*/ 33 w 34"/>
                <a:gd name="T1" fmla="*/ 11 h 22"/>
                <a:gd name="T2" fmla="*/ 14 w 34"/>
                <a:gd name="T3" fmla="*/ 0 h 22"/>
                <a:gd name="T4" fmla="*/ 1 w 34"/>
                <a:gd name="T5" fmla="*/ 11 h 22"/>
                <a:gd name="T6" fmla="*/ 19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1" y="5"/>
                    <a:pt x="23" y="0"/>
                    <a:pt x="14" y="0"/>
                  </a:cubicBezTo>
                  <a:cubicBezTo>
                    <a:pt x="6" y="0"/>
                    <a:pt x="0" y="5"/>
                    <a:pt x="1" y="11"/>
                  </a:cubicBezTo>
                  <a:cubicBezTo>
                    <a:pt x="2" y="17"/>
                    <a:pt x="10" y="22"/>
                    <a:pt x="19" y="22"/>
                  </a:cubicBezTo>
                  <a:cubicBezTo>
                    <a:pt x="28" y="22"/>
                    <a:pt x="34" y="17"/>
                    <a:pt x="33" y="11"/>
                  </a:cubicBezTo>
                  <a:close/>
                </a:path>
              </a:pathLst>
            </a:custGeom>
            <a:grpFill/>
            <a:ln>
              <a:noFill/>
            </a:ln>
          </p:spPr>
          <p:txBody>
            <a:bodyPr anchor="ctr"/>
            <a:lstStyle/>
            <a:p>
              <a:pPr algn="ctr"/>
              <a:endParaRPr/>
            </a:p>
          </p:txBody>
        </p:sp>
        <p:sp>
          <p:nvSpPr>
            <p:cNvPr id="217" name="îṣ1îdê">
              <a:extLst>
                <a:ext uri="{FF2B5EF4-FFF2-40B4-BE49-F238E27FC236}">
                  <a16:creationId xmlns:a16="http://schemas.microsoft.com/office/drawing/2014/main" id="{99D58CCD-38C6-429B-AA72-DBF6FA21C337}"/>
                </a:ext>
              </a:extLst>
            </p:cNvPr>
            <p:cNvSpPr/>
            <p:nvPr/>
          </p:nvSpPr>
          <p:spPr bwMode="auto">
            <a:xfrm>
              <a:off x="7474336" y="2810191"/>
              <a:ext cx="123436" cy="80233"/>
            </a:xfrm>
            <a:custGeom>
              <a:avLst/>
              <a:gdLst>
                <a:gd name="T0" fmla="*/ 33 w 34"/>
                <a:gd name="T1" fmla="*/ 11 h 22"/>
                <a:gd name="T2" fmla="*/ 14 w 34"/>
                <a:gd name="T3" fmla="*/ 0 h 22"/>
                <a:gd name="T4" fmla="*/ 1 w 34"/>
                <a:gd name="T5" fmla="*/ 11 h 22"/>
                <a:gd name="T6" fmla="*/ 20 w 34"/>
                <a:gd name="T7" fmla="*/ 22 h 22"/>
                <a:gd name="T8" fmla="*/ 33 w 34"/>
                <a:gd name="T9" fmla="*/ 11 h 22"/>
              </a:gdLst>
              <a:ahLst/>
              <a:cxnLst>
                <a:cxn ang="0">
                  <a:pos x="T0" y="T1"/>
                </a:cxn>
                <a:cxn ang="0">
                  <a:pos x="T2" y="T3"/>
                </a:cxn>
                <a:cxn ang="0">
                  <a:pos x="T4" y="T5"/>
                </a:cxn>
                <a:cxn ang="0">
                  <a:pos x="T6" y="T7"/>
                </a:cxn>
                <a:cxn ang="0">
                  <a:pos x="T8" y="T9"/>
                </a:cxn>
              </a:cxnLst>
              <a:rect l="0" t="0" r="r" b="b"/>
              <a:pathLst>
                <a:path w="34" h="22">
                  <a:moveTo>
                    <a:pt x="33" y="11"/>
                  </a:moveTo>
                  <a:cubicBezTo>
                    <a:pt x="31" y="5"/>
                    <a:pt x="23" y="0"/>
                    <a:pt x="14" y="0"/>
                  </a:cubicBezTo>
                  <a:cubicBezTo>
                    <a:pt x="6" y="0"/>
                    <a:pt x="0" y="5"/>
                    <a:pt x="1" y="11"/>
                  </a:cubicBezTo>
                  <a:cubicBezTo>
                    <a:pt x="2" y="17"/>
                    <a:pt x="11" y="22"/>
                    <a:pt x="20" y="22"/>
                  </a:cubicBezTo>
                  <a:cubicBezTo>
                    <a:pt x="28" y="22"/>
                    <a:pt x="34" y="17"/>
                    <a:pt x="33" y="11"/>
                  </a:cubicBezTo>
                  <a:close/>
                </a:path>
              </a:pathLst>
            </a:custGeom>
            <a:grpFill/>
            <a:ln>
              <a:noFill/>
            </a:ln>
          </p:spPr>
          <p:txBody>
            <a:bodyPr anchor="ctr"/>
            <a:lstStyle/>
            <a:p>
              <a:pPr algn="ctr"/>
              <a:endParaRPr/>
            </a:p>
          </p:txBody>
        </p:sp>
        <p:sp>
          <p:nvSpPr>
            <p:cNvPr id="218" name="íṥļíďé">
              <a:extLst>
                <a:ext uri="{FF2B5EF4-FFF2-40B4-BE49-F238E27FC236}">
                  <a16:creationId xmlns:a16="http://schemas.microsoft.com/office/drawing/2014/main" id="{973B91D7-C72D-490D-8A5F-5B8E56265811}"/>
                </a:ext>
              </a:extLst>
            </p:cNvPr>
            <p:cNvSpPr/>
            <p:nvPr/>
          </p:nvSpPr>
          <p:spPr bwMode="auto">
            <a:xfrm>
              <a:off x="7616287" y="2810191"/>
              <a:ext cx="128065" cy="80233"/>
            </a:xfrm>
            <a:custGeom>
              <a:avLst/>
              <a:gdLst>
                <a:gd name="T0" fmla="*/ 33 w 35"/>
                <a:gd name="T1" fmla="*/ 11 h 22"/>
                <a:gd name="T2" fmla="*/ 14 w 35"/>
                <a:gd name="T3" fmla="*/ 0 h 22"/>
                <a:gd name="T4" fmla="*/ 1 w 35"/>
                <a:gd name="T5" fmla="*/ 11 h 22"/>
                <a:gd name="T6" fmla="*/ 20 w 35"/>
                <a:gd name="T7" fmla="*/ 22 h 22"/>
                <a:gd name="T8" fmla="*/ 33 w 35"/>
                <a:gd name="T9" fmla="*/ 11 h 22"/>
              </a:gdLst>
              <a:ahLst/>
              <a:cxnLst>
                <a:cxn ang="0">
                  <a:pos x="T0" y="T1"/>
                </a:cxn>
                <a:cxn ang="0">
                  <a:pos x="T2" y="T3"/>
                </a:cxn>
                <a:cxn ang="0">
                  <a:pos x="T4" y="T5"/>
                </a:cxn>
                <a:cxn ang="0">
                  <a:pos x="T6" y="T7"/>
                </a:cxn>
                <a:cxn ang="0">
                  <a:pos x="T8" y="T9"/>
                </a:cxn>
              </a:cxnLst>
              <a:rect l="0" t="0" r="r" b="b"/>
              <a:pathLst>
                <a:path w="35" h="22">
                  <a:moveTo>
                    <a:pt x="33" y="11"/>
                  </a:moveTo>
                  <a:cubicBezTo>
                    <a:pt x="32" y="5"/>
                    <a:pt x="23" y="0"/>
                    <a:pt x="14" y="0"/>
                  </a:cubicBezTo>
                  <a:cubicBezTo>
                    <a:pt x="6" y="0"/>
                    <a:pt x="0" y="5"/>
                    <a:pt x="1" y="11"/>
                  </a:cubicBezTo>
                  <a:cubicBezTo>
                    <a:pt x="3" y="17"/>
                    <a:pt x="11" y="22"/>
                    <a:pt x="20" y="22"/>
                  </a:cubicBezTo>
                  <a:cubicBezTo>
                    <a:pt x="29" y="22"/>
                    <a:pt x="35" y="17"/>
                    <a:pt x="33" y="11"/>
                  </a:cubicBezTo>
                  <a:close/>
                </a:path>
              </a:pathLst>
            </a:custGeom>
            <a:grpFill/>
            <a:ln>
              <a:noFill/>
            </a:ln>
          </p:spPr>
          <p:txBody>
            <a:bodyPr anchor="ctr"/>
            <a:lstStyle/>
            <a:p>
              <a:pPr algn="ctr"/>
              <a:endParaRPr/>
            </a:p>
          </p:txBody>
        </p:sp>
        <p:sp>
          <p:nvSpPr>
            <p:cNvPr id="219" name="îśḷïďè">
              <a:extLst>
                <a:ext uri="{FF2B5EF4-FFF2-40B4-BE49-F238E27FC236}">
                  <a16:creationId xmlns:a16="http://schemas.microsoft.com/office/drawing/2014/main" id="{DF285D40-0918-4CA2-944C-04B2F5C302C6}"/>
                </a:ext>
              </a:extLst>
            </p:cNvPr>
            <p:cNvSpPr/>
            <p:nvPr/>
          </p:nvSpPr>
          <p:spPr bwMode="auto">
            <a:xfrm>
              <a:off x="7758238" y="2810191"/>
              <a:ext cx="128065" cy="80233"/>
            </a:xfrm>
            <a:custGeom>
              <a:avLst/>
              <a:gdLst>
                <a:gd name="T0" fmla="*/ 33 w 35"/>
                <a:gd name="T1" fmla="*/ 11 h 22"/>
                <a:gd name="T2" fmla="*/ 14 w 35"/>
                <a:gd name="T3" fmla="*/ 0 h 22"/>
                <a:gd name="T4" fmla="*/ 1 w 35"/>
                <a:gd name="T5" fmla="*/ 11 h 22"/>
                <a:gd name="T6" fmla="*/ 20 w 35"/>
                <a:gd name="T7" fmla="*/ 22 h 22"/>
                <a:gd name="T8" fmla="*/ 33 w 35"/>
                <a:gd name="T9" fmla="*/ 11 h 22"/>
              </a:gdLst>
              <a:ahLst/>
              <a:cxnLst>
                <a:cxn ang="0">
                  <a:pos x="T0" y="T1"/>
                </a:cxn>
                <a:cxn ang="0">
                  <a:pos x="T2" y="T3"/>
                </a:cxn>
                <a:cxn ang="0">
                  <a:pos x="T4" y="T5"/>
                </a:cxn>
                <a:cxn ang="0">
                  <a:pos x="T6" y="T7"/>
                </a:cxn>
                <a:cxn ang="0">
                  <a:pos x="T8" y="T9"/>
                </a:cxn>
              </a:cxnLst>
              <a:rect l="0" t="0" r="r" b="b"/>
              <a:pathLst>
                <a:path w="35" h="22">
                  <a:moveTo>
                    <a:pt x="33" y="11"/>
                  </a:moveTo>
                  <a:cubicBezTo>
                    <a:pt x="32" y="5"/>
                    <a:pt x="23" y="0"/>
                    <a:pt x="14" y="0"/>
                  </a:cubicBezTo>
                  <a:cubicBezTo>
                    <a:pt x="6" y="0"/>
                    <a:pt x="0" y="5"/>
                    <a:pt x="1" y="11"/>
                  </a:cubicBezTo>
                  <a:cubicBezTo>
                    <a:pt x="3" y="17"/>
                    <a:pt x="11" y="22"/>
                    <a:pt x="20" y="22"/>
                  </a:cubicBezTo>
                  <a:cubicBezTo>
                    <a:pt x="29" y="22"/>
                    <a:pt x="35" y="17"/>
                    <a:pt x="33" y="11"/>
                  </a:cubicBezTo>
                  <a:close/>
                </a:path>
              </a:pathLst>
            </a:custGeom>
            <a:grpFill/>
            <a:ln>
              <a:noFill/>
            </a:ln>
          </p:spPr>
          <p:txBody>
            <a:bodyPr anchor="ctr"/>
            <a:lstStyle/>
            <a:p>
              <a:pPr algn="ctr"/>
              <a:endParaRPr/>
            </a:p>
          </p:txBody>
        </p:sp>
        <p:sp>
          <p:nvSpPr>
            <p:cNvPr id="220" name="íṣliḓé">
              <a:extLst>
                <a:ext uri="{FF2B5EF4-FFF2-40B4-BE49-F238E27FC236}">
                  <a16:creationId xmlns:a16="http://schemas.microsoft.com/office/drawing/2014/main" id="{61142E94-2C36-4967-96F7-59608F1E3565}"/>
                </a:ext>
              </a:extLst>
            </p:cNvPr>
            <p:cNvSpPr/>
            <p:nvPr/>
          </p:nvSpPr>
          <p:spPr bwMode="auto">
            <a:xfrm>
              <a:off x="7900189" y="2810191"/>
              <a:ext cx="128065" cy="80233"/>
            </a:xfrm>
            <a:custGeom>
              <a:avLst/>
              <a:gdLst>
                <a:gd name="T0" fmla="*/ 34 w 35"/>
                <a:gd name="T1" fmla="*/ 11 h 22"/>
                <a:gd name="T2" fmla="*/ 14 w 35"/>
                <a:gd name="T3" fmla="*/ 0 h 22"/>
                <a:gd name="T4" fmla="*/ 2 w 35"/>
                <a:gd name="T5" fmla="*/ 11 h 22"/>
                <a:gd name="T6" fmla="*/ 21 w 35"/>
                <a:gd name="T7" fmla="*/ 22 h 22"/>
                <a:gd name="T8" fmla="*/ 34 w 35"/>
                <a:gd name="T9" fmla="*/ 11 h 22"/>
              </a:gdLst>
              <a:ahLst/>
              <a:cxnLst>
                <a:cxn ang="0">
                  <a:pos x="T0" y="T1"/>
                </a:cxn>
                <a:cxn ang="0">
                  <a:pos x="T2" y="T3"/>
                </a:cxn>
                <a:cxn ang="0">
                  <a:pos x="T4" y="T5"/>
                </a:cxn>
                <a:cxn ang="0">
                  <a:pos x="T6" y="T7"/>
                </a:cxn>
                <a:cxn ang="0">
                  <a:pos x="T8" y="T9"/>
                </a:cxn>
              </a:cxnLst>
              <a:rect l="0" t="0" r="r" b="b"/>
              <a:pathLst>
                <a:path w="35" h="22">
                  <a:moveTo>
                    <a:pt x="34" y="11"/>
                  </a:moveTo>
                  <a:cubicBezTo>
                    <a:pt x="32" y="5"/>
                    <a:pt x="23" y="0"/>
                    <a:pt x="14" y="0"/>
                  </a:cubicBezTo>
                  <a:cubicBezTo>
                    <a:pt x="6" y="0"/>
                    <a:pt x="0" y="5"/>
                    <a:pt x="2" y="11"/>
                  </a:cubicBezTo>
                  <a:cubicBezTo>
                    <a:pt x="3" y="17"/>
                    <a:pt x="12" y="22"/>
                    <a:pt x="21" y="22"/>
                  </a:cubicBezTo>
                  <a:cubicBezTo>
                    <a:pt x="30" y="22"/>
                    <a:pt x="35" y="17"/>
                    <a:pt x="34" y="11"/>
                  </a:cubicBezTo>
                  <a:close/>
                </a:path>
              </a:pathLst>
            </a:custGeom>
            <a:grpFill/>
            <a:ln>
              <a:noFill/>
            </a:ln>
          </p:spPr>
          <p:txBody>
            <a:bodyPr anchor="ctr"/>
            <a:lstStyle/>
            <a:p>
              <a:pPr algn="ctr"/>
              <a:endParaRPr/>
            </a:p>
          </p:txBody>
        </p:sp>
        <p:sp>
          <p:nvSpPr>
            <p:cNvPr id="221" name="íŝḻïdè">
              <a:extLst>
                <a:ext uri="{FF2B5EF4-FFF2-40B4-BE49-F238E27FC236}">
                  <a16:creationId xmlns:a16="http://schemas.microsoft.com/office/drawing/2014/main" id="{8BBD623D-7B8D-4978-A5AD-2753BA0433AE}"/>
                </a:ext>
              </a:extLst>
            </p:cNvPr>
            <p:cNvSpPr/>
            <p:nvPr/>
          </p:nvSpPr>
          <p:spPr bwMode="auto">
            <a:xfrm>
              <a:off x="8043682" y="2810191"/>
              <a:ext cx="131151" cy="80233"/>
            </a:xfrm>
            <a:custGeom>
              <a:avLst/>
              <a:gdLst>
                <a:gd name="T0" fmla="*/ 34 w 36"/>
                <a:gd name="T1" fmla="*/ 11 h 22"/>
                <a:gd name="T2" fmla="*/ 14 w 36"/>
                <a:gd name="T3" fmla="*/ 0 h 22"/>
                <a:gd name="T4" fmla="*/ 2 w 36"/>
                <a:gd name="T5" fmla="*/ 11 h 22"/>
                <a:gd name="T6" fmla="*/ 21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2" y="5"/>
                    <a:pt x="23" y="0"/>
                    <a:pt x="14" y="0"/>
                  </a:cubicBezTo>
                  <a:cubicBezTo>
                    <a:pt x="6" y="0"/>
                    <a:pt x="0" y="5"/>
                    <a:pt x="2" y="11"/>
                  </a:cubicBezTo>
                  <a:cubicBezTo>
                    <a:pt x="4" y="17"/>
                    <a:pt x="12" y="22"/>
                    <a:pt x="21" y="22"/>
                  </a:cubicBezTo>
                  <a:cubicBezTo>
                    <a:pt x="30" y="22"/>
                    <a:pt x="36" y="17"/>
                    <a:pt x="34" y="11"/>
                  </a:cubicBezTo>
                  <a:close/>
                </a:path>
              </a:pathLst>
            </a:custGeom>
            <a:grpFill/>
            <a:ln>
              <a:noFill/>
            </a:ln>
          </p:spPr>
          <p:txBody>
            <a:bodyPr anchor="ctr"/>
            <a:lstStyle/>
            <a:p>
              <a:pPr algn="ctr"/>
              <a:endParaRPr/>
            </a:p>
          </p:txBody>
        </p:sp>
        <p:sp>
          <p:nvSpPr>
            <p:cNvPr id="222" name="íṧļïḑé">
              <a:extLst>
                <a:ext uri="{FF2B5EF4-FFF2-40B4-BE49-F238E27FC236}">
                  <a16:creationId xmlns:a16="http://schemas.microsoft.com/office/drawing/2014/main" id="{F9571153-D843-4E7D-95A9-3E4B41DE5DD4}"/>
                </a:ext>
              </a:extLst>
            </p:cNvPr>
            <p:cNvSpPr/>
            <p:nvPr/>
          </p:nvSpPr>
          <p:spPr bwMode="auto">
            <a:xfrm>
              <a:off x="8185633" y="2810191"/>
              <a:ext cx="131151" cy="80233"/>
            </a:xfrm>
            <a:custGeom>
              <a:avLst/>
              <a:gdLst>
                <a:gd name="T0" fmla="*/ 34 w 36"/>
                <a:gd name="T1" fmla="*/ 11 h 22"/>
                <a:gd name="T2" fmla="*/ 14 w 36"/>
                <a:gd name="T3" fmla="*/ 0 h 22"/>
                <a:gd name="T4" fmla="*/ 2 w 36"/>
                <a:gd name="T5" fmla="*/ 11 h 22"/>
                <a:gd name="T6" fmla="*/ 22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2" y="5"/>
                    <a:pt x="23" y="0"/>
                    <a:pt x="14" y="0"/>
                  </a:cubicBezTo>
                  <a:cubicBezTo>
                    <a:pt x="5" y="0"/>
                    <a:pt x="0" y="5"/>
                    <a:pt x="2" y="11"/>
                  </a:cubicBezTo>
                  <a:cubicBezTo>
                    <a:pt x="4" y="17"/>
                    <a:pt x="13" y="22"/>
                    <a:pt x="22" y="22"/>
                  </a:cubicBezTo>
                  <a:cubicBezTo>
                    <a:pt x="30" y="22"/>
                    <a:pt x="36" y="17"/>
                    <a:pt x="34" y="11"/>
                  </a:cubicBezTo>
                  <a:close/>
                </a:path>
              </a:pathLst>
            </a:custGeom>
            <a:grpFill/>
            <a:ln>
              <a:noFill/>
            </a:ln>
          </p:spPr>
          <p:txBody>
            <a:bodyPr anchor="ctr"/>
            <a:lstStyle/>
            <a:p>
              <a:pPr algn="ctr"/>
              <a:endParaRPr/>
            </a:p>
          </p:txBody>
        </p:sp>
        <p:sp>
          <p:nvSpPr>
            <p:cNvPr id="223" name="ïṡ1iḓé">
              <a:extLst>
                <a:ext uri="{FF2B5EF4-FFF2-40B4-BE49-F238E27FC236}">
                  <a16:creationId xmlns:a16="http://schemas.microsoft.com/office/drawing/2014/main" id="{B874B660-0B5F-4A00-8E51-72D29642F8CF}"/>
                </a:ext>
              </a:extLst>
            </p:cNvPr>
            <p:cNvSpPr/>
            <p:nvPr/>
          </p:nvSpPr>
          <p:spPr bwMode="auto">
            <a:xfrm>
              <a:off x="8327585" y="2810191"/>
              <a:ext cx="131151" cy="80233"/>
            </a:xfrm>
            <a:custGeom>
              <a:avLst/>
              <a:gdLst>
                <a:gd name="T0" fmla="*/ 34 w 36"/>
                <a:gd name="T1" fmla="*/ 11 h 22"/>
                <a:gd name="T2" fmla="*/ 14 w 36"/>
                <a:gd name="T3" fmla="*/ 0 h 22"/>
                <a:gd name="T4" fmla="*/ 2 w 36"/>
                <a:gd name="T5" fmla="*/ 11 h 22"/>
                <a:gd name="T6" fmla="*/ 22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2" y="5"/>
                    <a:pt x="23" y="0"/>
                    <a:pt x="14" y="0"/>
                  </a:cubicBezTo>
                  <a:cubicBezTo>
                    <a:pt x="5" y="0"/>
                    <a:pt x="0" y="5"/>
                    <a:pt x="2" y="11"/>
                  </a:cubicBezTo>
                  <a:cubicBezTo>
                    <a:pt x="4" y="17"/>
                    <a:pt x="13" y="22"/>
                    <a:pt x="22" y="22"/>
                  </a:cubicBezTo>
                  <a:cubicBezTo>
                    <a:pt x="31" y="22"/>
                    <a:pt x="36" y="17"/>
                    <a:pt x="34" y="11"/>
                  </a:cubicBezTo>
                  <a:close/>
                </a:path>
              </a:pathLst>
            </a:custGeom>
            <a:grpFill/>
            <a:ln>
              <a:noFill/>
            </a:ln>
          </p:spPr>
          <p:txBody>
            <a:bodyPr anchor="ctr"/>
            <a:lstStyle/>
            <a:p>
              <a:pPr algn="ctr"/>
              <a:endParaRPr/>
            </a:p>
          </p:txBody>
        </p:sp>
        <p:sp>
          <p:nvSpPr>
            <p:cNvPr id="224" name="isľîḑe">
              <a:extLst>
                <a:ext uri="{FF2B5EF4-FFF2-40B4-BE49-F238E27FC236}">
                  <a16:creationId xmlns:a16="http://schemas.microsoft.com/office/drawing/2014/main" id="{9D2BCEAB-4321-4C55-AF8C-972522266084}"/>
                </a:ext>
              </a:extLst>
            </p:cNvPr>
            <p:cNvSpPr/>
            <p:nvPr/>
          </p:nvSpPr>
          <p:spPr bwMode="auto">
            <a:xfrm>
              <a:off x="8469536" y="2810191"/>
              <a:ext cx="135779" cy="80233"/>
            </a:xfrm>
            <a:custGeom>
              <a:avLst/>
              <a:gdLst>
                <a:gd name="T0" fmla="*/ 34 w 37"/>
                <a:gd name="T1" fmla="*/ 11 h 22"/>
                <a:gd name="T2" fmla="*/ 14 w 37"/>
                <a:gd name="T3" fmla="*/ 0 h 22"/>
                <a:gd name="T4" fmla="*/ 2 w 37"/>
                <a:gd name="T5" fmla="*/ 11 h 22"/>
                <a:gd name="T6" fmla="*/ 22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2" y="5"/>
                    <a:pt x="23" y="0"/>
                    <a:pt x="14" y="0"/>
                  </a:cubicBezTo>
                  <a:cubicBezTo>
                    <a:pt x="5" y="0"/>
                    <a:pt x="0" y="5"/>
                    <a:pt x="2" y="11"/>
                  </a:cubicBezTo>
                  <a:cubicBezTo>
                    <a:pt x="4" y="17"/>
                    <a:pt x="14" y="22"/>
                    <a:pt x="22" y="22"/>
                  </a:cubicBezTo>
                  <a:cubicBezTo>
                    <a:pt x="31" y="22"/>
                    <a:pt x="37" y="17"/>
                    <a:pt x="34" y="11"/>
                  </a:cubicBezTo>
                  <a:close/>
                </a:path>
              </a:pathLst>
            </a:custGeom>
            <a:grpFill/>
            <a:ln>
              <a:noFill/>
            </a:ln>
          </p:spPr>
          <p:txBody>
            <a:bodyPr anchor="ctr"/>
            <a:lstStyle/>
            <a:p>
              <a:pPr algn="ctr"/>
              <a:endParaRPr/>
            </a:p>
          </p:txBody>
        </p:sp>
        <p:sp>
          <p:nvSpPr>
            <p:cNvPr id="225" name="ï$ḻiḓé">
              <a:extLst>
                <a:ext uri="{FF2B5EF4-FFF2-40B4-BE49-F238E27FC236}">
                  <a16:creationId xmlns:a16="http://schemas.microsoft.com/office/drawing/2014/main" id="{948D832B-EC80-443C-9F09-1DAD4D3CA581}"/>
                </a:ext>
              </a:extLst>
            </p:cNvPr>
            <p:cNvSpPr/>
            <p:nvPr/>
          </p:nvSpPr>
          <p:spPr bwMode="auto">
            <a:xfrm>
              <a:off x="8613030" y="2810191"/>
              <a:ext cx="134237" cy="80233"/>
            </a:xfrm>
            <a:custGeom>
              <a:avLst/>
              <a:gdLst>
                <a:gd name="T0" fmla="*/ 34 w 37"/>
                <a:gd name="T1" fmla="*/ 11 h 22"/>
                <a:gd name="T2" fmla="*/ 14 w 37"/>
                <a:gd name="T3" fmla="*/ 0 h 22"/>
                <a:gd name="T4" fmla="*/ 2 w 37"/>
                <a:gd name="T5" fmla="*/ 11 h 22"/>
                <a:gd name="T6" fmla="*/ 23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2" y="5"/>
                    <a:pt x="23" y="0"/>
                    <a:pt x="14" y="0"/>
                  </a:cubicBezTo>
                  <a:cubicBezTo>
                    <a:pt x="5" y="0"/>
                    <a:pt x="0" y="5"/>
                    <a:pt x="2" y="11"/>
                  </a:cubicBezTo>
                  <a:cubicBezTo>
                    <a:pt x="5" y="17"/>
                    <a:pt x="14" y="22"/>
                    <a:pt x="23" y="22"/>
                  </a:cubicBezTo>
                  <a:cubicBezTo>
                    <a:pt x="32" y="22"/>
                    <a:pt x="37" y="17"/>
                    <a:pt x="34" y="11"/>
                  </a:cubicBezTo>
                  <a:close/>
                </a:path>
              </a:pathLst>
            </a:custGeom>
            <a:grpFill/>
            <a:ln>
              <a:noFill/>
            </a:ln>
          </p:spPr>
          <p:txBody>
            <a:bodyPr anchor="ctr"/>
            <a:lstStyle/>
            <a:p>
              <a:pPr algn="ctr"/>
              <a:endParaRPr/>
            </a:p>
          </p:txBody>
        </p:sp>
        <p:sp>
          <p:nvSpPr>
            <p:cNvPr id="226" name="îṩḻíḍè">
              <a:extLst>
                <a:ext uri="{FF2B5EF4-FFF2-40B4-BE49-F238E27FC236}">
                  <a16:creationId xmlns:a16="http://schemas.microsoft.com/office/drawing/2014/main" id="{F841DEB8-D6EF-4E7B-8807-F24B02CD1AED}"/>
                </a:ext>
              </a:extLst>
            </p:cNvPr>
            <p:cNvSpPr/>
            <p:nvPr/>
          </p:nvSpPr>
          <p:spPr bwMode="auto">
            <a:xfrm>
              <a:off x="8754981" y="2810191"/>
              <a:ext cx="134237" cy="80233"/>
            </a:xfrm>
            <a:custGeom>
              <a:avLst/>
              <a:gdLst>
                <a:gd name="T0" fmla="*/ 35 w 37"/>
                <a:gd name="T1" fmla="*/ 11 h 22"/>
                <a:gd name="T2" fmla="*/ 14 w 37"/>
                <a:gd name="T3" fmla="*/ 0 h 22"/>
                <a:gd name="T4" fmla="*/ 3 w 37"/>
                <a:gd name="T5" fmla="*/ 11 h 22"/>
                <a:gd name="T6" fmla="*/ 23 w 37"/>
                <a:gd name="T7" fmla="*/ 22 h 22"/>
                <a:gd name="T8" fmla="*/ 35 w 37"/>
                <a:gd name="T9" fmla="*/ 11 h 22"/>
              </a:gdLst>
              <a:ahLst/>
              <a:cxnLst>
                <a:cxn ang="0">
                  <a:pos x="T0" y="T1"/>
                </a:cxn>
                <a:cxn ang="0">
                  <a:pos x="T2" y="T3"/>
                </a:cxn>
                <a:cxn ang="0">
                  <a:pos x="T4" y="T5"/>
                </a:cxn>
                <a:cxn ang="0">
                  <a:pos x="T6" y="T7"/>
                </a:cxn>
                <a:cxn ang="0">
                  <a:pos x="T8" y="T9"/>
                </a:cxn>
              </a:cxnLst>
              <a:rect l="0" t="0" r="r" b="b"/>
              <a:pathLst>
                <a:path w="37" h="22">
                  <a:moveTo>
                    <a:pt x="35" y="11"/>
                  </a:moveTo>
                  <a:cubicBezTo>
                    <a:pt x="32" y="5"/>
                    <a:pt x="23" y="0"/>
                    <a:pt x="14" y="0"/>
                  </a:cubicBezTo>
                  <a:cubicBezTo>
                    <a:pt x="5" y="0"/>
                    <a:pt x="0" y="5"/>
                    <a:pt x="3" y="11"/>
                  </a:cubicBezTo>
                  <a:cubicBezTo>
                    <a:pt x="5" y="17"/>
                    <a:pt x="14" y="22"/>
                    <a:pt x="23" y="22"/>
                  </a:cubicBezTo>
                  <a:cubicBezTo>
                    <a:pt x="32" y="22"/>
                    <a:pt x="37" y="17"/>
                    <a:pt x="35" y="11"/>
                  </a:cubicBezTo>
                  <a:close/>
                </a:path>
              </a:pathLst>
            </a:custGeom>
            <a:grpFill/>
            <a:ln>
              <a:noFill/>
            </a:ln>
          </p:spPr>
          <p:txBody>
            <a:bodyPr anchor="ctr"/>
            <a:lstStyle/>
            <a:p>
              <a:pPr algn="ctr"/>
              <a:endParaRPr/>
            </a:p>
          </p:txBody>
        </p:sp>
        <p:sp>
          <p:nvSpPr>
            <p:cNvPr id="227" name="ïṣľiďe">
              <a:extLst>
                <a:ext uri="{FF2B5EF4-FFF2-40B4-BE49-F238E27FC236}">
                  <a16:creationId xmlns:a16="http://schemas.microsoft.com/office/drawing/2014/main" id="{12DCBA5F-16EB-4EE8-9483-BD4194507388}"/>
                </a:ext>
              </a:extLst>
            </p:cNvPr>
            <p:cNvSpPr/>
            <p:nvPr/>
          </p:nvSpPr>
          <p:spPr bwMode="auto">
            <a:xfrm>
              <a:off x="9889046" y="2108150"/>
              <a:ext cx="128065" cy="64804"/>
            </a:xfrm>
            <a:custGeom>
              <a:avLst/>
              <a:gdLst>
                <a:gd name="T0" fmla="*/ 32 w 35"/>
                <a:gd name="T1" fmla="*/ 9 h 18"/>
                <a:gd name="T2" fmla="*/ 12 w 35"/>
                <a:gd name="T3" fmla="*/ 0 h 18"/>
                <a:gd name="T4" fmla="*/ 3 w 35"/>
                <a:gd name="T5" fmla="*/ 9 h 18"/>
                <a:gd name="T6" fmla="*/ 23 w 35"/>
                <a:gd name="T7" fmla="*/ 18 h 18"/>
                <a:gd name="T8" fmla="*/ 32 w 35"/>
                <a:gd name="T9" fmla="*/ 9 h 18"/>
              </a:gdLst>
              <a:ahLst/>
              <a:cxnLst>
                <a:cxn ang="0">
                  <a:pos x="T0" y="T1"/>
                </a:cxn>
                <a:cxn ang="0">
                  <a:pos x="T2" y="T3"/>
                </a:cxn>
                <a:cxn ang="0">
                  <a:pos x="T4" y="T5"/>
                </a:cxn>
                <a:cxn ang="0">
                  <a:pos x="T6" y="T7"/>
                </a:cxn>
                <a:cxn ang="0">
                  <a:pos x="T8" y="T9"/>
                </a:cxn>
              </a:cxnLst>
              <a:rect l="0" t="0" r="r" b="b"/>
              <a:pathLst>
                <a:path w="35" h="18">
                  <a:moveTo>
                    <a:pt x="32" y="9"/>
                  </a:moveTo>
                  <a:cubicBezTo>
                    <a:pt x="29" y="4"/>
                    <a:pt x="20" y="0"/>
                    <a:pt x="12" y="0"/>
                  </a:cubicBezTo>
                  <a:cubicBezTo>
                    <a:pt x="4" y="0"/>
                    <a:pt x="0" y="4"/>
                    <a:pt x="3" y="9"/>
                  </a:cubicBezTo>
                  <a:cubicBezTo>
                    <a:pt x="6" y="14"/>
                    <a:pt x="15" y="18"/>
                    <a:pt x="23" y="18"/>
                  </a:cubicBezTo>
                  <a:cubicBezTo>
                    <a:pt x="31" y="18"/>
                    <a:pt x="35" y="14"/>
                    <a:pt x="32" y="9"/>
                  </a:cubicBezTo>
                  <a:close/>
                </a:path>
              </a:pathLst>
            </a:custGeom>
            <a:grpFill/>
            <a:ln>
              <a:noFill/>
            </a:ln>
          </p:spPr>
          <p:txBody>
            <a:bodyPr anchor="ctr"/>
            <a:lstStyle/>
            <a:p>
              <a:pPr algn="ctr"/>
              <a:endParaRPr/>
            </a:p>
          </p:txBody>
        </p:sp>
        <p:sp>
          <p:nvSpPr>
            <p:cNvPr id="228" name="ïŝļidé">
              <a:extLst>
                <a:ext uri="{FF2B5EF4-FFF2-40B4-BE49-F238E27FC236}">
                  <a16:creationId xmlns:a16="http://schemas.microsoft.com/office/drawing/2014/main" id="{B7E2AF5C-25B4-4018-A792-365E153F9791}"/>
                </a:ext>
              </a:extLst>
            </p:cNvPr>
            <p:cNvSpPr/>
            <p:nvPr/>
          </p:nvSpPr>
          <p:spPr bwMode="auto">
            <a:xfrm>
              <a:off x="9808813" y="2188383"/>
              <a:ext cx="128065" cy="69433"/>
            </a:xfrm>
            <a:custGeom>
              <a:avLst/>
              <a:gdLst>
                <a:gd name="T0" fmla="*/ 32 w 35"/>
                <a:gd name="T1" fmla="*/ 9 h 19"/>
                <a:gd name="T2" fmla="*/ 12 w 35"/>
                <a:gd name="T3" fmla="*/ 0 h 19"/>
                <a:gd name="T4" fmla="*/ 3 w 35"/>
                <a:gd name="T5" fmla="*/ 9 h 19"/>
                <a:gd name="T6" fmla="*/ 2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0" y="0"/>
                    <a:pt x="12" y="0"/>
                  </a:cubicBezTo>
                  <a:cubicBezTo>
                    <a:pt x="4" y="0"/>
                    <a:pt x="0" y="4"/>
                    <a:pt x="3" y="9"/>
                  </a:cubicBezTo>
                  <a:cubicBezTo>
                    <a:pt x="6" y="14"/>
                    <a:pt x="15" y="19"/>
                    <a:pt x="23" y="19"/>
                  </a:cubicBezTo>
                  <a:cubicBezTo>
                    <a:pt x="31" y="19"/>
                    <a:pt x="35" y="14"/>
                    <a:pt x="32" y="9"/>
                  </a:cubicBezTo>
                  <a:close/>
                </a:path>
              </a:pathLst>
            </a:custGeom>
            <a:grpFill/>
            <a:ln>
              <a:noFill/>
            </a:ln>
          </p:spPr>
          <p:txBody>
            <a:bodyPr anchor="ctr"/>
            <a:lstStyle/>
            <a:p>
              <a:pPr algn="ctr"/>
              <a:endParaRPr/>
            </a:p>
          </p:txBody>
        </p:sp>
        <p:sp>
          <p:nvSpPr>
            <p:cNvPr id="229" name="iSḻîďé">
              <a:extLst>
                <a:ext uri="{FF2B5EF4-FFF2-40B4-BE49-F238E27FC236}">
                  <a16:creationId xmlns:a16="http://schemas.microsoft.com/office/drawing/2014/main" id="{2658FDCC-2751-47FF-A7FF-A68EE03A8323}"/>
                </a:ext>
              </a:extLst>
            </p:cNvPr>
            <p:cNvSpPr/>
            <p:nvPr/>
          </p:nvSpPr>
          <p:spPr bwMode="auto">
            <a:xfrm>
              <a:off x="9939964" y="2188383"/>
              <a:ext cx="128065" cy="69433"/>
            </a:xfrm>
            <a:custGeom>
              <a:avLst/>
              <a:gdLst>
                <a:gd name="T0" fmla="*/ 32 w 35"/>
                <a:gd name="T1" fmla="*/ 9 h 19"/>
                <a:gd name="T2" fmla="*/ 12 w 35"/>
                <a:gd name="T3" fmla="*/ 0 h 19"/>
                <a:gd name="T4" fmla="*/ 3 w 35"/>
                <a:gd name="T5" fmla="*/ 9 h 19"/>
                <a:gd name="T6" fmla="*/ 2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0" y="0"/>
                    <a:pt x="12" y="0"/>
                  </a:cubicBezTo>
                  <a:cubicBezTo>
                    <a:pt x="4" y="0"/>
                    <a:pt x="0" y="4"/>
                    <a:pt x="3" y="9"/>
                  </a:cubicBezTo>
                  <a:cubicBezTo>
                    <a:pt x="6" y="14"/>
                    <a:pt x="15" y="19"/>
                    <a:pt x="23" y="19"/>
                  </a:cubicBezTo>
                  <a:cubicBezTo>
                    <a:pt x="31" y="19"/>
                    <a:pt x="35" y="14"/>
                    <a:pt x="32" y="9"/>
                  </a:cubicBezTo>
                  <a:close/>
                </a:path>
              </a:pathLst>
            </a:custGeom>
            <a:grpFill/>
            <a:ln>
              <a:noFill/>
            </a:ln>
          </p:spPr>
          <p:txBody>
            <a:bodyPr anchor="ctr"/>
            <a:lstStyle/>
            <a:p>
              <a:pPr algn="ctr"/>
              <a:endParaRPr/>
            </a:p>
          </p:txBody>
        </p:sp>
        <p:sp>
          <p:nvSpPr>
            <p:cNvPr id="230" name="iṧlîďê">
              <a:extLst>
                <a:ext uri="{FF2B5EF4-FFF2-40B4-BE49-F238E27FC236}">
                  <a16:creationId xmlns:a16="http://schemas.microsoft.com/office/drawing/2014/main" id="{D57E7B5E-D6D1-4743-BF48-CFEF6081983C}"/>
                </a:ext>
              </a:extLst>
            </p:cNvPr>
            <p:cNvSpPr/>
            <p:nvPr/>
          </p:nvSpPr>
          <p:spPr bwMode="auto">
            <a:xfrm>
              <a:off x="9506396" y="2356565"/>
              <a:ext cx="131151" cy="69433"/>
            </a:xfrm>
            <a:custGeom>
              <a:avLst/>
              <a:gdLst>
                <a:gd name="T0" fmla="*/ 33 w 36"/>
                <a:gd name="T1" fmla="*/ 9 h 19"/>
                <a:gd name="T2" fmla="*/ 13 w 36"/>
                <a:gd name="T3" fmla="*/ 0 h 19"/>
                <a:gd name="T4" fmla="*/ 3 w 36"/>
                <a:gd name="T5" fmla="*/ 9 h 19"/>
                <a:gd name="T6" fmla="*/ 24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0" y="4"/>
                    <a:pt x="21" y="0"/>
                    <a:pt x="13" y="0"/>
                  </a:cubicBezTo>
                  <a:cubicBezTo>
                    <a:pt x="5" y="0"/>
                    <a:pt x="0" y="4"/>
                    <a:pt x="3" y="9"/>
                  </a:cubicBezTo>
                  <a:cubicBezTo>
                    <a:pt x="6" y="15"/>
                    <a:pt x="15" y="19"/>
                    <a:pt x="24" y="19"/>
                  </a:cubicBezTo>
                  <a:cubicBezTo>
                    <a:pt x="32" y="19"/>
                    <a:pt x="36" y="15"/>
                    <a:pt x="33" y="9"/>
                  </a:cubicBezTo>
                  <a:close/>
                </a:path>
              </a:pathLst>
            </a:custGeom>
            <a:grpFill/>
            <a:ln>
              <a:noFill/>
            </a:ln>
          </p:spPr>
          <p:txBody>
            <a:bodyPr anchor="ctr"/>
            <a:lstStyle/>
            <a:p>
              <a:pPr algn="ctr"/>
              <a:endParaRPr/>
            </a:p>
          </p:txBody>
        </p:sp>
        <p:sp>
          <p:nvSpPr>
            <p:cNvPr id="231" name="îś1iḍe">
              <a:extLst>
                <a:ext uri="{FF2B5EF4-FFF2-40B4-BE49-F238E27FC236}">
                  <a16:creationId xmlns:a16="http://schemas.microsoft.com/office/drawing/2014/main" id="{C3EAA596-7EF2-47DE-82A5-39F64A3D1CC9}"/>
                </a:ext>
              </a:extLst>
            </p:cNvPr>
            <p:cNvSpPr/>
            <p:nvPr/>
          </p:nvSpPr>
          <p:spPr bwMode="auto">
            <a:xfrm>
              <a:off x="9554228" y="2439884"/>
              <a:ext cx="131151" cy="74061"/>
            </a:xfrm>
            <a:custGeom>
              <a:avLst/>
              <a:gdLst>
                <a:gd name="T0" fmla="*/ 33 w 36"/>
                <a:gd name="T1" fmla="*/ 10 h 20"/>
                <a:gd name="T2" fmla="*/ 13 w 36"/>
                <a:gd name="T3" fmla="*/ 0 h 20"/>
                <a:gd name="T4" fmla="*/ 3 w 36"/>
                <a:gd name="T5" fmla="*/ 10 h 20"/>
                <a:gd name="T6" fmla="*/ 24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0" y="5"/>
                    <a:pt x="21" y="0"/>
                    <a:pt x="13" y="0"/>
                  </a:cubicBezTo>
                  <a:cubicBezTo>
                    <a:pt x="5" y="0"/>
                    <a:pt x="0" y="5"/>
                    <a:pt x="3" y="10"/>
                  </a:cubicBezTo>
                  <a:cubicBezTo>
                    <a:pt x="6" y="16"/>
                    <a:pt x="15" y="20"/>
                    <a:pt x="24" y="20"/>
                  </a:cubicBezTo>
                  <a:cubicBezTo>
                    <a:pt x="32" y="20"/>
                    <a:pt x="36" y="16"/>
                    <a:pt x="33" y="10"/>
                  </a:cubicBezTo>
                  <a:close/>
                </a:path>
              </a:pathLst>
            </a:custGeom>
            <a:grpFill/>
            <a:ln>
              <a:noFill/>
            </a:ln>
          </p:spPr>
          <p:txBody>
            <a:bodyPr anchor="ctr"/>
            <a:lstStyle/>
            <a:p>
              <a:pPr algn="ctr"/>
              <a:endParaRPr/>
            </a:p>
          </p:txBody>
        </p:sp>
        <p:sp>
          <p:nvSpPr>
            <p:cNvPr id="232" name="îṩḻïḋe">
              <a:extLst>
                <a:ext uri="{FF2B5EF4-FFF2-40B4-BE49-F238E27FC236}">
                  <a16:creationId xmlns:a16="http://schemas.microsoft.com/office/drawing/2014/main" id="{1DFBBB5A-E4EA-4777-B146-DA214EAEC96B}"/>
                </a:ext>
              </a:extLst>
            </p:cNvPr>
            <p:cNvSpPr/>
            <p:nvPr/>
          </p:nvSpPr>
          <p:spPr bwMode="auto">
            <a:xfrm>
              <a:off x="9600516" y="2532461"/>
              <a:ext cx="135779" cy="72519"/>
            </a:xfrm>
            <a:custGeom>
              <a:avLst/>
              <a:gdLst>
                <a:gd name="T0" fmla="*/ 34 w 37"/>
                <a:gd name="T1" fmla="*/ 10 h 20"/>
                <a:gd name="T2" fmla="*/ 13 w 37"/>
                <a:gd name="T3" fmla="*/ 0 h 20"/>
                <a:gd name="T4" fmla="*/ 3 w 37"/>
                <a:gd name="T5" fmla="*/ 10 h 20"/>
                <a:gd name="T6" fmla="*/ 24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1" y="4"/>
                    <a:pt x="22" y="0"/>
                    <a:pt x="13" y="0"/>
                  </a:cubicBezTo>
                  <a:cubicBezTo>
                    <a:pt x="5" y="0"/>
                    <a:pt x="0" y="4"/>
                    <a:pt x="3" y="10"/>
                  </a:cubicBezTo>
                  <a:cubicBezTo>
                    <a:pt x="6" y="15"/>
                    <a:pt x="16" y="20"/>
                    <a:pt x="24" y="20"/>
                  </a:cubicBezTo>
                  <a:cubicBezTo>
                    <a:pt x="33" y="20"/>
                    <a:pt x="37" y="15"/>
                    <a:pt x="34" y="10"/>
                  </a:cubicBezTo>
                  <a:close/>
                </a:path>
              </a:pathLst>
            </a:custGeom>
            <a:grpFill/>
            <a:ln>
              <a:noFill/>
            </a:ln>
          </p:spPr>
          <p:txBody>
            <a:bodyPr anchor="ctr"/>
            <a:lstStyle/>
            <a:p>
              <a:pPr algn="ctr"/>
              <a:endParaRPr/>
            </a:p>
          </p:txBody>
        </p:sp>
        <p:sp>
          <p:nvSpPr>
            <p:cNvPr id="233" name="işlíḑê">
              <a:extLst>
                <a:ext uri="{FF2B5EF4-FFF2-40B4-BE49-F238E27FC236}">
                  <a16:creationId xmlns:a16="http://schemas.microsoft.com/office/drawing/2014/main" id="{A8B0C730-8D05-4287-8C30-5A1635B6BC18}"/>
                </a:ext>
              </a:extLst>
            </p:cNvPr>
            <p:cNvSpPr/>
            <p:nvPr/>
          </p:nvSpPr>
          <p:spPr bwMode="auto">
            <a:xfrm>
              <a:off x="9375246" y="2623494"/>
              <a:ext cx="134237" cy="72519"/>
            </a:xfrm>
            <a:custGeom>
              <a:avLst/>
              <a:gdLst>
                <a:gd name="T0" fmla="*/ 34 w 37"/>
                <a:gd name="T1" fmla="*/ 10 h 20"/>
                <a:gd name="T2" fmla="*/ 13 w 37"/>
                <a:gd name="T3" fmla="*/ 0 h 20"/>
                <a:gd name="T4" fmla="*/ 2 w 37"/>
                <a:gd name="T5" fmla="*/ 10 h 20"/>
                <a:gd name="T6" fmla="*/ 2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1" y="4"/>
                    <a:pt x="21" y="0"/>
                    <a:pt x="13" y="0"/>
                  </a:cubicBezTo>
                  <a:cubicBezTo>
                    <a:pt x="4" y="0"/>
                    <a:pt x="0" y="4"/>
                    <a:pt x="2" y="10"/>
                  </a:cubicBezTo>
                  <a:cubicBezTo>
                    <a:pt x="5" y="16"/>
                    <a:pt x="15" y="20"/>
                    <a:pt x="23" y="20"/>
                  </a:cubicBezTo>
                  <a:cubicBezTo>
                    <a:pt x="32" y="20"/>
                    <a:pt x="37" y="16"/>
                    <a:pt x="34" y="10"/>
                  </a:cubicBezTo>
                  <a:close/>
                </a:path>
              </a:pathLst>
            </a:custGeom>
            <a:grpFill/>
            <a:ln>
              <a:noFill/>
            </a:ln>
          </p:spPr>
          <p:txBody>
            <a:bodyPr anchor="ctr"/>
            <a:lstStyle/>
            <a:p>
              <a:pPr algn="ctr"/>
              <a:endParaRPr/>
            </a:p>
          </p:txBody>
        </p:sp>
        <p:sp>
          <p:nvSpPr>
            <p:cNvPr id="234" name="îṧ1íďé">
              <a:extLst>
                <a:ext uri="{FF2B5EF4-FFF2-40B4-BE49-F238E27FC236}">
                  <a16:creationId xmlns:a16="http://schemas.microsoft.com/office/drawing/2014/main" id="{286DFCFF-6DF4-4CE7-AE15-B127E6085365}"/>
                </a:ext>
              </a:extLst>
            </p:cNvPr>
            <p:cNvSpPr/>
            <p:nvPr/>
          </p:nvSpPr>
          <p:spPr bwMode="auto">
            <a:xfrm>
              <a:off x="9514111" y="2623494"/>
              <a:ext cx="134237" cy="72519"/>
            </a:xfrm>
            <a:custGeom>
              <a:avLst/>
              <a:gdLst>
                <a:gd name="T0" fmla="*/ 34 w 37"/>
                <a:gd name="T1" fmla="*/ 10 h 20"/>
                <a:gd name="T2" fmla="*/ 13 w 37"/>
                <a:gd name="T3" fmla="*/ 0 h 20"/>
                <a:gd name="T4" fmla="*/ 3 w 37"/>
                <a:gd name="T5" fmla="*/ 10 h 20"/>
                <a:gd name="T6" fmla="*/ 24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1" y="4"/>
                    <a:pt x="21" y="0"/>
                    <a:pt x="13" y="0"/>
                  </a:cubicBezTo>
                  <a:cubicBezTo>
                    <a:pt x="4" y="0"/>
                    <a:pt x="0" y="4"/>
                    <a:pt x="3" y="10"/>
                  </a:cubicBezTo>
                  <a:cubicBezTo>
                    <a:pt x="6" y="16"/>
                    <a:pt x="15" y="20"/>
                    <a:pt x="24" y="20"/>
                  </a:cubicBezTo>
                  <a:cubicBezTo>
                    <a:pt x="32" y="20"/>
                    <a:pt x="37" y="16"/>
                    <a:pt x="34" y="10"/>
                  </a:cubicBezTo>
                  <a:close/>
                </a:path>
              </a:pathLst>
            </a:custGeom>
            <a:grpFill/>
            <a:ln>
              <a:noFill/>
            </a:ln>
          </p:spPr>
          <p:txBody>
            <a:bodyPr anchor="ctr"/>
            <a:lstStyle/>
            <a:p>
              <a:pPr algn="ctr"/>
              <a:endParaRPr/>
            </a:p>
          </p:txBody>
        </p:sp>
        <p:sp>
          <p:nvSpPr>
            <p:cNvPr id="235" name="îşļíḋé">
              <a:extLst>
                <a:ext uri="{FF2B5EF4-FFF2-40B4-BE49-F238E27FC236}">
                  <a16:creationId xmlns:a16="http://schemas.microsoft.com/office/drawing/2014/main" id="{37DCE4B8-2169-4C44-A5CD-940A3B31619B}"/>
                </a:ext>
              </a:extLst>
            </p:cNvPr>
            <p:cNvSpPr/>
            <p:nvPr/>
          </p:nvSpPr>
          <p:spPr bwMode="auto">
            <a:xfrm>
              <a:off x="9375246" y="2108150"/>
              <a:ext cx="123436" cy="64804"/>
            </a:xfrm>
            <a:custGeom>
              <a:avLst/>
              <a:gdLst>
                <a:gd name="T0" fmla="*/ 31 w 34"/>
                <a:gd name="T1" fmla="*/ 9 h 18"/>
                <a:gd name="T2" fmla="*/ 12 w 34"/>
                <a:gd name="T3" fmla="*/ 0 h 18"/>
                <a:gd name="T4" fmla="*/ 3 w 34"/>
                <a:gd name="T5" fmla="*/ 9 h 18"/>
                <a:gd name="T6" fmla="*/ 22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29" y="4"/>
                    <a:pt x="20" y="0"/>
                    <a:pt x="12" y="0"/>
                  </a:cubicBezTo>
                  <a:cubicBezTo>
                    <a:pt x="4" y="0"/>
                    <a:pt x="0" y="4"/>
                    <a:pt x="3" y="9"/>
                  </a:cubicBezTo>
                  <a:cubicBezTo>
                    <a:pt x="5" y="14"/>
                    <a:pt x="14" y="18"/>
                    <a:pt x="22" y="18"/>
                  </a:cubicBezTo>
                  <a:cubicBezTo>
                    <a:pt x="30" y="18"/>
                    <a:pt x="34" y="14"/>
                    <a:pt x="31" y="9"/>
                  </a:cubicBezTo>
                  <a:close/>
                </a:path>
              </a:pathLst>
            </a:custGeom>
            <a:grpFill/>
            <a:ln>
              <a:noFill/>
            </a:ln>
          </p:spPr>
          <p:txBody>
            <a:bodyPr anchor="ctr"/>
            <a:lstStyle/>
            <a:p>
              <a:pPr algn="ctr"/>
              <a:endParaRPr/>
            </a:p>
          </p:txBody>
        </p:sp>
        <p:sp>
          <p:nvSpPr>
            <p:cNvPr id="236" name="i$ļîḓé">
              <a:extLst>
                <a:ext uri="{FF2B5EF4-FFF2-40B4-BE49-F238E27FC236}">
                  <a16:creationId xmlns:a16="http://schemas.microsoft.com/office/drawing/2014/main" id="{6B802F09-26DF-4AA2-83BF-F8181007FB47}"/>
                </a:ext>
              </a:extLst>
            </p:cNvPr>
            <p:cNvSpPr/>
            <p:nvPr/>
          </p:nvSpPr>
          <p:spPr bwMode="auto">
            <a:xfrm>
              <a:off x="9418448" y="2188383"/>
              <a:ext cx="128065" cy="69433"/>
            </a:xfrm>
            <a:custGeom>
              <a:avLst/>
              <a:gdLst>
                <a:gd name="T0" fmla="*/ 32 w 35"/>
                <a:gd name="T1" fmla="*/ 9 h 19"/>
                <a:gd name="T2" fmla="*/ 12 w 35"/>
                <a:gd name="T3" fmla="*/ 0 h 19"/>
                <a:gd name="T4" fmla="*/ 2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0" y="0"/>
                    <a:pt x="12" y="0"/>
                  </a:cubicBezTo>
                  <a:cubicBezTo>
                    <a:pt x="4" y="0"/>
                    <a:pt x="0" y="4"/>
                    <a:pt x="2" y="9"/>
                  </a:cubicBezTo>
                  <a:cubicBezTo>
                    <a:pt x="5" y="14"/>
                    <a:pt x="14" y="19"/>
                    <a:pt x="22" y="19"/>
                  </a:cubicBezTo>
                  <a:cubicBezTo>
                    <a:pt x="30" y="19"/>
                    <a:pt x="35" y="14"/>
                    <a:pt x="32" y="9"/>
                  </a:cubicBezTo>
                  <a:close/>
                </a:path>
              </a:pathLst>
            </a:custGeom>
            <a:grpFill/>
            <a:ln>
              <a:noFill/>
            </a:ln>
          </p:spPr>
          <p:txBody>
            <a:bodyPr anchor="ctr"/>
            <a:lstStyle/>
            <a:p>
              <a:pPr algn="ctr"/>
              <a:endParaRPr/>
            </a:p>
          </p:txBody>
        </p:sp>
        <p:sp>
          <p:nvSpPr>
            <p:cNvPr id="237" name="işlíḋé">
              <a:extLst>
                <a:ext uri="{FF2B5EF4-FFF2-40B4-BE49-F238E27FC236}">
                  <a16:creationId xmlns:a16="http://schemas.microsoft.com/office/drawing/2014/main" id="{153DC128-6241-4DBF-B8E4-2EB0364C6FE3}"/>
                </a:ext>
              </a:extLst>
            </p:cNvPr>
            <p:cNvSpPr/>
            <p:nvPr/>
          </p:nvSpPr>
          <p:spPr bwMode="auto">
            <a:xfrm>
              <a:off x="9463193" y="2271702"/>
              <a:ext cx="126522" cy="69433"/>
            </a:xfrm>
            <a:custGeom>
              <a:avLst/>
              <a:gdLst>
                <a:gd name="T0" fmla="*/ 32 w 35"/>
                <a:gd name="T1" fmla="*/ 9 h 19"/>
                <a:gd name="T2" fmla="*/ 12 w 35"/>
                <a:gd name="T3" fmla="*/ 0 h 19"/>
                <a:gd name="T4" fmla="*/ 3 w 35"/>
                <a:gd name="T5" fmla="*/ 9 h 19"/>
                <a:gd name="T6" fmla="*/ 2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1" y="0"/>
                    <a:pt x="12" y="0"/>
                  </a:cubicBezTo>
                  <a:cubicBezTo>
                    <a:pt x="4" y="0"/>
                    <a:pt x="0" y="4"/>
                    <a:pt x="3" y="9"/>
                  </a:cubicBezTo>
                  <a:cubicBezTo>
                    <a:pt x="6" y="14"/>
                    <a:pt x="14" y="19"/>
                    <a:pt x="23" y="19"/>
                  </a:cubicBezTo>
                  <a:cubicBezTo>
                    <a:pt x="31" y="19"/>
                    <a:pt x="35" y="14"/>
                    <a:pt x="32" y="9"/>
                  </a:cubicBezTo>
                  <a:close/>
                </a:path>
              </a:pathLst>
            </a:custGeom>
            <a:grpFill/>
            <a:ln>
              <a:noFill/>
            </a:ln>
          </p:spPr>
          <p:txBody>
            <a:bodyPr anchor="ctr"/>
            <a:lstStyle/>
            <a:p>
              <a:pPr algn="ctr"/>
              <a:endParaRPr/>
            </a:p>
          </p:txBody>
        </p:sp>
        <p:sp>
          <p:nvSpPr>
            <p:cNvPr id="238" name="îṩḷîḍê">
              <a:extLst>
                <a:ext uri="{FF2B5EF4-FFF2-40B4-BE49-F238E27FC236}">
                  <a16:creationId xmlns:a16="http://schemas.microsoft.com/office/drawing/2014/main" id="{57E77808-6AAB-4A78-A2AD-F88984746096}"/>
                </a:ext>
              </a:extLst>
            </p:cNvPr>
            <p:cNvSpPr/>
            <p:nvPr/>
          </p:nvSpPr>
          <p:spPr bwMode="auto">
            <a:xfrm>
              <a:off x="8199520" y="1734757"/>
              <a:ext cx="114178" cy="58632"/>
            </a:xfrm>
            <a:custGeom>
              <a:avLst/>
              <a:gdLst>
                <a:gd name="T0" fmla="*/ 29 w 31"/>
                <a:gd name="T1" fmla="*/ 8 h 16"/>
                <a:gd name="T2" fmla="*/ 13 w 31"/>
                <a:gd name="T3" fmla="*/ 0 h 16"/>
                <a:gd name="T4" fmla="*/ 2 w 31"/>
                <a:gd name="T5" fmla="*/ 8 h 16"/>
                <a:gd name="T6" fmla="*/ 19 w 31"/>
                <a:gd name="T7" fmla="*/ 16 h 16"/>
                <a:gd name="T8" fmla="*/ 29 w 31"/>
                <a:gd name="T9" fmla="*/ 8 h 16"/>
              </a:gdLst>
              <a:ahLst/>
              <a:cxnLst>
                <a:cxn ang="0">
                  <a:pos x="T0" y="T1"/>
                </a:cxn>
                <a:cxn ang="0">
                  <a:pos x="T2" y="T3"/>
                </a:cxn>
                <a:cxn ang="0">
                  <a:pos x="T4" y="T5"/>
                </a:cxn>
                <a:cxn ang="0">
                  <a:pos x="T6" y="T7"/>
                </a:cxn>
                <a:cxn ang="0">
                  <a:pos x="T8" y="T9"/>
                </a:cxn>
              </a:cxnLst>
              <a:rect l="0" t="0" r="r" b="b"/>
              <a:pathLst>
                <a:path w="31" h="16">
                  <a:moveTo>
                    <a:pt x="29" y="8"/>
                  </a:moveTo>
                  <a:cubicBezTo>
                    <a:pt x="27" y="3"/>
                    <a:pt x="20" y="0"/>
                    <a:pt x="13" y="0"/>
                  </a:cubicBezTo>
                  <a:cubicBezTo>
                    <a:pt x="5" y="0"/>
                    <a:pt x="0" y="3"/>
                    <a:pt x="2" y="8"/>
                  </a:cubicBezTo>
                  <a:cubicBezTo>
                    <a:pt x="4" y="12"/>
                    <a:pt x="11" y="16"/>
                    <a:pt x="19" y="16"/>
                  </a:cubicBezTo>
                  <a:cubicBezTo>
                    <a:pt x="26" y="16"/>
                    <a:pt x="31" y="12"/>
                    <a:pt x="29" y="8"/>
                  </a:cubicBezTo>
                  <a:close/>
                </a:path>
              </a:pathLst>
            </a:custGeom>
            <a:grpFill/>
            <a:ln>
              <a:noFill/>
            </a:ln>
          </p:spPr>
          <p:txBody>
            <a:bodyPr anchor="ctr"/>
            <a:lstStyle/>
            <a:p>
              <a:pPr algn="ctr"/>
              <a:endParaRPr/>
            </a:p>
          </p:txBody>
        </p:sp>
        <p:sp>
          <p:nvSpPr>
            <p:cNvPr id="239" name="íşlíde">
              <a:extLst>
                <a:ext uri="{FF2B5EF4-FFF2-40B4-BE49-F238E27FC236}">
                  <a16:creationId xmlns:a16="http://schemas.microsoft.com/office/drawing/2014/main" id="{45EB1E76-9294-4DDF-A10A-DFCC7F6722DD}"/>
                </a:ext>
              </a:extLst>
            </p:cNvPr>
            <p:cNvSpPr/>
            <p:nvPr/>
          </p:nvSpPr>
          <p:spPr bwMode="auto">
            <a:xfrm>
              <a:off x="7108657" y="1734757"/>
              <a:ext cx="106464" cy="58632"/>
            </a:xfrm>
            <a:custGeom>
              <a:avLst/>
              <a:gdLst>
                <a:gd name="T0" fmla="*/ 28 w 29"/>
                <a:gd name="T1" fmla="*/ 8 h 16"/>
                <a:gd name="T2" fmla="*/ 13 w 29"/>
                <a:gd name="T3" fmla="*/ 0 h 16"/>
                <a:gd name="T4" fmla="*/ 1 w 29"/>
                <a:gd name="T5" fmla="*/ 8 h 16"/>
                <a:gd name="T6" fmla="*/ 16 w 29"/>
                <a:gd name="T7" fmla="*/ 16 h 16"/>
                <a:gd name="T8" fmla="*/ 28 w 29"/>
                <a:gd name="T9" fmla="*/ 8 h 16"/>
              </a:gdLst>
              <a:ahLst/>
              <a:cxnLst>
                <a:cxn ang="0">
                  <a:pos x="T0" y="T1"/>
                </a:cxn>
                <a:cxn ang="0">
                  <a:pos x="T2" y="T3"/>
                </a:cxn>
                <a:cxn ang="0">
                  <a:pos x="T4" y="T5"/>
                </a:cxn>
                <a:cxn ang="0">
                  <a:pos x="T6" y="T7"/>
                </a:cxn>
                <a:cxn ang="0">
                  <a:pos x="T8" y="T9"/>
                </a:cxn>
              </a:cxnLst>
              <a:rect l="0" t="0" r="r" b="b"/>
              <a:pathLst>
                <a:path w="29" h="16">
                  <a:moveTo>
                    <a:pt x="28" y="8"/>
                  </a:moveTo>
                  <a:cubicBezTo>
                    <a:pt x="27" y="3"/>
                    <a:pt x="20" y="0"/>
                    <a:pt x="13" y="0"/>
                  </a:cubicBezTo>
                  <a:cubicBezTo>
                    <a:pt x="5" y="0"/>
                    <a:pt x="0" y="3"/>
                    <a:pt x="1" y="8"/>
                  </a:cubicBezTo>
                  <a:cubicBezTo>
                    <a:pt x="2" y="12"/>
                    <a:pt x="8" y="16"/>
                    <a:pt x="16" y="16"/>
                  </a:cubicBezTo>
                  <a:cubicBezTo>
                    <a:pt x="23" y="16"/>
                    <a:pt x="29" y="12"/>
                    <a:pt x="28" y="8"/>
                  </a:cubicBezTo>
                  <a:close/>
                </a:path>
              </a:pathLst>
            </a:custGeom>
            <a:grpFill/>
            <a:ln>
              <a:noFill/>
            </a:ln>
          </p:spPr>
          <p:txBody>
            <a:bodyPr anchor="ctr"/>
            <a:lstStyle/>
            <a:p>
              <a:pPr algn="ctr"/>
              <a:endParaRPr/>
            </a:p>
          </p:txBody>
        </p:sp>
        <p:sp>
          <p:nvSpPr>
            <p:cNvPr id="240" name="ï$ľíḋè">
              <a:extLst>
                <a:ext uri="{FF2B5EF4-FFF2-40B4-BE49-F238E27FC236}">
                  <a16:creationId xmlns:a16="http://schemas.microsoft.com/office/drawing/2014/main" id="{1D3DC5FA-56F8-4144-AFA8-A286E63DC0F0}"/>
                </a:ext>
              </a:extLst>
            </p:cNvPr>
            <p:cNvSpPr/>
            <p:nvPr/>
          </p:nvSpPr>
          <p:spPr bwMode="auto">
            <a:xfrm>
              <a:off x="7229007" y="1734757"/>
              <a:ext cx="106464" cy="58632"/>
            </a:xfrm>
            <a:custGeom>
              <a:avLst/>
              <a:gdLst>
                <a:gd name="T0" fmla="*/ 28 w 29"/>
                <a:gd name="T1" fmla="*/ 8 h 16"/>
                <a:gd name="T2" fmla="*/ 13 w 29"/>
                <a:gd name="T3" fmla="*/ 0 h 16"/>
                <a:gd name="T4" fmla="*/ 1 w 29"/>
                <a:gd name="T5" fmla="*/ 8 h 16"/>
                <a:gd name="T6" fmla="*/ 16 w 29"/>
                <a:gd name="T7" fmla="*/ 16 h 16"/>
                <a:gd name="T8" fmla="*/ 28 w 29"/>
                <a:gd name="T9" fmla="*/ 8 h 16"/>
              </a:gdLst>
              <a:ahLst/>
              <a:cxnLst>
                <a:cxn ang="0">
                  <a:pos x="T0" y="T1"/>
                </a:cxn>
                <a:cxn ang="0">
                  <a:pos x="T2" y="T3"/>
                </a:cxn>
                <a:cxn ang="0">
                  <a:pos x="T4" y="T5"/>
                </a:cxn>
                <a:cxn ang="0">
                  <a:pos x="T6" y="T7"/>
                </a:cxn>
                <a:cxn ang="0">
                  <a:pos x="T8" y="T9"/>
                </a:cxn>
              </a:cxnLst>
              <a:rect l="0" t="0" r="r" b="b"/>
              <a:pathLst>
                <a:path w="29" h="16">
                  <a:moveTo>
                    <a:pt x="28" y="8"/>
                  </a:moveTo>
                  <a:cubicBezTo>
                    <a:pt x="27" y="3"/>
                    <a:pt x="20" y="0"/>
                    <a:pt x="13" y="0"/>
                  </a:cubicBezTo>
                  <a:cubicBezTo>
                    <a:pt x="5" y="0"/>
                    <a:pt x="0" y="3"/>
                    <a:pt x="1" y="8"/>
                  </a:cubicBezTo>
                  <a:cubicBezTo>
                    <a:pt x="2" y="12"/>
                    <a:pt x="9" y="16"/>
                    <a:pt x="16" y="16"/>
                  </a:cubicBezTo>
                  <a:cubicBezTo>
                    <a:pt x="24" y="16"/>
                    <a:pt x="29" y="12"/>
                    <a:pt x="28" y="8"/>
                  </a:cubicBezTo>
                  <a:close/>
                </a:path>
              </a:pathLst>
            </a:custGeom>
            <a:grpFill/>
            <a:ln>
              <a:noFill/>
            </a:ln>
          </p:spPr>
          <p:txBody>
            <a:bodyPr anchor="ctr"/>
            <a:lstStyle/>
            <a:p>
              <a:pPr algn="ctr"/>
              <a:endParaRPr/>
            </a:p>
          </p:txBody>
        </p:sp>
        <p:sp>
          <p:nvSpPr>
            <p:cNvPr id="241" name="îṡlíḑe">
              <a:extLst>
                <a:ext uri="{FF2B5EF4-FFF2-40B4-BE49-F238E27FC236}">
                  <a16:creationId xmlns:a16="http://schemas.microsoft.com/office/drawing/2014/main" id="{31906ACC-36FD-4544-B7C9-033D0779CBBA}"/>
                </a:ext>
              </a:extLst>
            </p:cNvPr>
            <p:cNvSpPr/>
            <p:nvPr/>
          </p:nvSpPr>
          <p:spPr bwMode="auto">
            <a:xfrm>
              <a:off x="6875672" y="1804190"/>
              <a:ext cx="109550" cy="61718"/>
            </a:xfrm>
            <a:custGeom>
              <a:avLst/>
              <a:gdLst>
                <a:gd name="T0" fmla="*/ 29 w 30"/>
                <a:gd name="T1" fmla="*/ 9 h 17"/>
                <a:gd name="T2" fmla="*/ 13 w 30"/>
                <a:gd name="T3" fmla="*/ 0 h 17"/>
                <a:gd name="T4" fmla="*/ 1 w 30"/>
                <a:gd name="T5" fmla="*/ 9 h 17"/>
                <a:gd name="T6" fmla="*/ 16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6" y="0"/>
                    <a:pt x="0" y="4"/>
                    <a:pt x="1" y="9"/>
                  </a:cubicBezTo>
                  <a:cubicBezTo>
                    <a:pt x="2" y="13"/>
                    <a:pt x="9" y="17"/>
                    <a:pt x="16" y="17"/>
                  </a:cubicBezTo>
                  <a:cubicBezTo>
                    <a:pt x="24" y="17"/>
                    <a:pt x="30" y="13"/>
                    <a:pt x="29" y="9"/>
                  </a:cubicBezTo>
                  <a:close/>
                </a:path>
              </a:pathLst>
            </a:custGeom>
            <a:grpFill/>
            <a:ln>
              <a:noFill/>
            </a:ln>
          </p:spPr>
          <p:txBody>
            <a:bodyPr anchor="ctr"/>
            <a:lstStyle/>
            <a:p>
              <a:pPr algn="ctr"/>
              <a:endParaRPr/>
            </a:p>
          </p:txBody>
        </p:sp>
        <p:sp>
          <p:nvSpPr>
            <p:cNvPr id="242" name="îṥlîdé">
              <a:extLst>
                <a:ext uri="{FF2B5EF4-FFF2-40B4-BE49-F238E27FC236}">
                  <a16:creationId xmlns:a16="http://schemas.microsoft.com/office/drawing/2014/main" id="{FDC638ED-2602-4605-9D82-AB060FCDE124}"/>
                </a:ext>
              </a:extLst>
            </p:cNvPr>
            <p:cNvSpPr/>
            <p:nvPr/>
          </p:nvSpPr>
          <p:spPr bwMode="auto">
            <a:xfrm>
              <a:off x="6999108" y="1804190"/>
              <a:ext cx="106464" cy="61718"/>
            </a:xfrm>
            <a:custGeom>
              <a:avLst/>
              <a:gdLst>
                <a:gd name="T0" fmla="*/ 28 w 29"/>
                <a:gd name="T1" fmla="*/ 9 h 17"/>
                <a:gd name="T2" fmla="*/ 13 w 29"/>
                <a:gd name="T3" fmla="*/ 0 h 17"/>
                <a:gd name="T4" fmla="*/ 1 w 29"/>
                <a:gd name="T5" fmla="*/ 9 h 17"/>
                <a:gd name="T6" fmla="*/ 16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8" y="4"/>
                    <a:pt x="21" y="0"/>
                    <a:pt x="13" y="0"/>
                  </a:cubicBezTo>
                  <a:cubicBezTo>
                    <a:pt x="6" y="0"/>
                    <a:pt x="0" y="4"/>
                    <a:pt x="1" y="9"/>
                  </a:cubicBezTo>
                  <a:cubicBezTo>
                    <a:pt x="2" y="13"/>
                    <a:pt x="9" y="17"/>
                    <a:pt x="16" y="17"/>
                  </a:cubicBezTo>
                  <a:cubicBezTo>
                    <a:pt x="24" y="17"/>
                    <a:pt x="29" y="13"/>
                    <a:pt x="28" y="9"/>
                  </a:cubicBezTo>
                  <a:close/>
                </a:path>
              </a:pathLst>
            </a:custGeom>
            <a:grpFill/>
            <a:ln>
              <a:noFill/>
            </a:ln>
          </p:spPr>
          <p:txBody>
            <a:bodyPr anchor="ctr"/>
            <a:lstStyle/>
            <a:p>
              <a:pPr algn="ctr"/>
              <a:endParaRPr/>
            </a:p>
          </p:txBody>
        </p:sp>
        <p:sp>
          <p:nvSpPr>
            <p:cNvPr id="243" name="î$ļíḓè">
              <a:extLst>
                <a:ext uri="{FF2B5EF4-FFF2-40B4-BE49-F238E27FC236}">
                  <a16:creationId xmlns:a16="http://schemas.microsoft.com/office/drawing/2014/main" id="{19742E3B-A271-4D16-AD30-5193F1CA45DA}"/>
                </a:ext>
              </a:extLst>
            </p:cNvPr>
            <p:cNvSpPr/>
            <p:nvPr/>
          </p:nvSpPr>
          <p:spPr bwMode="auto">
            <a:xfrm>
              <a:off x="6889558" y="1878251"/>
              <a:ext cx="106464" cy="61718"/>
            </a:xfrm>
            <a:custGeom>
              <a:avLst/>
              <a:gdLst>
                <a:gd name="T0" fmla="*/ 28 w 29"/>
                <a:gd name="T1" fmla="*/ 9 h 17"/>
                <a:gd name="T2" fmla="*/ 13 w 29"/>
                <a:gd name="T3" fmla="*/ 0 h 17"/>
                <a:gd name="T4" fmla="*/ 1 w 29"/>
                <a:gd name="T5" fmla="*/ 9 h 17"/>
                <a:gd name="T6" fmla="*/ 16 w 29"/>
                <a:gd name="T7" fmla="*/ 17 h 17"/>
                <a:gd name="T8" fmla="*/ 28 w 29"/>
                <a:gd name="T9" fmla="*/ 9 h 17"/>
              </a:gdLst>
              <a:ahLst/>
              <a:cxnLst>
                <a:cxn ang="0">
                  <a:pos x="T0" y="T1"/>
                </a:cxn>
                <a:cxn ang="0">
                  <a:pos x="T2" y="T3"/>
                </a:cxn>
                <a:cxn ang="0">
                  <a:pos x="T4" y="T5"/>
                </a:cxn>
                <a:cxn ang="0">
                  <a:pos x="T6" y="T7"/>
                </a:cxn>
                <a:cxn ang="0">
                  <a:pos x="T8" y="T9"/>
                </a:cxn>
              </a:cxnLst>
              <a:rect l="0" t="0" r="r" b="b"/>
              <a:pathLst>
                <a:path w="29" h="17">
                  <a:moveTo>
                    <a:pt x="28" y="9"/>
                  </a:moveTo>
                  <a:cubicBezTo>
                    <a:pt x="28" y="4"/>
                    <a:pt x="21" y="0"/>
                    <a:pt x="13" y="0"/>
                  </a:cubicBezTo>
                  <a:cubicBezTo>
                    <a:pt x="5" y="0"/>
                    <a:pt x="0" y="4"/>
                    <a:pt x="1" y="9"/>
                  </a:cubicBezTo>
                  <a:cubicBezTo>
                    <a:pt x="1" y="13"/>
                    <a:pt x="8" y="17"/>
                    <a:pt x="16" y="17"/>
                  </a:cubicBezTo>
                  <a:cubicBezTo>
                    <a:pt x="24" y="17"/>
                    <a:pt x="29" y="13"/>
                    <a:pt x="28" y="9"/>
                  </a:cubicBezTo>
                  <a:close/>
                </a:path>
              </a:pathLst>
            </a:custGeom>
            <a:grpFill/>
            <a:ln>
              <a:noFill/>
            </a:ln>
          </p:spPr>
          <p:txBody>
            <a:bodyPr anchor="ctr"/>
            <a:lstStyle/>
            <a:p>
              <a:pPr algn="ctr"/>
              <a:endParaRPr/>
            </a:p>
          </p:txBody>
        </p:sp>
        <p:sp>
          <p:nvSpPr>
            <p:cNvPr id="244" name="ïşľîde">
              <a:extLst>
                <a:ext uri="{FF2B5EF4-FFF2-40B4-BE49-F238E27FC236}">
                  <a16:creationId xmlns:a16="http://schemas.microsoft.com/office/drawing/2014/main" id="{524849F5-D15E-47A5-BBF2-165C86D3EC93}"/>
                </a:ext>
              </a:extLst>
            </p:cNvPr>
            <p:cNvSpPr/>
            <p:nvPr/>
          </p:nvSpPr>
          <p:spPr bwMode="auto">
            <a:xfrm>
              <a:off x="7137973" y="1878251"/>
              <a:ext cx="109550" cy="61718"/>
            </a:xfrm>
            <a:custGeom>
              <a:avLst/>
              <a:gdLst>
                <a:gd name="T0" fmla="*/ 29 w 30"/>
                <a:gd name="T1" fmla="*/ 9 h 17"/>
                <a:gd name="T2" fmla="*/ 13 w 30"/>
                <a:gd name="T3" fmla="*/ 0 h 17"/>
                <a:gd name="T4" fmla="*/ 1 w 30"/>
                <a:gd name="T5" fmla="*/ 9 h 17"/>
                <a:gd name="T6" fmla="*/ 17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5" y="0"/>
                    <a:pt x="0" y="4"/>
                    <a:pt x="1" y="9"/>
                  </a:cubicBezTo>
                  <a:cubicBezTo>
                    <a:pt x="2" y="13"/>
                    <a:pt x="9" y="17"/>
                    <a:pt x="17" y="17"/>
                  </a:cubicBezTo>
                  <a:cubicBezTo>
                    <a:pt x="24" y="17"/>
                    <a:pt x="30" y="13"/>
                    <a:pt x="29" y="9"/>
                  </a:cubicBezTo>
                  <a:close/>
                </a:path>
              </a:pathLst>
            </a:custGeom>
            <a:grpFill/>
            <a:ln>
              <a:noFill/>
            </a:ln>
          </p:spPr>
          <p:txBody>
            <a:bodyPr anchor="ctr"/>
            <a:lstStyle/>
            <a:p>
              <a:pPr algn="ctr"/>
              <a:endParaRPr/>
            </a:p>
          </p:txBody>
        </p:sp>
        <p:sp>
          <p:nvSpPr>
            <p:cNvPr id="245" name="íŝ1íḓè">
              <a:extLst>
                <a:ext uri="{FF2B5EF4-FFF2-40B4-BE49-F238E27FC236}">
                  <a16:creationId xmlns:a16="http://schemas.microsoft.com/office/drawing/2014/main" id="{6F64B59E-2FC6-4708-884C-DB8D9587F703}"/>
                </a:ext>
              </a:extLst>
            </p:cNvPr>
            <p:cNvSpPr/>
            <p:nvPr/>
          </p:nvSpPr>
          <p:spPr bwMode="auto">
            <a:xfrm>
              <a:off x="7262951" y="1878251"/>
              <a:ext cx="109550" cy="61718"/>
            </a:xfrm>
            <a:custGeom>
              <a:avLst/>
              <a:gdLst>
                <a:gd name="T0" fmla="*/ 29 w 30"/>
                <a:gd name="T1" fmla="*/ 9 h 17"/>
                <a:gd name="T2" fmla="*/ 13 w 30"/>
                <a:gd name="T3" fmla="*/ 0 h 17"/>
                <a:gd name="T4" fmla="*/ 1 w 30"/>
                <a:gd name="T5" fmla="*/ 9 h 17"/>
                <a:gd name="T6" fmla="*/ 17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5" y="0"/>
                    <a:pt x="0" y="4"/>
                    <a:pt x="1" y="9"/>
                  </a:cubicBezTo>
                  <a:cubicBezTo>
                    <a:pt x="2" y="13"/>
                    <a:pt x="9" y="17"/>
                    <a:pt x="17" y="17"/>
                  </a:cubicBezTo>
                  <a:cubicBezTo>
                    <a:pt x="25" y="17"/>
                    <a:pt x="30" y="13"/>
                    <a:pt x="29" y="9"/>
                  </a:cubicBezTo>
                  <a:close/>
                </a:path>
              </a:pathLst>
            </a:custGeom>
            <a:grpFill/>
            <a:ln>
              <a:noFill/>
            </a:ln>
          </p:spPr>
          <p:txBody>
            <a:bodyPr anchor="ctr"/>
            <a:lstStyle/>
            <a:p>
              <a:pPr algn="ctr"/>
              <a:endParaRPr/>
            </a:p>
          </p:txBody>
        </p:sp>
        <p:sp>
          <p:nvSpPr>
            <p:cNvPr id="246" name="išļïḓê">
              <a:extLst>
                <a:ext uri="{FF2B5EF4-FFF2-40B4-BE49-F238E27FC236}">
                  <a16:creationId xmlns:a16="http://schemas.microsoft.com/office/drawing/2014/main" id="{2C7A40F9-1774-4179-8BBA-30B693480E71}"/>
                </a:ext>
              </a:extLst>
            </p:cNvPr>
            <p:cNvSpPr/>
            <p:nvPr/>
          </p:nvSpPr>
          <p:spPr bwMode="auto">
            <a:xfrm>
              <a:off x="7386387" y="1878251"/>
              <a:ext cx="109550" cy="61718"/>
            </a:xfrm>
            <a:custGeom>
              <a:avLst/>
              <a:gdLst>
                <a:gd name="T0" fmla="*/ 29 w 30"/>
                <a:gd name="T1" fmla="*/ 9 h 17"/>
                <a:gd name="T2" fmla="*/ 13 w 30"/>
                <a:gd name="T3" fmla="*/ 0 h 17"/>
                <a:gd name="T4" fmla="*/ 1 w 30"/>
                <a:gd name="T5" fmla="*/ 9 h 17"/>
                <a:gd name="T6" fmla="*/ 17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5" y="0"/>
                    <a:pt x="0" y="4"/>
                    <a:pt x="1" y="9"/>
                  </a:cubicBezTo>
                  <a:cubicBezTo>
                    <a:pt x="2" y="13"/>
                    <a:pt x="9" y="17"/>
                    <a:pt x="17" y="17"/>
                  </a:cubicBezTo>
                  <a:cubicBezTo>
                    <a:pt x="25" y="17"/>
                    <a:pt x="30" y="13"/>
                    <a:pt x="29" y="9"/>
                  </a:cubicBezTo>
                  <a:close/>
                </a:path>
              </a:pathLst>
            </a:custGeom>
            <a:grpFill/>
            <a:ln>
              <a:noFill/>
            </a:ln>
          </p:spPr>
          <p:txBody>
            <a:bodyPr anchor="ctr"/>
            <a:lstStyle/>
            <a:p>
              <a:pPr algn="ctr"/>
              <a:endParaRPr/>
            </a:p>
          </p:txBody>
        </p:sp>
        <p:sp>
          <p:nvSpPr>
            <p:cNvPr id="247" name="ísḷîḋê">
              <a:extLst>
                <a:ext uri="{FF2B5EF4-FFF2-40B4-BE49-F238E27FC236}">
                  <a16:creationId xmlns:a16="http://schemas.microsoft.com/office/drawing/2014/main" id="{399AB760-3BEC-4610-BEFA-577C531D7C96}"/>
                </a:ext>
              </a:extLst>
            </p:cNvPr>
            <p:cNvSpPr/>
            <p:nvPr/>
          </p:nvSpPr>
          <p:spPr bwMode="auto">
            <a:xfrm>
              <a:off x="7634802" y="1878251"/>
              <a:ext cx="112636" cy="61718"/>
            </a:xfrm>
            <a:custGeom>
              <a:avLst/>
              <a:gdLst>
                <a:gd name="T0" fmla="*/ 29 w 31"/>
                <a:gd name="T1" fmla="*/ 9 h 17"/>
                <a:gd name="T2" fmla="*/ 13 w 31"/>
                <a:gd name="T3" fmla="*/ 0 h 17"/>
                <a:gd name="T4" fmla="*/ 1 w 31"/>
                <a:gd name="T5" fmla="*/ 9 h 17"/>
                <a:gd name="T6" fmla="*/ 18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28" y="4"/>
                    <a:pt x="21" y="0"/>
                    <a:pt x="13" y="0"/>
                  </a:cubicBezTo>
                  <a:cubicBezTo>
                    <a:pt x="5" y="0"/>
                    <a:pt x="0" y="4"/>
                    <a:pt x="1" y="9"/>
                  </a:cubicBezTo>
                  <a:cubicBezTo>
                    <a:pt x="3" y="13"/>
                    <a:pt x="10" y="17"/>
                    <a:pt x="18" y="17"/>
                  </a:cubicBezTo>
                  <a:cubicBezTo>
                    <a:pt x="26" y="17"/>
                    <a:pt x="31" y="13"/>
                    <a:pt x="29" y="9"/>
                  </a:cubicBezTo>
                  <a:close/>
                </a:path>
              </a:pathLst>
            </a:custGeom>
            <a:grpFill/>
            <a:ln>
              <a:noFill/>
            </a:ln>
          </p:spPr>
          <p:txBody>
            <a:bodyPr anchor="ctr"/>
            <a:lstStyle/>
            <a:p>
              <a:pPr algn="ctr"/>
              <a:endParaRPr/>
            </a:p>
          </p:txBody>
        </p:sp>
        <p:sp>
          <p:nvSpPr>
            <p:cNvPr id="248" name="îŝḻîḓê">
              <a:extLst>
                <a:ext uri="{FF2B5EF4-FFF2-40B4-BE49-F238E27FC236}">
                  <a16:creationId xmlns:a16="http://schemas.microsoft.com/office/drawing/2014/main" id="{4EC9755B-BD0C-4200-8FC8-A83A01B318B1}"/>
                </a:ext>
              </a:extLst>
            </p:cNvPr>
            <p:cNvSpPr/>
            <p:nvPr/>
          </p:nvSpPr>
          <p:spPr bwMode="auto">
            <a:xfrm>
              <a:off x="7736637" y="1804190"/>
              <a:ext cx="109550" cy="61718"/>
            </a:xfrm>
            <a:custGeom>
              <a:avLst/>
              <a:gdLst>
                <a:gd name="T0" fmla="*/ 29 w 30"/>
                <a:gd name="T1" fmla="*/ 9 h 17"/>
                <a:gd name="T2" fmla="*/ 13 w 30"/>
                <a:gd name="T3" fmla="*/ 0 h 17"/>
                <a:gd name="T4" fmla="*/ 1 w 30"/>
                <a:gd name="T5" fmla="*/ 9 h 17"/>
                <a:gd name="T6" fmla="*/ 18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0" y="0"/>
                    <a:pt x="13" y="0"/>
                  </a:cubicBezTo>
                  <a:cubicBezTo>
                    <a:pt x="5" y="0"/>
                    <a:pt x="0" y="4"/>
                    <a:pt x="1" y="9"/>
                  </a:cubicBezTo>
                  <a:cubicBezTo>
                    <a:pt x="3" y="13"/>
                    <a:pt x="10" y="17"/>
                    <a:pt x="18" y="17"/>
                  </a:cubicBezTo>
                  <a:cubicBezTo>
                    <a:pt x="25" y="17"/>
                    <a:pt x="30" y="13"/>
                    <a:pt x="29" y="9"/>
                  </a:cubicBezTo>
                  <a:close/>
                </a:path>
              </a:pathLst>
            </a:custGeom>
            <a:grpFill/>
            <a:ln>
              <a:noFill/>
            </a:ln>
          </p:spPr>
          <p:txBody>
            <a:bodyPr anchor="ctr"/>
            <a:lstStyle/>
            <a:p>
              <a:pPr algn="ctr"/>
              <a:endParaRPr/>
            </a:p>
          </p:txBody>
        </p:sp>
        <p:sp>
          <p:nvSpPr>
            <p:cNvPr id="249" name="îśļïḋè">
              <a:extLst>
                <a:ext uri="{FF2B5EF4-FFF2-40B4-BE49-F238E27FC236}">
                  <a16:creationId xmlns:a16="http://schemas.microsoft.com/office/drawing/2014/main" id="{274ACADF-A197-4D27-B177-2FD1A9067BAE}"/>
                </a:ext>
              </a:extLst>
            </p:cNvPr>
            <p:cNvSpPr/>
            <p:nvPr/>
          </p:nvSpPr>
          <p:spPr bwMode="auto">
            <a:xfrm>
              <a:off x="7860072" y="1804190"/>
              <a:ext cx="109550" cy="61718"/>
            </a:xfrm>
            <a:custGeom>
              <a:avLst/>
              <a:gdLst>
                <a:gd name="T0" fmla="*/ 29 w 30"/>
                <a:gd name="T1" fmla="*/ 9 h 17"/>
                <a:gd name="T2" fmla="*/ 12 w 30"/>
                <a:gd name="T3" fmla="*/ 0 h 17"/>
                <a:gd name="T4" fmla="*/ 1 w 30"/>
                <a:gd name="T5" fmla="*/ 9 h 17"/>
                <a:gd name="T6" fmla="*/ 18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7" y="4"/>
                    <a:pt x="20" y="0"/>
                    <a:pt x="12" y="0"/>
                  </a:cubicBezTo>
                  <a:cubicBezTo>
                    <a:pt x="5" y="0"/>
                    <a:pt x="0" y="4"/>
                    <a:pt x="1" y="9"/>
                  </a:cubicBezTo>
                  <a:cubicBezTo>
                    <a:pt x="3" y="13"/>
                    <a:pt x="10" y="17"/>
                    <a:pt x="18" y="17"/>
                  </a:cubicBezTo>
                  <a:cubicBezTo>
                    <a:pt x="25" y="17"/>
                    <a:pt x="30" y="13"/>
                    <a:pt x="29" y="9"/>
                  </a:cubicBezTo>
                  <a:close/>
                </a:path>
              </a:pathLst>
            </a:custGeom>
            <a:grpFill/>
            <a:ln>
              <a:noFill/>
            </a:ln>
          </p:spPr>
          <p:txBody>
            <a:bodyPr anchor="ctr"/>
            <a:lstStyle/>
            <a:p>
              <a:pPr algn="ctr"/>
              <a:endParaRPr/>
            </a:p>
          </p:txBody>
        </p:sp>
        <p:sp>
          <p:nvSpPr>
            <p:cNvPr id="250" name="i$ľidê">
              <a:extLst>
                <a:ext uri="{FF2B5EF4-FFF2-40B4-BE49-F238E27FC236}">
                  <a16:creationId xmlns:a16="http://schemas.microsoft.com/office/drawing/2014/main" id="{12598F11-1DCF-44D6-A495-6D4ECD32492E}"/>
                </a:ext>
              </a:extLst>
            </p:cNvPr>
            <p:cNvSpPr/>
            <p:nvPr/>
          </p:nvSpPr>
          <p:spPr bwMode="auto">
            <a:xfrm>
              <a:off x="7980422" y="1804190"/>
              <a:ext cx="114178" cy="61718"/>
            </a:xfrm>
            <a:custGeom>
              <a:avLst/>
              <a:gdLst>
                <a:gd name="T0" fmla="*/ 30 w 31"/>
                <a:gd name="T1" fmla="*/ 9 h 17"/>
                <a:gd name="T2" fmla="*/ 13 w 31"/>
                <a:gd name="T3" fmla="*/ 0 h 17"/>
                <a:gd name="T4" fmla="*/ 2 w 31"/>
                <a:gd name="T5" fmla="*/ 9 h 17"/>
                <a:gd name="T6" fmla="*/ 19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0" y="0"/>
                    <a:pt x="13" y="0"/>
                  </a:cubicBezTo>
                  <a:cubicBezTo>
                    <a:pt x="5" y="0"/>
                    <a:pt x="0" y="4"/>
                    <a:pt x="2" y="9"/>
                  </a:cubicBezTo>
                  <a:cubicBezTo>
                    <a:pt x="4" y="13"/>
                    <a:pt x="11" y="17"/>
                    <a:pt x="19" y="17"/>
                  </a:cubicBezTo>
                  <a:cubicBezTo>
                    <a:pt x="26" y="17"/>
                    <a:pt x="31" y="13"/>
                    <a:pt x="30" y="9"/>
                  </a:cubicBezTo>
                  <a:close/>
                </a:path>
              </a:pathLst>
            </a:custGeom>
            <a:grpFill/>
            <a:ln>
              <a:noFill/>
            </a:ln>
          </p:spPr>
          <p:txBody>
            <a:bodyPr anchor="ctr"/>
            <a:lstStyle/>
            <a:p>
              <a:pPr algn="ctr"/>
              <a:endParaRPr/>
            </a:p>
          </p:txBody>
        </p:sp>
        <p:sp>
          <p:nvSpPr>
            <p:cNvPr id="251" name="iSḷïḍe">
              <a:extLst>
                <a:ext uri="{FF2B5EF4-FFF2-40B4-BE49-F238E27FC236}">
                  <a16:creationId xmlns:a16="http://schemas.microsoft.com/office/drawing/2014/main" id="{F8CA1D41-DDDE-4ECA-9930-28DD6D171184}"/>
                </a:ext>
              </a:extLst>
            </p:cNvPr>
            <p:cNvSpPr/>
            <p:nvPr/>
          </p:nvSpPr>
          <p:spPr bwMode="auto">
            <a:xfrm>
              <a:off x="8105400" y="1804190"/>
              <a:ext cx="112636" cy="61718"/>
            </a:xfrm>
            <a:custGeom>
              <a:avLst/>
              <a:gdLst>
                <a:gd name="T0" fmla="*/ 29 w 31"/>
                <a:gd name="T1" fmla="*/ 9 h 17"/>
                <a:gd name="T2" fmla="*/ 13 w 31"/>
                <a:gd name="T3" fmla="*/ 0 h 17"/>
                <a:gd name="T4" fmla="*/ 2 w 31"/>
                <a:gd name="T5" fmla="*/ 9 h 17"/>
                <a:gd name="T6" fmla="*/ 19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28" y="4"/>
                    <a:pt x="20" y="0"/>
                    <a:pt x="13" y="0"/>
                  </a:cubicBezTo>
                  <a:cubicBezTo>
                    <a:pt x="5" y="0"/>
                    <a:pt x="0" y="4"/>
                    <a:pt x="2" y="9"/>
                  </a:cubicBezTo>
                  <a:cubicBezTo>
                    <a:pt x="3" y="13"/>
                    <a:pt x="11" y="17"/>
                    <a:pt x="19" y="17"/>
                  </a:cubicBezTo>
                  <a:cubicBezTo>
                    <a:pt x="26" y="17"/>
                    <a:pt x="31" y="13"/>
                    <a:pt x="29" y="9"/>
                  </a:cubicBezTo>
                  <a:close/>
                </a:path>
              </a:pathLst>
            </a:custGeom>
            <a:grpFill/>
            <a:ln>
              <a:noFill/>
            </a:ln>
          </p:spPr>
          <p:txBody>
            <a:bodyPr anchor="ctr"/>
            <a:lstStyle/>
            <a:p>
              <a:pPr algn="ctr"/>
              <a:endParaRPr/>
            </a:p>
          </p:txBody>
        </p:sp>
        <p:sp>
          <p:nvSpPr>
            <p:cNvPr id="252" name="iṧļîdé">
              <a:extLst>
                <a:ext uri="{FF2B5EF4-FFF2-40B4-BE49-F238E27FC236}">
                  <a16:creationId xmlns:a16="http://schemas.microsoft.com/office/drawing/2014/main" id="{EFBD03FA-9582-446A-A424-C69A8F306BC4}"/>
                </a:ext>
              </a:extLst>
            </p:cNvPr>
            <p:cNvSpPr/>
            <p:nvPr/>
          </p:nvSpPr>
          <p:spPr bwMode="auto">
            <a:xfrm>
              <a:off x="8228836" y="1804190"/>
              <a:ext cx="114178" cy="61718"/>
            </a:xfrm>
            <a:custGeom>
              <a:avLst/>
              <a:gdLst>
                <a:gd name="T0" fmla="*/ 29 w 31"/>
                <a:gd name="T1" fmla="*/ 9 h 17"/>
                <a:gd name="T2" fmla="*/ 12 w 31"/>
                <a:gd name="T3" fmla="*/ 0 h 17"/>
                <a:gd name="T4" fmla="*/ 2 w 31"/>
                <a:gd name="T5" fmla="*/ 9 h 17"/>
                <a:gd name="T6" fmla="*/ 18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27" y="4"/>
                    <a:pt x="20" y="0"/>
                    <a:pt x="12" y="0"/>
                  </a:cubicBezTo>
                  <a:cubicBezTo>
                    <a:pt x="5" y="0"/>
                    <a:pt x="0" y="4"/>
                    <a:pt x="2" y="9"/>
                  </a:cubicBezTo>
                  <a:cubicBezTo>
                    <a:pt x="3" y="13"/>
                    <a:pt x="11" y="17"/>
                    <a:pt x="18" y="17"/>
                  </a:cubicBezTo>
                  <a:cubicBezTo>
                    <a:pt x="26" y="17"/>
                    <a:pt x="31" y="13"/>
                    <a:pt x="29" y="9"/>
                  </a:cubicBezTo>
                  <a:close/>
                </a:path>
              </a:pathLst>
            </a:custGeom>
            <a:grpFill/>
            <a:ln>
              <a:noFill/>
            </a:ln>
          </p:spPr>
          <p:txBody>
            <a:bodyPr anchor="ctr"/>
            <a:lstStyle/>
            <a:p>
              <a:pPr algn="ctr"/>
              <a:endParaRPr/>
            </a:p>
          </p:txBody>
        </p:sp>
        <p:sp>
          <p:nvSpPr>
            <p:cNvPr id="253" name="îśḷíďè">
              <a:extLst>
                <a:ext uri="{FF2B5EF4-FFF2-40B4-BE49-F238E27FC236}">
                  <a16:creationId xmlns:a16="http://schemas.microsoft.com/office/drawing/2014/main" id="{2F2CD9A7-648A-47DD-BCF5-8B43795D5772}"/>
                </a:ext>
              </a:extLst>
            </p:cNvPr>
            <p:cNvSpPr/>
            <p:nvPr/>
          </p:nvSpPr>
          <p:spPr bwMode="auto">
            <a:xfrm>
              <a:off x="8349186" y="1804190"/>
              <a:ext cx="117264" cy="61718"/>
            </a:xfrm>
            <a:custGeom>
              <a:avLst/>
              <a:gdLst>
                <a:gd name="T0" fmla="*/ 30 w 32"/>
                <a:gd name="T1" fmla="*/ 9 h 17"/>
                <a:gd name="T2" fmla="*/ 13 w 32"/>
                <a:gd name="T3" fmla="*/ 0 h 17"/>
                <a:gd name="T4" fmla="*/ 2 w 32"/>
                <a:gd name="T5" fmla="*/ 9 h 17"/>
                <a:gd name="T6" fmla="*/ 19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3" y="0"/>
                  </a:cubicBezTo>
                  <a:cubicBezTo>
                    <a:pt x="5" y="0"/>
                    <a:pt x="0" y="4"/>
                    <a:pt x="2" y="9"/>
                  </a:cubicBezTo>
                  <a:cubicBezTo>
                    <a:pt x="4" y="13"/>
                    <a:pt x="12" y="17"/>
                    <a:pt x="19" y="17"/>
                  </a:cubicBezTo>
                  <a:cubicBezTo>
                    <a:pt x="27" y="17"/>
                    <a:pt x="32" y="13"/>
                    <a:pt x="30" y="9"/>
                  </a:cubicBezTo>
                  <a:close/>
                </a:path>
              </a:pathLst>
            </a:custGeom>
            <a:grpFill/>
            <a:ln>
              <a:noFill/>
            </a:ln>
          </p:spPr>
          <p:txBody>
            <a:bodyPr anchor="ctr"/>
            <a:lstStyle/>
            <a:p>
              <a:pPr algn="ctr"/>
              <a:endParaRPr/>
            </a:p>
          </p:txBody>
        </p:sp>
        <p:sp>
          <p:nvSpPr>
            <p:cNvPr id="254" name="íŝḻiďé">
              <a:extLst>
                <a:ext uri="{FF2B5EF4-FFF2-40B4-BE49-F238E27FC236}">
                  <a16:creationId xmlns:a16="http://schemas.microsoft.com/office/drawing/2014/main" id="{D8E8AC18-85C3-4A48-9865-85E5271F6C04}"/>
                </a:ext>
              </a:extLst>
            </p:cNvPr>
            <p:cNvSpPr/>
            <p:nvPr/>
          </p:nvSpPr>
          <p:spPr bwMode="auto">
            <a:xfrm>
              <a:off x="8474165" y="1804190"/>
              <a:ext cx="115721" cy="61718"/>
            </a:xfrm>
            <a:custGeom>
              <a:avLst/>
              <a:gdLst>
                <a:gd name="T0" fmla="*/ 30 w 32"/>
                <a:gd name="T1" fmla="*/ 9 h 17"/>
                <a:gd name="T2" fmla="*/ 12 w 32"/>
                <a:gd name="T3" fmla="*/ 0 h 17"/>
                <a:gd name="T4" fmla="*/ 2 w 32"/>
                <a:gd name="T5" fmla="*/ 9 h 17"/>
                <a:gd name="T6" fmla="*/ 19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2" y="0"/>
                  </a:cubicBezTo>
                  <a:cubicBezTo>
                    <a:pt x="5" y="0"/>
                    <a:pt x="0" y="4"/>
                    <a:pt x="2" y="9"/>
                  </a:cubicBezTo>
                  <a:cubicBezTo>
                    <a:pt x="4" y="13"/>
                    <a:pt x="12" y="17"/>
                    <a:pt x="19" y="17"/>
                  </a:cubicBezTo>
                  <a:cubicBezTo>
                    <a:pt x="27" y="17"/>
                    <a:pt x="32" y="13"/>
                    <a:pt x="30" y="9"/>
                  </a:cubicBezTo>
                  <a:close/>
                </a:path>
              </a:pathLst>
            </a:custGeom>
            <a:grpFill/>
            <a:ln>
              <a:noFill/>
            </a:ln>
          </p:spPr>
          <p:txBody>
            <a:bodyPr anchor="ctr"/>
            <a:lstStyle/>
            <a:p>
              <a:pPr algn="ctr"/>
              <a:endParaRPr/>
            </a:p>
          </p:txBody>
        </p:sp>
        <p:sp>
          <p:nvSpPr>
            <p:cNvPr id="255" name="ïṡļiḓè">
              <a:extLst>
                <a:ext uri="{FF2B5EF4-FFF2-40B4-BE49-F238E27FC236}">
                  <a16:creationId xmlns:a16="http://schemas.microsoft.com/office/drawing/2014/main" id="{0EDF22C8-7353-44A8-9EA4-62A0386D1A9B}"/>
                </a:ext>
              </a:extLst>
            </p:cNvPr>
            <p:cNvSpPr/>
            <p:nvPr/>
          </p:nvSpPr>
          <p:spPr bwMode="auto">
            <a:xfrm>
              <a:off x="9290383" y="1953855"/>
              <a:ext cx="120350" cy="63261"/>
            </a:xfrm>
            <a:custGeom>
              <a:avLst/>
              <a:gdLst>
                <a:gd name="T0" fmla="*/ 31 w 33"/>
                <a:gd name="T1" fmla="*/ 8 h 17"/>
                <a:gd name="T2" fmla="*/ 12 w 33"/>
                <a:gd name="T3" fmla="*/ 0 h 17"/>
                <a:gd name="T4" fmla="*/ 3 w 33"/>
                <a:gd name="T5" fmla="*/ 8 h 17"/>
                <a:gd name="T6" fmla="*/ 21 w 33"/>
                <a:gd name="T7" fmla="*/ 17 h 17"/>
                <a:gd name="T8" fmla="*/ 31 w 33"/>
                <a:gd name="T9" fmla="*/ 8 h 17"/>
              </a:gdLst>
              <a:ahLst/>
              <a:cxnLst>
                <a:cxn ang="0">
                  <a:pos x="T0" y="T1"/>
                </a:cxn>
                <a:cxn ang="0">
                  <a:pos x="T2" y="T3"/>
                </a:cxn>
                <a:cxn ang="0">
                  <a:pos x="T4" y="T5"/>
                </a:cxn>
                <a:cxn ang="0">
                  <a:pos x="T6" y="T7"/>
                </a:cxn>
                <a:cxn ang="0">
                  <a:pos x="T8" y="T9"/>
                </a:cxn>
              </a:cxnLst>
              <a:rect l="0" t="0" r="r" b="b"/>
              <a:pathLst>
                <a:path w="33" h="17">
                  <a:moveTo>
                    <a:pt x="31" y="8"/>
                  </a:moveTo>
                  <a:cubicBezTo>
                    <a:pt x="28" y="4"/>
                    <a:pt x="20" y="0"/>
                    <a:pt x="12" y="0"/>
                  </a:cubicBezTo>
                  <a:cubicBezTo>
                    <a:pt x="4" y="0"/>
                    <a:pt x="0" y="4"/>
                    <a:pt x="3" y="8"/>
                  </a:cubicBezTo>
                  <a:cubicBezTo>
                    <a:pt x="5" y="13"/>
                    <a:pt x="14" y="17"/>
                    <a:pt x="21" y="17"/>
                  </a:cubicBezTo>
                  <a:cubicBezTo>
                    <a:pt x="29" y="17"/>
                    <a:pt x="33" y="13"/>
                    <a:pt x="31" y="8"/>
                  </a:cubicBezTo>
                  <a:close/>
                </a:path>
              </a:pathLst>
            </a:custGeom>
            <a:grpFill/>
            <a:ln>
              <a:noFill/>
            </a:ln>
          </p:spPr>
          <p:txBody>
            <a:bodyPr anchor="ctr"/>
            <a:lstStyle/>
            <a:p>
              <a:pPr algn="ctr"/>
              <a:endParaRPr/>
            </a:p>
          </p:txBody>
        </p:sp>
        <p:sp>
          <p:nvSpPr>
            <p:cNvPr id="256" name="îṡ1ïḑe">
              <a:extLst>
                <a:ext uri="{FF2B5EF4-FFF2-40B4-BE49-F238E27FC236}">
                  <a16:creationId xmlns:a16="http://schemas.microsoft.com/office/drawing/2014/main" id="{77306D36-511C-4435-A31C-5D33D606B688}"/>
                </a:ext>
              </a:extLst>
            </p:cNvPr>
            <p:cNvSpPr/>
            <p:nvPr/>
          </p:nvSpPr>
          <p:spPr bwMode="auto">
            <a:xfrm>
              <a:off x="9415362" y="1953855"/>
              <a:ext cx="123436" cy="63261"/>
            </a:xfrm>
            <a:custGeom>
              <a:avLst/>
              <a:gdLst>
                <a:gd name="T0" fmla="*/ 31 w 34"/>
                <a:gd name="T1" fmla="*/ 8 h 17"/>
                <a:gd name="T2" fmla="*/ 12 w 34"/>
                <a:gd name="T3" fmla="*/ 0 h 17"/>
                <a:gd name="T4" fmla="*/ 3 w 34"/>
                <a:gd name="T5" fmla="*/ 8 h 17"/>
                <a:gd name="T6" fmla="*/ 2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29" y="4"/>
                    <a:pt x="20" y="0"/>
                    <a:pt x="12" y="0"/>
                  </a:cubicBezTo>
                  <a:cubicBezTo>
                    <a:pt x="5" y="0"/>
                    <a:pt x="0" y="4"/>
                    <a:pt x="3" y="8"/>
                  </a:cubicBezTo>
                  <a:cubicBezTo>
                    <a:pt x="6" y="13"/>
                    <a:pt x="14" y="17"/>
                    <a:pt x="22" y="17"/>
                  </a:cubicBezTo>
                  <a:cubicBezTo>
                    <a:pt x="30" y="17"/>
                    <a:pt x="34" y="13"/>
                    <a:pt x="31" y="8"/>
                  </a:cubicBezTo>
                  <a:close/>
                </a:path>
              </a:pathLst>
            </a:custGeom>
            <a:grpFill/>
            <a:ln>
              <a:noFill/>
            </a:ln>
          </p:spPr>
          <p:txBody>
            <a:bodyPr anchor="ctr"/>
            <a:lstStyle/>
            <a:p>
              <a:pPr algn="ctr"/>
              <a:endParaRPr/>
            </a:p>
          </p:txBody>
        </p:sp>
        <p:sp>
          <p:nvSpPr>
            <p:cNvPr id="257" name="íšlîḑe">
              <a:extLst>
                <a:ext uri="{FF2B5EF4-FFF2-40B4-BE49-F238E27FC236}">
                  <a16:creationId xmlns:a16="http://schemas.microsoft.com/office/drawing/2014/main" id="{FA8F481D-354D-4078-AB07-78E6C8A3C97F}"/>
                </a:ext>
              </a:extLst>
            </p:cNvPr>
            <p:cNvSpPr/>
            <p:nvPr/>
          </p:nvSpPr>
          <p:spPr bwMode="auto">
            <a:xfrm>
              <a:off x="9543426" y="1953855"/>
              <a:ext cx="123436" cy="63261"/>
            </a:xfrm>
            <a:custGeom>
              <a:avLst/>
              <a:gdLst>
                <a:gd name="T0" fmla="*/ 31 w 34"/>
                <a:gd name="T1" fmla="*/ 8 h 17"/>
                <a:gd name="T2" fmla="*/ 12 w 34"/>
                <a:gd name="T3" fmla="*/ 0 h 17"/>
                <a:gd name="T4" fmla="*/ 3 w 34"/>
                <a:gd name="T5" fmla="*/ 8 h 17"/>
                <a:gd name="T6" fmla="*/ 2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28" y="4"/>
                    <a:pt x="20" y="0"/>
                    <a:pt x="12" y="0"/>
                  </a:cubicBezTo>
                  <a:cubicBezTo>
                    <a:pt x="4" y="0"/>
                    <a:pt x="0" y="4"/>
                    <a:pt x="3" y="8"/>
                  </a:cubicBezTo>
                  <a:cubicBezTo>
                    <a:pt x="5" y="13"/>
                    <a:pt x="14" y="17"/>
                    <a:pt x="22" y="17"/>
                  </a:cubicBezTo>
                  <a:cubicBezTo>
                    <a:pt x="30" y="17"/>
                    <a:pt x="34" y="13"/>
                    <a:pt x="31" y="8"/>
                  </a:cubicBezTo>
                  <a:close/>
                </a:path>
              </a:pathLst>
            </a:custGeom>
            <a:grpFill/>
            <a:ln>
              <a:noFill/>
            </a:ln>
          </p:spPr>
          <p:txBody>
            <a:bodyPr anchor="ctr"/>
            <a:lstStyle/>
            <a:p>
              <a:pPr algn="ctr"/>
              <a:endParaRPr/>
            </a:p>
          </p:txBody>
        </p:sp>
        <p:sp>
          <p:nvSpPr>
            <p:cNvPr id="258" name="íSlïde">
              <a:extLst>
                <a:ext uri="{FF2B5EF4-FFF2-40B4-BE49-F238E27FC236}">
                  <a16:creationId xmlns:a16="http://schemas.microsoft.com/office/drawing/2014/main" id="{1CDF53F0-31E4-4D3B-BD63-576CCEB682A4}"/>
                </a:ext>
              </a:extLst>
            </p:cNvPr>
            <p:cNvSpPr/>
            <p:nvPr/>
          </p:nvSpPr>
          <p:spPr bwMode="auto">
            <a:xfrm>
              <a:off x="9666862" y="1953855"/>
              <a:ext cx="123436" cy="63261"/>
            </a:xfrm>
            <a:custGeom>
              <a:avLst/>
              <a:gdLst>
                <a:gd name="T0" fmla="*/ 31 w 34"/>
                <a:gd name="T1" fmla="*/ 8 h 17"/>
                <a:gd name="T2" fmla="*/ 12 w 34"/>
                <a:gd name="T3" fmla="*/ 0 h 17"/>
                <a:gd name="T4" fmla="*/ 3 w 34"/>
                <a:gd name="T5" fmla="*/ 8 h 17"/>
                <a:gd name="T6" fmla="*/ 23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29" y="4"/>
                    <a:pt x="20" y="0"/>
                    <a:pt x="12" y="0"/>
                  </a:cubicBezTo>
                  <a:cubicBezTo>
                    <a:pt x="4" y="0"/>
                    <a:pt x="0" y="4"/>
                    <a:pt x="3" y="8"/>
                  </a:cubicBezTo>
                  <a:cubicBezTo>
                    <a:pt x="6" y="13"/>
                    <a:pt x="15" y="17"/>
                    <a:pt x="23" y="17"/>
                  </a:cubicBezTo>
                  <a:cubicBezTo>
                    <a:pt x="30" y="17"/>
                    <a:pt x="34" y="13"/>
                    <a:pt x="31" y="8"/>
                  </a:cubicBezTo>
                  <a:close/>
                </a:path>
              </a:pathLst>
            </a:custGeom>
            <a:grpFill/>
            <a:ln>
              <a:noFill/>
            </a:ln>
          </p:spPr>
          <p:txBody>
            <a:bodyPr anchor="ctr"/>
            <a:lstStyle/>
            <a:p>
              <a:pPr algn="ctr"/>
              <a:endParaRPr/>
            </a:p>
          </p:txBody>
        </p:sp>
        <p:sp>
          <p:nvSpPr>
            <p:cNvPr id="259" name="îṥlïḑè">
              <a:extLst>
                <a:ext uri="{FF2B5EF4-FFF2-40B4-BE49-F238E27FC236}">
                  <a16:creationId xmlns:a16="http://schemas.microsoft.com/office/drawing/2014/main" id="{5778352D-47A8-4E29-95D5-1A72419079F1}"/>
                </a:ext>
              </a:extLst>
            </p:cNvPr>
            <p:cNvSpPr/>
            <p:nvPr/>
          </p:nvSpPr>
          <p:spPr bwMode="auto">
            <a:xfrm>
              <a:off x="9794927" y="1953855"/>
              <a:ext cx="123436" cy="63261"/>
            </a:xfrm>
            <a:custGeom>
              <a:avLst/>
              <a:gdLst>
                <a:gd name="T0" fmla="*/ 31 w 34"/>
                <a:gd name="T1" fmla="*/ 8 h 17"/>
                <a:gd name="T2" fmla="*/ 12 w 34"/>
                <a:gd name="T3" fmla="*/ 0 h 17"/>
                <a:gd name="T4" fmla="*/ 3 w 34"/>
                <a:gd name="T5" fmla="*/ 8 h 17"/>
                <a:gd name="T6" fmla="*/ 2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28" y="4"/>
                    <a:pt x="19" y="0"/>
                    <a:pt x="12" y="0"/>
                  </a:cubicBezTo>
                  <a:cubicBezTo>
                    <a:pt x="4" y="0"/>
                    <a:pt x="0" y="4"/>
                    <a:pt x="3" y="8"/>
                  </a:cubicBezTo>
                  <a:cubicBezTo>
                    <a:pt x="6" y="13"/>
                    <a:pt x="14" y="17"/>
                    <a:pt x="22" y="17"/>
                  </a:cubicBezTo>
                  <a:cubicBezTo>
                    <a:pt x="30" y="17"/>
                    <a:pt x="34" y="13"/>
                    <a:pt x="31" y="8"/>
                  </a:cubicBezTo>
                  <a:close/>
                </a:path>
              </a:pathLst>
            </a:custGeom>
            <a:grpFill/>
            <a:ln>
              <a:noFill/>
            </a:ln>
          </p:spPr>
          <p:txBody>
            <a:bodyPr anchor="ctr"/>
            <a:lstStyle/>
            <a:p>
              <a:pPr algn="ctr"/>
              <a:endParaRPr/>
            </a:p>
          </p:txBody>
        </p:sp>
        <p:sp>
          <p:nvSpPr>
            <p:cNvPr id="260" name="ïšliďe">
              <a:extLst>
                <a:ext uri="{FF2B5EF4-FFF2-40B4-BE49-F238E27FC236}">
                  <a16:creationId xmlns:a16="http://schemas.microsoft.com/office/drawing/2014/main" id="{DF4C3B05-EAB3-4CDC-9CAA-849FAB130077}"/>
                </a:ext>
              </a:extLst>
            </p:cNvPr>
            <p:cNvSpPr/>
            <p:nvPr/>
          </p:nvSpPr>
          <p:spPr bwMode="auto">
            <a:xfrm>
              <a:off x="9918363" y="1953855"/>
              <a:ext cx="128065" cy="63261"/>
            </a:xfrm>
            <a:custGeom>
              <a:avLst/>
              <a:gdLst>
                <a:gd name="T0" fmla="*/ 32 w 35"/>
                <a:gd name="T1" fmla="*/ 8 h 17"/>
                <a:gd name="T2" fmla="*/ 12 w 35"/>
                <a:gd name="T3" fmla="*/ 0 h 17"/>
                <a:gd name="T4" fmla="*/ 3 w 35"/>
                <a:gd name="T5" fmla="*/ 8 h 17"/>
                <a:gd name="T6" fmla="*/ 23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28" y="4"/>
                    <a:pt x="20" y="0"/>
                    <a:pt x="12" y="0"/>
                  </a:cubicBezTo>
                  <a:cubicBezTo>
                    <a:pt x="4" y="0"/>
                    <a:pt x="0" y="4"/>
                    <a:pt x="3" y="8"/>
                  </a:cubicBezTo>
                  <a:cubicBezTo>
                    <a:pt x="6" y="13"/>
                    <a:pt x="15" y="17"/>
                    <a:pt x="23" y="17"/>
                  </a:cubicBezTo>
                  <a:cubicBezTo>
                    <a:pt x="31" y="17"/>
                    <a:pt x="35" y="13"/>
                    <a:pt x="32" y="8"/>
                  </a:cubicBezTo>
                  <a:close/>
                </a:path>
              </a:pathLst>
            </a:custGeom>
            <a:grpFill/>
            <a:ln>
              <a:noFill/>
            </a:ln>
          </p:spPr>
          <p:txBody>
            <a:bodyPr anchor="ctr"/>
            <a:lstStyle/>
            <a:p>
              <a:pPr algn="ctr"/>
              <a:endParaRPr/>
            </a:p>
          </p:txBody>
        </p:sp>
        <p:sp>
          <p:nvSpPr>
            <p:cNvPr id="261" name="îṧḻidê">
              <a:extLst>
                <a:ext uri="{FF2B5EF4-FFF2-40B4-BE49-F238E27FC236}">
                  <a16:creationId xmlns:a16="http://schemas.microsoft.com/office/drawing/2014/main" id="{0371E75F-E16D-4B0F-B20E-FADA12D38A3C}"/>
                </a:ext>
              </a:extLst>
            </p:cNvPr>
            <p:cNvSpPr/>
            <p:nvPr/>
          </p:nvSpPr>
          <p:spPr bwMode="auto">
            <a:xfrm>
              <a:off x="10046427" y="1953855"/>
              <a:ext cx="123436" cy="63261"/>
            </a:xfrm>
            <a:custGeom>
              <a:avLst/>
              <a:gdLst>
                <a:gd name="T0" fmla="*/ 31 w 34"/>
                <a:gd name="T1" fmla="*/ 8 h 17"/>
                <a:gd name="T2" fmla="*/ 11 w 34"/>
                <a:gd name="T3" fmla="*/ 0 h 17"/>
                <a:gd name="T4" fmla="*/ 3 w 34"/>
                <a:gd name="T5" fmla="*/ 8 h 17"/>
                <a:gd name="T6" fmla="*/ 23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28" y="4"/>
                    <a:pt x="19" y="0"/>
                    <a:pt x="11" y="0"/>
                  </a:cubicBezTo>
                  <a:cubicBezTo>
                    <a:pt x="4" y="0"/>
                    <a:pt x="0" y="4"/>
                    <a:pt x="3" y="8"/>
                  </a:cubicBezTo>
                  <a:cubicBezTo>
                    <a:pt x="6" y="13"/>
                    <a:pt x="15" y="17"/>
                    <a:pt x="23" y="17"/>
                  </a:cubicBezTo>
                  <a:cubicBezTo>
                    <a:pt x="31" y="17"/>
                    <a:pt x="34" y="13"/>
                    <a:pt x="31" y="8"/>
                  </a:cubicBezTo>
                  <a:close/>
                </a:path>
              </a:pathLst>
            </a:custGeom>
            <a:grpFill/>
            <a:ln>
              <a:noFill/>
            </a:ln>
          </p:spPr>
          <p:txBody>
            <a:bodyPr anchor="ctr"/>
            <a:lstStyle/>
            <a:p>
              <a:pPr algn="ctr"/>
              <a:endParaRPr/>
            </a:p>
          </p:txBody>
        </p:sp>
        <p:sp>
          <p:nvSpPr>
            <p:cNvPr id="262" name="íšļîḋe">
              <a:extLst>
                <a:ext uri="{FF2B5EF4-FFF2-40B4-BE49-F238E27FC236}">
                  <a16:creationId xmlns:a16="http://schemas.microsoft.com/office/drawing/2014/main" id="{3C305020-ADEE-49A2-9CBB-67A1AEE1D0BF}"/>
                </a:ext>
              </a:extLst>
            </p:cNvPr>
            <p:cNvSpPr/>
            <p:nvPr/>
          </p:nvSpPr>
          <p:spPr bwMode="auto">
            <a:xfrm>
              <a:off x="10169863" y="1953855"/>
              <a:ext cx="128065" cy="63261"/>
            </a:xfrm>
            <a:custGeom>
              <a:avLst/>
              <a:gdLst>
                <a:gd name="T0" fmla="*/ 32 w 35"/>
                <a:gd name="T1" fmla="*/ 8 h 17"/>
                <a:gd name="T2" fmla="*/ 12 w 35"/>
                <a:gd name="T3" fmla="*/ 0 h 17"/>
                <a:gd name="T4" fmla="*/ 3 w 35"/>
                <a:gd name="T5" fmla="*/ 8 h 17"/>
                <a:gd name="T6" fmla="*/ 23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28" y="4"/>
                    <a:pt x="19" y="0"/>
                    <a:pt x="12" y="0"/>
                  </a:cubicBezTo>
                  <a:cubicBezTo>
                    <a:pt x="4" y="0"/>
                    <a:pt x="0" y="4"/>
                    <a:pt x="3" y="8"/>
                  </a:cubicBezTo>
                  <a:cubicBezTo>
                    <a:pt x="7" y="13"/>
                    <a:pt x="16" y="17"/>
                    <a:pt x="23" y="17"/>
                  </a:cubicBezTo>
                  <a:cubicBezTo>
                    <a:pt x="31" y="17"/>
                    <a:pt x="35" y="13"/>
                    <a:pt x="32" y="8"/>
                  </a:cubicBezTo>
                  <a:close/>
                </a:path>
              </a:pathLst>
            </a:custGeom>
            <a:grpFill/>
            <a:ln>
              <a:noFill/>
            </a:ln>
          </p:spPr>
          <p:txBody>
            <a:bodyPr anchor="ctr"/>
            <a:lstStyle/>
            <a:p>
              <a:pPr algn="ctr"/>
              <a:endParaRPr/>
            </a:p>
          </p:txBody>
        </p:sp>
        <p:sp>
          <p:nvSpPr>
            <p:cNvPr id="263" name="iṧ1ïḓê">
              <a:extLst>
                <a:ext uri="{FF2B5EF4-FFF2-40B4-BE49-F238E27FC236}">
                  <a16:creationId xmlns:a16="http://schemas.microsoft.com/office/drawing/2014/main" id="{E71A0F61-7513-4495-958A-7419B50ECE76}"/>
                </a:ext>
              </a:extLst>
            </p:cNvPr>
            <p:cNvSpPr/>
            <p:nvPr/>
          </p:nvSpPr>
          <p:spPr bwMode="auto">
            <a:xfrm>
              <a:off x="10297928" y="1953855"/>
              <a:ext cx="128065" cy="63261"/>
            </a:xfrm>
            <a:custGeom>
              <a:avLst/>
              <a:gdLst>
                <a:gd name="T0" fmla="*/ 31 w 35"/>
                <a:gd name="T1" fmla="*/ 8 h 17"/>
                <a:gd name="T2" fmla="*/ 11 w 35"/>
                <a:gd name="T3" fmla="*/ 0 h 17"/>
                <a:gd name="T4" fmla="*/ 3 w 35"/>
                <a:gd name="T5" fmla="*/ 8 h 17"/>
                <a:gd name="T6" fmla="*/ 23 w 35"/>
                <a:gd name="T7" fmla="*/ 17 h 17"/>
                <a:gd name="T8" fmla="*/ 31 w 35"/>
                <a:gd name="T9" fmla="*/ 8 h 17"/>
              </a:gdLst>
              <a:ahLst/>
              <a:cxnLst>
                <a:cxn ang="0">
                  <a:pos x="T0" y="T1"/>
                </a:cxn>
                <a:cxn ang="0">
                  <a:pos x="T2" y="T3"/>
                </a:cxn>
                <a:cxn ang="0">
                  <a:pos x="T4" y="T5"/>
                </a:cxn>
                <a:cxn ang="0">
                  <a:pos x="T6" y="T7"/>
                </a:cxn>
                <a:cxn ang="0">
                  <a:pos x="T8" y="T9"/>
                </a:cxn>
              </a:cxnLst>
              <a:rect l="0" t="0" r="r" b="b"/>
              <a:pathLst>
                <a:path w="35" h="17">
                  <a:moveTo>
                    <a:pt x="31" y="8"/>
                  </a:moveTo>
                  <a:cubicBezTo>
                    <a:pt x="28" y="4"/>
                    <a:pt x="19" y="0"/>
                    <a:pt x="11" y="0"/>
                  </a:cubicBezTo>
                  <a:cubicBezTo>
                    <a:pt x="3" y="0"/>
                    <a:pt x="0" y="4"/>
                    <a:pt x="3" y="8"/>
                  </a:cubicBezTo>
                  <a:cubicBezTo>
                    <a:pt x="6" y="13"/>
                    <a:pt x="15" y="17"/>
                    <a:pt x="23" y="17"/>
                  </a:cubicBezTo>
                  <a:cubicBezTo>
                    <a:pt x="31" y="17"/>
                    <a:pt x="35" y="13"/>
                    <a:pt x="31" y="8"/>
                  </a:cubicBezTo>
                  <a:close/>
                </a:path>
              </a:pathLst>
            </a:custGeom>
            <a:grpFill/>
            <a:ln>
              <a:noFill/>
            </a:ln>
          </p:spPr>
          <p:txBody>
            <a:bodyPr anchor="ctr"/>
            <a:lstStyle/>
            <a:p>
              <a:pPr algn="ctr"/>
              <a:endParaRPr/>
            </a:p>
          </p:txBody>
        </p:sp>
        <p:sp>
          <p:nvSpPr>
            <p:cNvPr id="264" name="íşlîḑe">
              <a:extLst>
                <a:ext uri="{FF2B5EF4-FFF2-40B4-BE49-F238E27FC236}">
                  <a16:creationId xmlns:a16="http://schemas.microsoft.com/office/drawing/2014/main" id="{E91E08F9-E1AD-4F50-9690-3F1227F54A3C}"/>
                </a:ext>
              </a:extLst>
            </p:cNvPr>
            <p:cNvSpPr/>
            <p:nvPr/>
          </p:nvSpPr>
          <p:spPr bwMode="auto">
            <a:xfrm>
              <a:off x="9330500" y="2031003"/>
              <a:ext cx="124979" cy="61718"/>
            </a:xfrm>
            <a:custGeom>
              <a:avLst/>
              <a:gdLst>
                <a:gd name="T0" fmla="*/ 31 w 34"/>
                <a:gd name="T1" fmla="*/ 9 h 17"/>
                <a:gd name="T2" fmla="*/ 12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9" y="4"/>
                    <a:pt x="20" y="0"/>
                    <a:pt x="12" y="0"/>
                  </a:cubicBezTo>
                  <a:cubicBezTo>
                    <a:pt x="5" y="0"/>
                    <a:pt x="0" y="4"/>
                    <a:pt x="3" y="9"/>
                  </a:cubicBezTo>
                  <a:cubicBezTo>
                    <a:pt x="6" y="13"/>
                    <a:pt x="14" y="17"/>
                    <a:pt x="22" y="17"/>
                  </a:cubicBezTo>
                  <a:cubicBezTo>
                    <a:pt x="30" y="17"/>
                    <a:pt x="34" y="13"/>
                    <a:pt x="31" y="9"/>
                  </a:cubicBezTo>
                  <a:close/>
                </a:path>
              </a:pathLst>
            </a:custGeom>
            <a:grpFill/>
            <a:ln>
              <a:noFill/>
            </a:ln>
          </p:spPr>
          <p:txBody>
            <a:bodyPr anchor="ctr"/>
            <a:lstStyle/>
            <a:p>
              <a:pPr algn="ctr"/>
              <a:endParaRPr/>
            </a:p>
          </p:txBody>
        </p:sp>
        <p:sp>
          <p:nvSpPr>
            <p:cNvPr id="265" name="iṥḷîďé">
              <a:extLst>
                <a:ext uri="{FF2B5EF4-FFF2-40B4-BE49-F238E27FC236}">
                  <a16:creationId xmlns:a16="http://schemas.microsoft.com/office/drawing/2014/main" id="{DE712E5A-D322-48FD-ACEB-C8385F7AF93A}"/>
                </a:ext>
              </a:extLst>
            </p:cNvPr>
            <p:cNvSpPr/>
            <p:nvPr/>
          </p:nvSpPr>
          <p:spPr bwMode="auto">
            <a:xfrm>
              <a:off x="9458565" y="2031003"/>
              <a:ext cx="124979" cy="61718"/>
            </a:xfrm>
            <a:custGeom>
              <a:avLst/>
              <a:gdLst>
                <a:gd name="T0" fmla="*/ 31 w 34"/>
                <a:gd name="T1" fmla="*/ 9 h 17"/>
                <a:gd name="T2" fmla="*/ 12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9" y="4"/>
                    <a:pt x="20" y="0"/>
                    <a:pt x="12" y="0"/>
                  </a:cubicBezTo>
                  <a:cubicBezTo>
                    <a:pt x="4" y="0"/>
                    <a:pt x="0" y="4"/>
                    <a:pt x="3" y="9"/>
                  </a:cubicBezTo>
                  <a:cubicBezTo>
                    <a:pt x="6" y="13"/>
                    <a:pt x="14" y="17"/>
                    <a:pt x="22" y="17"/>
                  </a:cubicBezTo>
                  <a:cubicBezTo>
                    <a:pt x="30" y="17"/>
                    <a:pt x="34" y="13"/>
                    <a:pt x="31" y="9"/>
                  </a:cubicBezTo>
                  <a:close/>
                </a:path>
              </a:pathLst>
            </a:custGeom>
            <a:grpFill/>
            <a:ln>
              <a:noFill/>
            </a:ln>
          </p:spPr>
          <p:txBody>
            <a:bodyPr anchor="ctr"/>
            <a:lstStyle/>
            <a:p>
              <a:pPr algn="ctr"/>
              <a:endParaRPr/>
            </a:p>
          </p:txBody>
        </p:sp>
        <p:sp>
          <p:nvSpPr>
            <p:cNvPr id="266" name="ïsḻiďê">
              <a:extLst>
                <a:ext uri="{FF2B5EF4-FFF2-40B4-BE49-F238E27FC236}">
                  <a16:creationId xmlns:a16="http://schemas.microsoft.com/office/drawing/2014/main" id="{7E52D760-0ED0-48A7-A375-B1ACB388E458}"/>
                </a:ext>
              </a:extLst>
            </p:cNvPr>
            <p:cNvSpPr/>
            <p:nvPr/>
          </p:nvSpPr>
          <p:spPr bwMode="auto">
            <a:xfrm>
              <a:off x="9586629" y="2031003"/>
              <a:ext cx="123436" cy="61718"/>
            </a:xfrm>
            <a:custGeom>
              <a:avLst/>
              <a:gdLst>
                <a:gd name="T0" fmla="*/ 31 w 34"/>
                <a:gd name="T1" fmla="*/ 9 h 17"/>
                <a:gd name="T2" fmla="*/ 12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9" y="4"/>
                    <a:pt x="20" y="0"/>
                    <a:pt x="12" y="0"/>
                  </a:cubicBezTo>
                  <a:cubicBezTo>
                    <a:pt x="4" y="0"/>
                    <a:pt x="0" y="4"/>
                    <a:pt x="3" y="9"/>
                  </a:cubicBezTo>
                  <a:cubicBezTo>
                    <a:pt x="6" y="13"/>
                    <a:pt x="14" y="17"/>
                    <a:pt x="22" y="17"/>
                  </a:cubicBezTo>
                  <a:cubicBezTo>
                    <a:pt x="30" y="17"/>
                    <a:pt x="34" y="13"/>
                    <a:pt x="31" y="9"/>
                  </a:cubicBezTo>
                  <a:close/>
                </a:path>
              </a:pathLst>
            </a:custGeom>
            <a:grpFill/>
            <a:ln>
              <a:noFill/>
            </a:ln>
          </p:spPr>
          <p:txBody>
            <a:bodyPr anchor="ctr"/>
            <a:lstStyle/>
            <a:p>
              <a:pPr algn="ctr"/>
              <a:endParaRPr/>
            </a:p>
          </p:txBody>
        </p:sp>
        <p:sp>
          <p:nvSpPr>
            <p:cNvPr id="267" name="iś1íḑe">
              <a:extLst>
                <a:ext uri="{FF2B5EF4-FFF2-40B4-BE49-F238E27FC236}">
                  <a16:creationId xmlns:a16="http://schemas.microsoft.com/office/drawing/2014/main" id="{41B2F7DD-B853-48FD-A16B-B586287A484D}"/>
                </a:ext>
              </a:extLst>
            </p:cNvPr>
            <p:cNvSpPr/>
            <p:nvPr/>
          </p:nvSpPr>
          <p:spPr bwMode="auto">
            <a:xfrm>
              <a:off x="9714694" y="2031003"/>
              <a:ext cx="123436" cy="61718"/>
            </a:xfrm>
            <a:custGeom>
              <a:avLst/>
              <a:gdLst>
                <a:gd name="T0" fmla="*/ 31 w 34"/>
                <a:gd name="T1" fmla="*/ 9 h 17"/>
                <a:gd name="T2" fmla="*/ 12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20" y="0"/>
                    <a:pt x="12" y="0"/>
                  </a:cubicBezTo>
                  <a:cubicBezTo>
                    <a:pt x="4" y="0"/>
                    <a:pt x="0" y="4"/>
                    <a:pt x="3" y="9"/>
                  </a:cubicBezTo>
                  <a:cubicBezTo>
                    <a:pt x="6" y="13"/>
                    <a:pt x="14" y="17"/>
                    <a:pt x="22" y="17"/>
                  </a:cubicBezTo>
                  <a:cubicBezTo>
                    <a:pt x="30" y="17"/>
                    <a:pt x="34" y="13"/>
                    <a:pt x="31" y="9"/>
                  </a:cubicBezTo>
                  <a:close/>
                </a:path>
              </a:pathLst>
            </a:custGeom>
            <a:grpFill/>
            <a:ln>
              <a:noFill/>
            </a:ln>
          </p:spPr>
          <p:txBody>
            <a:bodyPr anchor="ctr"/>
            <a:lstStyle/>
            <a:p>
              <a:pPr algn="ctr"/>
              <a:endParaRPr/>
            </a:p>
          </p:txBody>
        </p:sp>
        <p:sp>
          <p:nvSpPr>
            <p:cNvPr id="268" name="ísľíďê">
              <a:extLst>
                <a:ext uri="{FF2B5EF4-FFF2-40B4-BE49-F238E27FC236}">
                  <a16:creationId xmlns:a16="http://schemas.microsoft.com/office/drawing/2014/main" id="{BB08EAE5-2C7A-4FE3-954D-DEDE1A086C10}"/>
                </a:ext>
              </a:extLst>
            </p:cNvPr>
            <p:cNvSpPr/>
            <p:nvPr/>
          </p:nvSpPr>
          <p:spPr bwMode="auto">
            <a:xfrm>
              <a:off x="9842758" y="2031003"/>
              <a:ext cx="123436" cy="61718"/>
            </a:xfrm>
            <a:custGeom>
              <a:avLst/>
              <a:gdLst>
                <a:gd name="T0" fmla="*/ 31 w 34"/>
                <a:gd name="T1" fmla="*/ 9 h 17"/>
                <a:gd name="T2" fmla="*/ 12 w 34"/>
                <a:gd name="T3" fmla="*/ 0 h 17"/>
                <a:gd name="T4" fmla="*/ 3 w 34"/>
                <a:gd name="T5" fmla="*/ 9 h 17"/>
                <a:gd name="T6" fmla="*/ 23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19" y="0"/>
                    <a:pt x="12" y="0"/>
                  </a:cubicBezTo>
                  <a:cubicBezTo>
                    <a:pt x="4" y="0"/>
                    <a:pt x="0" y="4"/>
                    <a:pt x="3" y="9"/>
                  </a:cubicBezTo>
                  <a:cubicBezTo>
                    <a:pt x="6" y="13"/>
                    <a:pt x="15" y="17"/>
                    <a:pt x="23" y="17"/>
                  </a:cubicBezTo>
                  <a:cubicBezTo>
                    <a:pt x="30" y="17"/>
                    <a:pt x="34" y="13"/>
                    <a:pt x="31" y="9"/>
                  </a:cubicBezTo>
                  <a:close/>
                </a:path>
              </a:pathLst>
            </a:custGeom>
            <a:grpFill/>
            <a:ln>
              <a:noFill/>
            </a:ln>
          </p:spPr>
          <p:txBody>
            <a:bodyPr anchor="ctr"/>
            <a:lstStyle/>
            <a:p>
              <a:pPr algn="ctr"/>
              <a:endParaRPr/>
            </a:p>
          </p:txBody>
        </p:sp>
        <p:sp>
          <p:nvSpPr>
            <p:cNvPr id="269" name="iS1íďê">
              <a:extLst>
                <a:ext uri="{FF2B5EF4-FFF2-40B4-BE49-F238E27FC236}">
                  <a16:creationId xmlns:a16="http://schemas.microsoft.com/office/drawing/2014/main" id="{954BFE53-A283-4A98-9903-7F7753F88991}"/>
                </a:ext>
              </a:extLst>
            </p:cNvPr>
            <p:cNvSpPr/>
            <p:nvPr/>
          </p:nvSpPr>
          <p:spPr bwMode="auto">
            <a:xfrm>
              <a:off x="9969280" y="2031003"/>
              <a:ext cx="124979" cy="61718"/>
            </a:xfrm>
            <a:custGeom>
              <a:avLst/>
              <a:gdLst>
                <a:gd name="T0" fmla="*/ 31 w 34"/>
                <a:gd name="T1" fmla="*/ 9 h 17"/>
                <a:gd name="T2" fmla="*/ 11 w 34"/>
                <a:gd name="T3" fmla="*/ 0 h 17"/>
                <a:gd name="T4" fmla="*/ 3 w 34"/>
                <a:gd name="T5" fmla="*/ 9 h 17"/>
                <a:gd name="T6" fmla="*/ 23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19" y="0"/>
                    <a:pt x="11" y="0"/>
                  </a:cubicBezTo>
                  <a:cubicBezTo>
                    <a:pt x="4" y="0"/>
                    <a:pt x="0" y="4"/>
                    <a:pt x="3" y="9"/>
                  </a:cubicBezTo>
                  <a:cubicBezTo>
                    <a:pt x="6" y="13"/>
                    <a:pt x="15" y="17"/>
                    <a:pt x="23" y="17"/>
                  </a:cubicBezTo>
                  <a:cubicBezTo>
                    <a:pt x="31" y="17"/>
                    <a:pt x="34" y="13"/>
                    <a:pt x="31" y="9"/>
                  </a:cubicBezTo>
                  <a:close/>
                </a:path>
              </a:pathLst>
            </a:custGeom>
            <a:grpFill/>
            <a:ln>
              <a:noFill/>
            </a:ln>
          </p:spPr>
          <p:txBody>
            <a:bodyPr anchor="ctr"/>
            <a:lstStyle/>
            <a:p>
              <a:pPr algn="ctr"/>
              <a:endParaRPr/>
            </a:p>
          </p:txBody>
        </p:sp>
        <p:sp>
          <p:nvSpPr>
            <p:cNvPr id="270" name="ïslîďè">
              <a:extLst>
                <a:ext uri="{FF2B5EF4-FFF2-40B4-BE49-F238E27FC236}">
                  <a16:creationId xmlns:a16="http://schemas.microsoft.com/office/drawing/2014/main" id="{B2D685BE-1E4F-4910-955E-4E523F7B1450}"/>
                </a:ext>
              </a:extLst>
            </p:cNvPr>
            <p:cNvSpPr/>
            <p:nvPr/>
          </p:nvSpPr>
          <p:spPr bwMode="auto">
            <a:xfrm>
              <a:off x="10097345" y="2031003"/>
              <a:ext cx="128065" cy="61718"/>
            </a:xfrm>
            <a:custGeom>
              <a:avLst/>
              <a:gdLst>
                <a:gd name="T0" fmla="*/ 31 w 35"/>
                <a:gd name="T1" fmla="*/ 9 h 17"/>
                <a:gd name="T2" fmla="*/ 11 w 35"/>
                <a:gd name="T3" fmla="*/ 0 h 17"/>
                <a:gd name="T4" fmla="*/ 3 w 35"/>
                <a:gd name="T5" fmla="*/ 9 h 17"/>
                <a:gd name="T6" fmla="*/ 23 w 35"/>
                <a:gd name="T7" fmla="*/ 17 h 17"/>
                <a:gd name="T8" fmla="*/ 31 w 35"/>
                <a:gd name="T9" fmla="*/ 9 h 17"/>
              </a:gdLst>
              <a:ahLst/>
              <a:cxnLst>
                <a:cxn ang="0">
                  <a:pos x="T0" y="T1"/>
                </a:cxn>
                <a:cxn ang="0">
                  <a:pos x="T2" y="T3"/>
                </a:cxn>
                <a:cxn ang="0">
                  <a:pos x="T4" y="T5"/>
                </a:cxn>
                <a:cxn ang="0">
                  <a:pos x="T6" y="T7"/>
                </a:cxn>
                <a:cxn ang="0">
                  <a:pos x="T8" y="T9"/>
                </a:cxn>
              </a:cxnLst>
              <a:rect l="0" t="0" r="r" b="b"/>
              <a:pathLst>
                <a:path w="35" h="17">
                  <a:moveTo>
                    <a:pt x="31" y="9"/>
                  </a:moveTo>
                  <a:cubicBezTo>
                    <a:pt x="28" y="4"/>
                    <a:pt x="19" y="0"/>
                    <a:pt x="11" y="0"/>
                  </a:cubicBezTo>
                  <a:cubicBezTo>
                    <a:pt x="3" y="0"/>
                    <a:pt x="0" y="4"/>
                    <a:pt x="3" y="9"/>
                  </a:cubicBezTo>
                  <a:cubicBezTo>
                    <a:pt x="6" y="13"/>
                    <a:pt x="15" y="17"/>
                    <a:pt x="23" y="17"/>
                  </a:cubicBezTo>
                  <a:cubicBezTo>
                    <a:pt x="31" y="17"/>
                    <a:pt x="35" y="13"/>
                    <a:pt x="31" y="9"/>
                  </a:cubicBezTo>
                  <a:close/>
                </a:path>
              </a:pathLst>
            </a:custGeom>
            <a:grpFill/>
            <a:ln>
              <a:noFill/>
            </a:ln>
          </p:spPr>
          <p:txBody>
            <a:bodyPr anchor="ctr"/>
            <a:lstStyle/>
            <a:p>
              <a:pPr algn="ctr"/>
              <a:endParaRPr/>
            </a:p>
          </p:txBody>
        </p:sp>
        <p:sp>
          <p:nvSpPr>
            <p:cNvPr id="271" name="iŝ1ïḑe">
              <a:extLst>
                <a:ext uri="{FF2B5EF4-FFF2-40B4-BE49-F238E27FC236}">
                  <a16:creationId xmlns:a16="http://schemas.microsoft.com/office/drawing/2014/main" id="{F69AB8CE-01B6-444F-BEFE-7FAF66AD85FE}"/>
                </a:ext>
              </a:extLst>
            </p:cNvPr>
            <p:cNvSpPr/>
            <p:nvPr/>
          </p:nvSpPr>
          <p:spPr bwMode="auto">
            <a:xfrm>
              <a:off x="10222323" y="2031003"/>
              <a:ext cx="131151" cy="61718"/>
            </a:xfrm>
            <a:custGeom>
              <a:avLst/>
              <a:gdLst>
                <a:gd name="T0" fmla="*/ 32 w 36"/>
                <a:gd name="T1" fmla="*/ 9 h 17"/>
                <a:gd name="T2" fmla="*/ 12 w 36"/>
                <a:gd name="T3" fmla="*/ 0 h 17"/>
                <a:gd name="T4" fmla="*/ 4 w 36"/>
                <a:gd name="T5" fmla="*/ 9 h 17"/>
                <a:gd name="T6" fmla="*/ 24 w 36"/>
                <a:gd name="T7" fmla="*/ 17 h 17"/>
                <a:gd name="T8" fmla="*/ 32 w 36"/>
                <a:gd name="T9" fmla="*/ 9 h 17"/>
              </a:gdLst>
              <a:ahLst/>
              <a:cxnLst>
                <a:cxn ang="0">
                  <a:pos x="T0" y="T1"/>
                </a:cxn>
                <a:cxn ang="0">
                  <a:pos x="T2" y="T3"/>
                </a:cxn>
                <a:cxn ang="0">
                  <a:pos x="T4" y="T5"/>
                </a:cxn>
                <a:cxn ang="0">
                  <a:pos x="T6" y="T7"/>
                </a:cxn>
                <a:cxn ang="0">
                  <a:pos x="T8" y="T9"/>
                </a:cxn>
              </a:cxnLst>
              <a:rect l="0" t="0" r="r" b="b"/>
              <a:pathLst>
                <a:path w="36" h="17">
                  <a:moveTo>
                    <a:pt x="32" y="9"/>
                  </a:moveTo>
                  <a:cubicBezTo>
                    <a:pt x="29" y="4"/>
                    <a:pt x="20" y="0"/>
                    <a:pt x="12" y="0"/>
                  </a:cubicBezTo>
                  <a:cubicBezTo>
                    <a:pt x="4" y="0"/>
                    <a:pt x="0" y="4"/>
                    <a:pt x="4" y="9"/>
                  </a:cubicBezTo>
                  <a:cubicBezTo>
                    <a:pt x="7" y="13"/>
                    <a:pt x="16" y="17"/>
                    <a:pt x="24" y="17"/>
                  </a:cubicBezTo>
                  <a:cubicBezTo>
                    <a:pt x="32" y="17"/>
                    <a:pt x="36" y="13"/>
                    <a:pt x="32" y="9"/>
                  </a:cubicBezTo>
                  <a:close/>
                </a:path>
              </a:pathLst>
            </a:custGeom>
            <a:grpFill/>
            <a:ln>
              <a:noFill/>
            </a:ln>
          </p:spPr>
          <p:txBody>
            <a:bodyPr anchor="ctr"/>
            <a:lstStyle/>
            <a:p>
              <a:pPr algn="ctr"/>
              <a:endParaRPr/>
            </a:p>
          </p:txBody>
        </p:sp>
        <p:sp>
          <p:nvSpPr>
            <p:cNvPr id="272" name="işḷíďè">
              <a:extLst>
                <a:ext uri="{FF2B5EF4-FFF2-40B4-BE49-F238E27FC236}">
                  <a16:creationId xmlns:a16="http://schemas.microsoft.com/office/drawing/2014/main" id="{359FCFA3-8349-43F1-A120-F7D543E825F8}"/>
                </a:ext>
              </a:extLst>
            </p:cNvPr>
            <p:cNvSpPr/>
            <p:nvPr/>
          </p:nvSpPr>
          <p:spPr bwMode="auto">
            <a:xfrm>
              <a:off x="7758238" y="1878251"/>
              <a:ext cx="114178" cy="61718"/>
            </a:xfrm>
            <a:custGeom>
              <a:avLst/>
              <a:gdLst>
                <a:gd name="T0" fmla="*/ 29 w 31"/>
                <a:gd name="T1" fmla="*/ 9 h 17"/>
                <a:gd name="T2" fmla="*/ 13 w 31"/>
                <a:gd name="T3" fmla="*/ 0 h 17"/>
                <a:gd name="T4" fmla="*/ 2 w 31"/>
                <a:gd name="T5" fmla="*/ 9 h 17"/>
                <a:gd name="T6" fmla="*/ 18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28" y="4"/>
                    <a:pt x="21" y="0"/>
                    <a:pt x="13" y="0"/>
                  </a:cubicBezTo>
                  <a:cubicBezTo>
                    <a:pt x="5" y="0"/>
                    <a:pt x="0" y="4"/>
                    <a:pt x="2" y="9"/>
                  </a:cubicBezTo>
                  <a:cubicBezTo>
                    <a:pt x="3" y="13"/>
                    <a:pt x="10" y="17"/>
                    <a:pt x="18" y="17"/>
                  </a:cubicBezTo>
                  <a:cubicBezTo>
                    <a:pt x="26" y="17"/>
                    <a:pt x="31" y="13"/>
                    <a:pt x="29" y="9"/>
                  </a:cubicBezTo>
                  <a:close/>
                </a:path>
              </a:pathLst>
            </a:custGeom>
            <a:grpFill/>
            <a:ln>
              <a:noFill/>
            </a:ln>
          </p:spPr>
          <p:txBody>
            <a:bodyPr anchor="ctr"/>
            <a:lstStyle/>
            <a:p>
              <a:pPr algn="ctr"/>
              <a:endParaRPr/>
            </a:p>
          </p:txBody>
        </p:sp>
        <p:sp>
          <p:nvSpPr>
            <p:cNvPr id="273" name="ïşľïḋè">
              <a:extLst>
                <a:ext uri="{FF2B5EF4-FFF2-40B4-BE49-F238E27FC236}">
                  <a16:creationId xmlns:a16="http://schemas.microsoft.com/office/drawing/2014/main" id="{FE06E5E4-66DB-4530-BC11-BF53D8D58543}"/>
                </a:ext>
              </a:extLst>
            </p:cNvPr>
            <p:cNvSpPr/>
            <p:nvPr/>
          </p:nvSpPr>
          <p:spPr bwMode="auto">
            <a:xfrm>
              <a:off x="7883216" y="1878251"/>
              <a:ext cx="112636" cy="61718"/>
            </a:xfrm>
            <a:custGeom>
              <a:avLst/>
              <a:gdLst>
                <a:gd name="T0" fmla="*/ 30 w 31"/>
                <a:gd name="T1" fmla="*/ 9 h 17"/>
                <a:gd name="T2" fmla="*/ 13 w 31"/>
                <a:gd name="T3" fmla="*/ 0 h 17"/>
                <a:gd name="T4" fmla="*/ 2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1" y="0"/>
                    <a:pt x="13" y="0"/>
                  </a:cubicBezTo>
                  <a:cubicBezTo>
                    <a:pt x="5" y="0"/>
                    <a:pt x="0" y="4"/>
                    <a:pt x="2" y="9"/>
                  </a:cubicBezTo>
                  <a:cubicBezTo>
                    <a:pt x="3" y="13"/>
                    <a:pt x="11" y="17"/>
                    <a:pt x="18" y="17"/>
                  </a:cubicBezTo>
                  <a:cubicBezTo>
                    <a:pt x="26" y="17"/>
                    <a:pt x="31" y="13"/>
                    <a:pt x="30" y="9"/>
                  </a:cubicBezTo>
                  <a:close/>
                </a:path>
              </a:pathLst>
            </a:custGeom>
            <a:grpFill/>
            <a:ln>
              <a:noFill/>
            </a:ln>
          </p:spPr>
          <p:txBody>
            <a:bodyPr anchor="ctr"/>
            <a:lstStyle/>
            <a:p>
              <a:pPr algn="ctr"/>
              <a:endParaRPr/>
            </a:p>
          </p:txBody>
        </p:sp>
        <p:sp>
          <p:nvSpPr>
            <p:cNvPr id="274" name="ïšḷïḑê">
              <a:extLst>
                <a:ext uri="{FF2B5EF4-FFF2-40B4-BE49-F238E27FC236}">
                  <a16:creationId xmlns:a16="http://schemas.microsoft.com/office/drawing/2014/main" id="{B48667B1-712A-4679-9A54-9BBB17461FCD}"/>
                </a:ext>
              </a:extLst>
            </p:cNvPr>
            <p:cNvSpPr/>
            <p:nvPr/>
          </p:nvSpPr>
          <p:spPr bwMode="auto">
            <a:xfrm>
              <a:off x="8006652" y="1878251"/>
              <a:ext cx="112636" cy="61718"/>
            </a:xfrm>
            <a:custGeom>
              <a:avLst/>
              <a:gdLst>
                <a:gd name="T0" fmla="*/ 30 w 31"/>
                <a:gd name="T1" fmla="*/ 9 h 17"/>
                <a:gd name="T2" fmla="*/ 13 w 31"/>
                <a:gd name="T3" fmla="*/ 0 h 17"/>
                <a:gd name="T4" fmla="*/ 2 w 31"/>
                <a:gd name="T5" fmla="*/ 9 h 17"/>
                <a:gd name="T6" fmla="*/ 19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1" y="0"/>
                    <a:pt x="13" y="0"/>
                  </a:cubicBezTo>
                  <a:cubicBezTo>
                    <a:pt x="5" y="0"/>
                    <a:pt x="0" y="4"/>
                    <a:pt x="2" y="9"/>
                  </a:cubicBezTo>
                  <a:cubicBezTo>
                    <a:pt x="3" y="13"/>
                    <a:pt x="11" y="17"/>
                    <a:pt x="19" y="17"/>
                  </a:cubicBezTo>
                  <a:cubicBezTo>
                    <a:pt x="27" y="17"/>
                    <a:pt x="31" y="13"/>
                    <a:pt x="30" y="9"/>
                  </a:cubicBezTo>
                  <a:close/>
                </a:path>
              </a:pathLst>
            </a:custGeom>
            <a:grpFill/>
            <a:ln>
              <a:noFill/>
            </a:ln>
          </p:spPr>
          <p:txBody>
            <a:bodyPr anchor="ctr"/>
            <a:lstStyle/>
            <a:p>
              <a:pPr algn="ctr"/>
              <a:endParaRPr/>
            </a:p>
          </p:txBody>
        </p:sp>
        <p:sp>
          <p:nvSpPr>
            <p:cNvPr id="275" name="îṣlïḍê">
              <a:extLst>
                <a:ext uri="{FF2B5EF4-FFF2-40B4-BE49-F238E27FC236}">
                  <a16:creationId xmlns:a16="http://schemas.microsoft.com/office/drawing/2014/main" id="{A9BA50FA-8DB7-49B0-96E2-4D091C7FAE43}"/>
                </a:ext>
              </a:extLst>
            </p:cNvPr>
            <p:cNvSpPr/>
            <p:nvPr/>
          </p:nvSpPr>
          <p:spPr bwMode="auto">
            <a:xfrm>
              <a:off x="8130087" y="1878251"/>
              <a:ext cx="117264" cy="61718"/>
            </a:xfrm>
            <a:custGeom>
              <a:avLst/>
              <a:gdLst>
                <a:gd name="T0" fmla="*/ 30 w 32"/>
                <a:gd name="T1" fmla="*/ 9 h 17"/>
                <a:gd name="T2" fmla="*/ 13 w 32"/>
                <a:gd name="T3" fmla="*/ 0 h 17"/>
                <a:gd name="T4" fmla="*/ 2 w 32"/>
                <a:gd name="T5" fmla="*/ 9 h 17"/>
                <a:gd name="T6" fmla="*/ 19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1" y="0"/>
                    <a:pt x="13" y="0"/>
                  </a:cubicBezTo>
                  <a:cubicBezTo>
                    <a:pt x="5" y="0"/>
                    <a:pt x="0" y="4"/>
                    <a:pt x="2" y="9"/>
                  </a:cubicBezTo>
                  <a:cubicBezTo>
                    <a:pt x="4" y="13"/>
                    <a:pt x="11" y="17"/>
                    <a:pt x="19" y="17"/>
                  </a:cubicBezTo>
                  <a:cubicBezTo>
                    <a:pt x="27" y="17"/>
                    <a:pt x="32" y="13"/>
                    <a:pt x="30" y="9"/>
                  </a:cubicBezTo>
                  <a:close/>
                </a:path>
              </a:pathLst>
            </a:custGeom>
            <a:grpFill/>
            <a:ln>
              <a:noFill/>
            </a:ln>
          </p:spPr>
          <p:txBody>
            <a:bodyPr anchor="ctr"/>
            <a:lstStyle/>
            <a:p>
              <a:pPr algn="ctr"/>
              <a:endParaRPr/>
            </a:p>
          </p:txBody>
        </p:sp>
        <p:sp>
          <p:nvSpPr>
            <p:cNvPr id="276" name="îśľîḋê">
              <a:extLst>
                <a:ext uri="{FF2B5EF4-FFF2-40B4-BE49-F238E27FC236}">
                  <a16:creationId xmlns:a16="http://schemas.microsoft.com/office/drawing/2014/main" id="{085A5A1B-D8E4-4862-8F53-3E2FBDC422AE}"/>
                </a:ext>
              </a:extLst>
            </p:cNvPr>
            <p:cNvSpPr/>
            <p:nvPr/>
          </p:nvSpPr>
          <p:spPr bwMode="auto">
            <a:xfrm>
              <a:off x="8255067" y="1878251"/>
              <a:ext cx="115721" cy="61718"/>
            </a:xfrm>
            <a:custGeom>
              <a:avLst/>
              <a:gdLst>
                <a:gd name="T0" fmla="*/ 30 w 32"/>
                <a:gd name="T1" fmla="*/ 9 h 17"/>
                <a:gd name="T2" fmla="*/ 13 w 32"/>
                <a:gd name="T3" fmla="*/ 0 h 17"/>
                <a:gd name="T4" fmla="*/ 2 w 32"/>
                <a:gd name="T5" fmla="*/ 9 h 17"/>
                <a:gd name="T6" fmla="*/ 19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1" y="0"/>
                    <a:pt x="13" y="0"/>
                  </a:cubicBezTo>
                  <a:cubicBezTo>
                    <a:pt x="5" y="0"/>
                    <a:pt x="0" y="4"/>
                    <a:pt x="2" y="9"/>
                  </a:cubicBezTo>
                  <a:cubicBezTo>
                    <a:pt x="4" y="13"/>
                    <a:pt x="12" y="17"/>
                    <a:pt x="19" y="17"/>
                  </a:cubicBezTo>
                  <a:cubicBezTo>
                    <a:pt x="27" y="17"/>
                    <a:pt x="32" y="13"/>
                    <a:pt x="30" y="9"/>
                  </a:cubicBezTo>
                  <a:close/>
                </a:path>
              </a:pathLst>
            </a:custGeom>
            <a:grpFill/>
            <a:ln>
              <a:noFill/>
            </a:ln>
          </p:spPr>
          <p:txBody>
            <a:bodyPr anchor="ctr"/>
            <a:lstStyle/>
            <a:p>
              <a:pPr algn="ctr"/>
              <a:endParaRPr/>
            </a:p>
          </p:txBody>
        </p:sp>
        <p:sp>
          <p:nvSpPr>
            <p:cNvPr id="277" name="iṩļíḋê">
              <a:extLst>
                <a:ext uri="{FF2B5EF4-FFF2-40B4-BE49-F238E27FC236}">
                  <a16:creationId xmlns:a16="http://schemas.microsoft.com/office/drawing/2014/main" id="{147C954C-8380-446A-97B1-C57B8B978E32}"/>
                </a:ext>
              </a:extLst>
            </p:cNvPr>
            <p:cNvSpPr/>
            <p:nvPr/>
          </p:nvSpPr>
          <p:spPr bwMode="auto">
            <a:xfrm>
              <a:off x="8383131" y="1878251"/>
              <a:ext cx="112636" cy="61718"/>
            </a:xfrm>
            <a:custGeom>
              <a:avLst/>
              <a:gdLst>
                <a:gd name="T0" fmla="*/ 29 w 31"/>
                <a:gd name="T1" fmla="*/ 9 h 17"/>
                <a:gd name="T2" fmla="*/ 12 w 31"/>
                <a:gd name="T3" fmla="*/ 0 h 17"/>
                <a:gd name="T4" fmla="*/ 1 w 31"/>
                <a:gd name="T5" fmla="*/ 9 h 17"/>
                <a:gd name="T6" fmla="*/ 19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27" y="4"/>
                    <a:pt x="20" y="0"/>
                    <a:pt x="12" y="0"/>
                  </a:cubicBezTo>
                  <a:cubicBezTo>
                    <a:pt x="4" y="0"/>
                    <a:pt x="0" y="4"/>
                    <a:pt x="1" y="9"/>
                  </a:cubicBezTo>
                  <a:cubicBezTo>
                    <a:pt x="3" y="13"/>
                    <a:pt x="11" y="17"/>
                    <a:pt x="19" y="17"/>
                  </a:cubicBezTo>
                  <a:cubicBezTo>
                    <a:pt x="26" y="17"/>
                    <a:pt x="31" y="13"/>
                    <a:pt x="29" y="9"/>
                  </a:cubicBezTo>
                  <a:close/>
                </a:path>
              </a:pathLst>
            </a:custGeom>
            <a:grpFill/>
            <a:ln>
              <a:noFill/>
            </a:ln>
          </p:spPr>
          <p:txBody>
            <a:bodyPr anchor="ctr"/>
            <a:lstStyle/>
            <a:p>
              <a:pPr algn="ctr"/>
              <a:endParaRPr/>
            </a:p>
          </p:txBody>
        </p:sp>
        <p:sp>
          <p:nvSpPr>
            <p:cNvPr id="278" name="iṧ1îḑê">
              <a:extLst>
                <a:ext uri="{FF2B5EF4-FFF2-40B4-BE49-F238E27FC236}">
                  <a16:creationId xmlns:a16="http://schemas.microsoft.com/office/drawing/2014/main" id="{18C36F7E-62F1-4C93-B023-DB68A7319CC9}"/>
                </a:ext>
              </a:extLst>
            </p:cNvPr>
            <p:cNvSpPr/>
            <p:nvPr/>
          </p:nvSpPr>
          <p:spPr bwMode="auto">
            <a:xfrm>
              <a:off x="8506566" y="1878251"/>
              <a:ext cx="112636" cy="61718"/>
            </a:xfrm>
            <a:custGeom>
              <a:avLst/>
              <a:gdLst>
                <a:gd name="T0" fmla="*/ 29 w 31"/>
                <a:gd name="T1" fmla="*/ 9 h 17"/>
                <a:gd name="T2" fmla="*/ 12 w 31"/>
                <a:gd name="T3" fmla="*/ 0 h 17"/>
                <a:gd name="T4" fmla="*/ 2 w 31"/>
                <a:gd name="T5" fmla="*/ 9 h 17"/>
                <a:gd name="T6" fmla="*/ 19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27" y="4"/>
                    <a:pt x="20" y="0"/>
                    <a:pt x="12" y="0"/>
                  </a:cubicBezTo>
                  <a:cubicBezTo>
                    <a:pt x="4" y="0"/>
                    <a:pt x="0" y="4"/>
                    <a:pt x="2" y="9"/>
                  </a:cubicBezTo>
                  <a:cubicBezTo>
                    <a:pt x="3" y="13"/>
                    <a:pt x="11" y="17"/>
                    <a:pt x="19" y="17"/>
                  </a:cubicBezTo>
                  <a:cubicBezTo>
                    <a:pt x="27" y="17"/>
                    <a:pt x="31" y="13"/>
                    <a:pt x="29" y="9"/>
                  </a:cubicBezTo>
                  <a:close/>
                </a:path>
              </a:pathLst>
            </a:custGeom>
            <a:grpFill/>
            <a:ln>
              <a:noFill/>
            </a:ln>
          </p:spPr>
          <p:txBody>
            <a:bodyPr anchor="ctr"/>
            <a:lstStyle/>
            <a:p>
              <a:pPr algn="ctr"/>
              <a:endParaRPr/>
            </a:p>
          </p:txBody>
        </p:sp>
        <p:sp>
          <p:nvSpPr>
            <p:cNvPr id="279" name="íšḻîďe">
              <a:extLst>
                <a:ext uri="{FF2B5EF4-FFF2-40B4-BE49-F238E27FC236}">
                  <a16:creationId xmlns:a16="http://schemas.microsoft.com/office/drawing/2014/main" id="{3F26060D-EBD5-4CDB-9068-C7A64EA9B127}"/>
                </a:ext>
              </a:extLst>
            </p:cNvPr>
            <p:cNvSpPr/>
            <p:nvPr/>
          </p:nvSpPr>
          <p:spPr bwMode="auto">
            <a:xfrm>
              <a:off x="8630002" y="1878251"/>
              <a:ext cx="117264" cy="61718"/>
            </a:xfrm>
            <a:custGeom>
              <a:avLst/>
              <a:gdLst>
                <a:gd name="T0" fmla="*/ 30 w 32"/>
                <a:gd name="T1" fmla="*/ 9 h 17"/>
                <a:gd name="T2" fmla="*/ 12 w 32"/>
                <a:gd name="T3" fmla="*/ 0 h 17"/>
                <a:gd name="T4" fmla="*/ 2 w 32"/>
                <a:gd name="T5" fmla="*/ 9 h 17"/>
                <a:gd name="T6" fmla="*/ 19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7" y="4"/>
                    <a:pt x="20" y="0"/>
                    <a:pt x="12" y="0"/>
                  </a:cubicBezTo>
                  <a:cubicBezTo>
                    <a:pt x="4" y="0"/>
                    <a:pt x="0" y="4"/>
                    <a:pt x="2" y="9"/>
                  </a:cubicBezTo>
                  <a:cubicBezTo>
                    <a:pt x="4" y="13"/>
                    <a:pt x="12" y="17"/>
                    <a:pt x="19" y="17"/>
                  </a:cubicBezTo>
                  <a:cubicBezTo>
                    <a:pt x="27" y="17"/>
                    <a:pt x="32" y="13"/>
                    <a:pt x="30" y="9"/>
                  </a:cubicBezTo>
                  <a:close/>
                </a:path>
              </a:pathLst>
            </a:custGeom>
            <a:grpFill/>
            <a:ln>
              <a:noFill/>
            </a:ln>
          </p:spPr>
          <p:txBody>
            <a:bodyPr anchor="ctr"/>
            <a:lstStyle/>
            <a:p>
              <a:pPr algn="ctr"/>
              <a:endParaRPr/>
            </a:p>
          </p:txBody>
        </p:sp>
        <p:sp>
          <p:nvSpPr>
            <p:cNvPr id="280" name="ï$liḋê">
              <a:extLst>
                <a:ext uri="{FF2B5EF4-FFF2-40B4-BE49-F238E27FC236}">
                  <a16:creationId xmlns:a16="http://schemas.microsoft.com/office/drawing/2014/main" id="{1DD899DF-6C21-4A76-B35F-EE64061327AF}"/>
                </a:ext>
              </a:extLst>
            </p:cNvPr>
            <p:cNvSpPr/>
            <p:nvPr/>
          </p:nvSpPr>
          <p:spPr bwMode="auto">
            <a:xfrm>
              <a:off x="8754981" y="1878251"/>
              <a:ext cx="115721" cy="61718"/>
            </a:xfrm>
            <a:custGeom>
              <a:avLst/>
              <a:gdLst>
                <a:gd name="T0" fmla="*/ 30 w 32"/>
                <a:gd name="T1" fmla="*/ 9 h 17"/>
                <a:gd name="T2" fmla="*/ 12 w 32"/>
                <a:gd name="T3" fmla="*/ 0 h 17"/>
                <a:gd name="T4" fmla="*/ 2 w 32"/>
                <a:gd name="T5" fmla="*/ 9 h 17"/>
                <a:gd name="T6" fmla="*/ 20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2" y="0"/>
                  </a:cubicBezTo>
                  <a:cubicBezTo>
                    <a:pt x="4" y="0"/>
                    <a:pt x="0" y="4"/>
                    <a:pt x="2" y="9"/>
                  </a:cubicBezTo>
                  <a:cubicBezTo>
                    <a:pt x="4" y="13"/>
                    <a:pt x="12" y="17"/>
                    <a:pt x="20" y="17"/>
                  </a:cubicBezTo>
                  <a:cubicBezTo>
                    <a:pt x="27" y="17"/>
                    <a:pt x="32" y="13"/>
                    <a:pt x="30" y="9"/>
                  </a:cubicBezTo>
                  <a:close/>
                </a:path>
              </a:pathLst>
            </a:custGeom>
            <a:grpFill/>
            <a:ln>
              <a:noFill/>
            </a:ln>
          </p:spPr>
          <p:txBody>
            <a:bodyPr anchor="ctr"/>
            <a:lstStyle/>
            <a:p>
              <a:pPr algn="ctr"/>
              <a:endParaRPr/>
            </a:p>
          </p:txBody>
        </p:sp>
        <p:sp>
          <p:nvSpPr>
            <p:cNvPr id="281" name="ïsļïḓé">
              <a:extLst>
                <a:ext uri="{FF2B5EF4-FFF2-40B4-BE49-F238E27FC236}">
                  <a16:creationId xmlns:a16="http://schemas.microsoft.com/office/drawing/2014/main" id="{B0F80CC9-11EF-4B74-BC7A-AE2C15002312}"/>
                </a:ext>
              </a:extLst>
            </p:cNvPr>
            <p:cNvSpPr/>
            <p:nvPr/>
          </p:nvSpPr>
          <p:spPr bwMode="auto">
            <a:xfrm>
              <a:off x="8878417" y="1878251"/>
              <a:ext cx="117264" cy="61718"/>
            </a:xfrm>
            <a:custGeom>
              <a:avLst/>
              <a:gdLst>
                <a:gd name="T0" fmla="*/ 30 w 32"/>
                <a:gd name="T1" fmla="*/ 9 h 17"/>
                <a:gd name="T2" fmla="*/ 12 w 32"/>
                <a:gd name="T3" fmla="*/ 0 h 17"/>
                <a:gd name="T4" fmla="*/ 2 w 32"/>
                <a:gd name="T5" fmla="*/ 9 h 17"/>
                <a:gd name="T6" fmla="*/ 20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2" y="0"/>
                  </a:cubicBezTo>
                  <a:cubicBezTo>
                    <a:pt x="4" y="0"/>
                    <a:pt x="0" y="4"/>
                    <a:pt x="2" y="9"/>
                  </a:cubicBezTo>
                  <a:cubicBezTo>
                    <a:pt x="4" y="13"/>
                    <a:pt x="12" y="17"/>
                    <a:pt x="20" y="17"/>
                  </a:cubicBezTo>
                  <a:cubicBezTo>
                    <a:pt x="28" y="17"/>
                    <a:pt x="32" y="13"/>
                    <a:pt x="30" y="9"/>
                  </a:cubicBezTo>
                  <a:close/>
                </a:path>
              </a:pathLst>
            </a:custGeom>
            <a:grpFill/>
            <a:ln>
              <a:noFill/>
            </a:ln>
          </p:spPr>
          <p:txBody>
            <a:bodyPr anchor="ctr"/>
            <a:lstStyle/>
            <a:p>
              <a:pPr algn="ctr"/>
              <a:endParaRPr/>
            </a:p>
          </p:txBody>
        </p:sp>
        <p:sp>
          <p:nvSpPr>
            <p:cNvPr id="282" name="iśļîḓê">
              <a:extLst>
                <a:ext uri="{FF2B5EF4-FFF2-40B4-BE49-F238E27FC236}">
                  <a16:creationId xmlns:a16="http://schemas.microsoft.com/office/drawing/2014/main" id="{41C3E1F6-7BE9-42AA-8B7C-638040544ED2}"/>
                </a:ext>
              </a:extLst>
            </p:cNvPr>
            <p:cNvSpPr/>
            <p:nvPr/>
          </p:nvSpPr>
          <p:spPr bwMode="auto">
            <a:xfrm>
              <a:off x="9003395" y="1878251"/>
              <a:ext cx="115721" cy="61718"/>
            </a:xfrm>
            <a:custGeom>
              <a:avLst/>
              <a:gdLst>
                <a:gd name="T0" fmla="*/ 30 w 32"/>
                <a:gd name="T1" fmla="*/ 9 h 17"/>
                <a:gd name="T2" fmla="*/ 12 w 32"/>
                <a:gd name="T3" fmla="*/ 0 h 17"/>
                <a:gd name="T4" fmla="*/ 2 w 32"/>
                <a:gd name="T5" fmla="*/ 9 h 17"/>
                <a:gd name="T6" fmla="*/ 20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28" y="4"/>
                    <a:pt x="20" y="0"/>
                    <a:pt x="12" y="0"/>
                  </a:cubicBezTo>
                  <a:cubicBezTo>
                    <a:pt x="4" y="0"/>
                    <a:pt x="0" y="4"/>
                    <a:pt x="2" y="9"/>
                  </a:cubicBezTo>
                  <a:cubicBezTo>
                    <a:pt x="4" y="13"/>
                    <a:pt x="13" y="17"/>
                    <a:pt x="20" y="17"/>
                  </a:cubicBezTo>
                  <a:cubicBezTo>
                    <a:pt x="28" y="17"/>
                    <a:pt x="32" y="13"/>
                    <a:pt x="30" y="9"/>
                  </a:cubicBezTo>
                  <a:close/>
                </a:path>
              </a:pathLst>
            </a:custGeom>
            <a:grpFill/>
            <a:ln>
              <a:noFill/>
            </a:ln>
          </p:spPr>
          <p:txBody>
            <a:bodyPr anchor="ctr"/>
            <a:lstStyle/>
            <a:p>
              <a:pPr algn="ctr"/>
              <a:endParaRPr/>
            </a:p>
          </p:txBody>
        </p:sp>
        <p:sp>
          <p:nvSpPr>
            <p:cNvPr id="283" name="ïṥļîďé">
              <a:extLst>
                <a:ext uri="{FF2B5EF4-FFF2-40B4-BE49-F238E27FC236}">
                  <a16:creationId xmlns:a16="http://schemas.microsoft.com/office/drawing/2014/main" id="{48BB876D-C625-421E-9402-E2D771C5E0C2}"/>
                </a:ext>
              </a:extLst>
            </p:cNvPr>
            <p:cNvSpPr/>
            <p:nvPr/>
          </p:nvSpPr>
          <p:spPr bwMode="auto">
            <a:xfrm>
              <a:off x="9126831" y="1878251"/>
              <a:ext cx="120350" cy="61718"/>
            </a:xfrm>
            <a:custGeom>
              <a:avLst/>
              <a:gdLst>
                <a:gd name="T0" fmla="*/ 30 w 33"/>
                <a:gd name="T1" fmla="*/ 9 h 17"/>
                <a:gd name="T2" fmla="*/ 12 w 33"/>
                <a:gd name="T3" fmla="*/ 0 h 17"/>
                <a:gd name="T4" fmla="*/ 2 w 33"/>
                <a:gd name="T5" fmla="*/ 9 h 17"/>
                <a:gd name="T6" fmla="*/ 21 w 33"/>
                <a:gd name="T7" fmla="*/ 17 h 17"/>
                <a:gd name="T8" fmla="*/ 30 w 33"/>
                <a:gd name="T9" fmla="*/ 9 h 17"/>
              </a:gdLst>
              <a:ahLst/>
              <a:cxnLst>
                <a:cxn ang="0">
                  <a:pos x="T0" y="T1"/>
                </a:cxn>
                <a:cxn ang="0">
                  <a:pos x="T2" y="T3"/>
                </a:cxn>
                <a:cxn ang="0">
                  <a:pos x="T4" y="T5"/>
                </a:cxn>
                <a:cxn ang="0">
                  <a:pos x="T6" y="T7"/>
                </a:cxn>
                <a:cxn ang="0">
                  <a:pos x="T8" y="T9"/>
                </a:cxn>
              </a:cxnLst>
              <a:rect l="0" t="0" r="r" b="b"/>
              <a:pathLst>
                <a:path w="33" h="17">
                  <a:moveTo>
                    <a:pt x="30" y="9"/>
                  </a:moveTo>
                  <a:cubicBezTo>
                    <a:pt x="28" y="4"/>
                    <a:pt x="20" y="0"/>
                    <a:pt x="12" y="0"/>
                  </a:cubicBezTo>
                  <a:cubicBezTo>
                    <a:pt x="4" y="0"/>
                    <a:pt x="0" y="4"/>
                    <a:pt x="2" y="9"/>
                  </a:cubicBezTo>
                  <a:cubicBezTo>
                    <a:pt x="5" y="13"/>
                    <a:pt x="13" y="17"/>
                    <a:pt x="21" y="17"/>
                  </a:cubicBezTo>
                  <a:cubicBezTo>
                    <a:pt x="28" y="17"/>
                    <a:pt x="33" y="13"/>
                    <a:pt x="30" y="9"/>
                  </a:cubicBezTo>
                  <a:close/>
                </a:path>
              </a:pathLst>
            </a:custGeom>
            <a:grpFill/>
            <a:ln>
              <a:noFill/>
            </a:ln>
          </p:spPr>
          <p:txBody>
            <a:bodyPr anchor="ctr"/>
            <a:lstStyle/>
            <a:p>
              <a:pPr algn="ctr"/>
              <a:endParaRPr/>
            </a:p>
          </p:txBody>
        </p:sp>
        <p:sp>
          <p:nvSpPr>
            <p:cNvPr id="284" name="îş1íḑé">
              <a:extLst>
                <a:ext uri="{FF2B5EF4-FFF2-40B4-BE49-F238E27FC236}">
                  <a16:creationId xmlns:a16="http://schemas.microsoft.com/office/drawing/2014/main" id="{127881FC-265F-4BAB-A87A-941E303B2F49}"/>
                </a:ext>
              </a:extLst>
            </p:cNvPr>
            <p:cNvSpPr/>
            <p:nvPr/>
          </p:nvSpPr>
          <p:spPr bwMode="auto">
            <a:xfrm>
              <a:off x="9250267" y="1878251"/>
              <a:ext cx="120350" cy="61718"/>
            </a:xfrm>
            <a:custGeom>
              <a:avLst/>
              <a:gdLst>
                <a:gd name="T0" fmla="*/ 30 w 33"/>
                <a:gd name="T1" fmla="*/ 9 h 17"/>
                <a:gd name="T2" fmla="*/ 12 w 33"/>
                <a:gd name="T3" fmla="*/ 0 h 17"/>
                <a:gd name="T4" fmla="*/ 2 w 33"/>
                <a:gd name="T5" fmla="*/ 9 h 17"/>
                <a:gd name="T6" fmla="*/ 21 w 33"/>
                <a:gd name="T7" fmla="*/ 17 h 17"/>
                <a:gd name="T8" fmla="*/ 30 w 33"/>
                <a:gd name="T9" fmla="*/ 9 h 17"/>
              </a:gdLst>
              <a:ahLst/>
              <a:cxnLst>
                <a:cxn ang="0">
                  <a:pos x="T0" y="T1"/>
                </a:cxn>
                <a:cxn ang="0">
                  <a:pos x="T2" y="T3"/>
                </a:cxn>
                <a:cxn ang="0">
                  <a:pos x="T4" y="T5"/>
                </a:cxn>
                <a:cxn ang="0">
                  <a:pos x="T6" y="T7"/>
                </a:cxn>
                <a:cxn ang="0">
                  <a:pos x="T8" y="T9"/>
                </a:cxn>
              </a:cxnLst>
              <a:rect l="0" t="0" r="r" b="b"/>
              <a:pathLst>
                <a:path w="33" h="17">
                  <a:moveTo>
                    <a:pt x="30" y="9"/>
                  </a:moveTo>
                  <a:cubicBezTo>
                    <a:pt x="28" y="4"/>
                    <a:pt x="20" y="0"/>
                    <a:pt x="12" y="0"/>
                  </a:cubicBezTo>
                  <a:cubicBezTo>
                    <a:pt x="4" y="0"/>
                    <a:pt x="0" y="4"/>
                    <a:pt x="2" y="9"/>
                  </a:cubicBezTo>
                  <a:cubicBezTo>
                    <a:pt x="5" y="13"/>
                    <a:pt x="13" y="17"/>
                    <a:pt x="21" y="17"/>
                  </a:cubicBezTo>
                  <a:cubicBezTo>
                    <a:pt x="29" y="17"/>
                    <a:pt x="33" y="13"/>
                    <a:pt x="30" y="9"/>
                  </a:cubicBezTo>
                  <a:close/>
                </a:path>
              </a:pathLst>
            </a:custGeom>
            <a:grpFill/>
            <a:ln>
              <a:noFill/>
            </a:ln>
          </p:spPr>
          <p:txBody>
            <a:bodyPr anchor="ctr"/>
            <a:lstStyle/>
            <a:p>
              <a:pPr algn="ctr"/>
              <a:endParaRPr/>
            </a:p>
          </p:txBody>
        </p:sp>
        <p:sp>
          <p:nvSpPr>
            <p:cNvPr id="285" name="ïšľíḓe">
              <a:extLst>
                <a:ext uri="{FF2B5EF4-FFF2-40B4-BE49-F238E27FC236}">
                  <a16:creationId xmlns:a16="http://schemas.microsoft.com/office/drawing/2014/main" id="{EE5EC430-54A2-4A34-9618-C8277B000D9F}"/>
                </a:ext>
              </a:extLst>
            </p:cNvPr>
            <p:cNvSpPr/>
            <p:nvPr/>
          </p:nvSpPr>
          <p:spPr bwMode="auto">
            <a:xfrm>
              <a:off x="9375246" y="1878251"/>
              <a:ext cx="120350" cy="61718"/>
            </a:xfrm>
            <a:custGeom>
              <a:avLst/>
              <a:gdLst>
                <a:gd name="T0" fmla="*/ 30 w 33"/>
                <a:gd name="T1" fmla="*/ 9 h 17"/>
                <a:gd name="T2" fmla="*/ 12 w 33"/>
                <a:gd name="T3" fmla="*/ 0 h 17"/>
                <a:gd name="T4" fmla="*/ 3 w 33"/>
                <a:gd name="T5" fmla="*/ 9 h 17"/>
                <a:gd name="T6" fmla="*/ 21 w 33"/>
                <a:gd name="T7" fmla="*/ 17 h 17"/>
                <a:gd name="T8" fmla="*/ 30 w 33"/>
                <a:gd name="T9" fmla="*/ 9 h 17"/>
              </a:gdLst>
              <a:ahLst/>
              <a:cxnLst>
                <a:cxn ang="0">
                  <a:pos x="T0" y="T1"/>
                </a:cxn>
                <a:cxn ang="0">
                  <a:pos x="T2" y="T3"/>
                </a:cxn>
                <a:cxn ang="0">
                  <a:pos x="T4" y="T5"/>
                </a:cxn>
                <a:cxn ang="0">
                  <a:pos x="T6" y="T7"/>
                </a:cxn>
                <a:cxn ang="0">
                  <a:pos x="T8" y="T9"/>
                </a:cxn>
              </a:cxnLst>
              <a:rect l="0" t="0" r="r" b="b"/>
              <a:pathLst>
                <a:path w="33" h="17">
                  <a:moveTo>
                    <a:pt x="30" y="9"/>
                  </a:moveTo>
                  <a:cubicBezTo>
                    <a:pt x="28" y="4"/>
                    <a:pt x="19" y="0"/>
                    <a:pt x="12" y="0"/>
                  </a:cubicBezTo>
                  <a:cubicBezTo>
                    <a:pt x="4" y="0"/>
                    <a:pt x="0" y="4"/>
                    <a:pt x="3" y="9"/>
                  </a:cubicBezTo>
                  <a:cubicBezTo>
                    <a:pt x="5" y="13"/>
                    <a:pt x="14" y="17"/>
                    <a:pt x="21" y="17"/>
                  </a:cubicBezTo>
                  <a:cubicBezTo>
                    <a:pt x="29" y="17"/>
                    <a:pt x="33" y="13"/>
                    <a:pt x="30" y="9"/>
                  </a:cubicBezTo>
                  <a:close/>
                </a:path>
              </a:pathLst>
            </a:custGeom>
            <a:grpFill/>
            <a:ln>
              <a:noFill/>
            </a:ln>
          </p:spPr>
          <p:txBody>
            <a:bodyPr anchor="ctr"/>
            <a:lstStyle/>
            <a:p>
              <a:pPr algn="ctr"/>
              <a:endParaRPr/>
            </a:p>
          </p:txBody>
        </p:sp>
        <p:sp>
          <p:nvSpPr>
            <p:cNvPr id="286" name="îS1îḍe">
              <a:extLst>
                <a:ext uri="{FF2B5EF4-FFF2-40B4-BE49-F238E27FC236}">
                  <a16:creationId xmlns:a16="http://schemas.microsoft.com/office/drawing/2014/main" id="{DF3C4BEC-CEAA-40C7-A59F-81F81E7472D8}"/>
                </a:ext>
              </a:extLst>
            </p:cNvPr>
            <p:cNvSpPr/>
            <p:nvPr/>
          </p:nvSpPr>
          <p:spPr bwMode="auto">
            <a:xfrm>
              <a:off x="9498681" y="1878251"/>
              <a:ext cx="120350" cy="61718"/>
            </a:xfrm>
            <a:custGeom>
              <a:avLst/>
              <a:gdLst>
                <a:gd name="T0" fmla="*/ 31 w 33"/>
                <a:gd name="T1" fmla="*/ 9 h 17"/>
                <a:gd name="T2" fmla="*/ 12 w 33"/>
                <a:gd name="T3" fmla="*/ 0 h 17"/>
                <a:gd name="T4" fmla="*/ 3 w 33"/>
                <a:gd name="T5" fmla="*/ 9 h 17"/>
                <a:gd name="T6" fmla="*/ 22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8" y="4"/>
                    <a:pt x="19" y="0"/>
                    <a:pt x="12" y="0"/>
                  </a:cubicBezTo>
                  <a:cubicBezTo>
                    <a:pt x="4" y="0"/>
                    <a:pt x="0" y="4"/>
                    <a:pt x="3" y="9"/>
                  </a:cubicBezTo>
                  <a:cubicBezTo>
                    <a:pt x="5" y="13"/>
                    <a:pt x="14" y="17"/>
                    <a:pt x="22" y="17"/>
                  </a:cubicBezTo>
                  <a:cubicBezTo>
                    <a:pt x="29" y="17"/>
                    <a:pt x="33" y="13"/>
                    <a:pt x="31" y="9"/>
                  </a:cubicBezTo>
                  <a:close/>
                </a:path>
              </a:pathLst>
            </a:custGeom>
            <a:grpFill/>
            <a:ln>
              <a:noFill/>
            </a:ln>
          </p:spPr>
          <p:txBody>
            <a:bodyPr anchor="ctr"/>
            <a:lstStyle/>
            <a:p>
              <a:pPr algn="ctr"/>
              <a:endParaRPr/>
            </a:p>
          </p:txBody>
        </p:sp>
        <p:sp>
          <p:nvSpPr>
            <p:cNvPr id="287" name="íS1íḑè">
              <a:extLst>
                <a:ext uri="{FF2B5EF4-FFF2-40B4-BE49-F238E27FC236}">
                  <a16:creationId xmlns:a16="http://schemas.microsoft.com/office/drawing/2014/main" id="{6F1DB3AF-6CA0-42C2-A998-725B5A95CF26}"/>
                </a:ext>
              </a:extLst>
            </p:cNvPr>
            <p:cNvSpPr/>
            <p:nvPr/>
          </p:nvSpPr>
          <p:spPr bwMode="auto">
            <a:xfrm>
              <a:off x="9623660" y="1878251"/>
              <a:ext cx="123436" cy="61718"/>
            </a:xfrm>
            <a:custGeom>
              <a:avLst/>
              <a:gdLst>
                <a:gd name="T0" fmla="*/ 31 w 34"/>
                <a:gd name="T1" fmla="*/ 9 h 17"/>
                <a:gd name="T2" fmla="*/ 12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19" y="0"/>
                    <a:pt x="12" y="0"/>
                  </a:cubicBezTo>
                  <a:cubicBezTo>
                    <a:pt x="4" y="0"/>
                    <a:pt x="0" y="4"/>
                    <a:pt x="3" y="9"/>
                  </a:cubicBezTo>
                  <a:cubicBezTo>
                    <a:pt x="6" y="13"/>
                    <a:pt x="14" y="17"/>
                    <a:pt x="22" y="17"/>
                  </a:cubicBezTo>
                  <a:cubicBezTo>
                    <a:pt x="30" y="17"/>
                    <a:pt x="34" y="13"/>
                    <a:pt x="31" y="9"/>
                  </a:cubicBezTo>
                  <a:close/>
                </a:path>
              </a:pathLst>
            </a:custGeom>
            <a:grpFill/>
            <a:ln>
              <a:noFill/>
            </a:ln>
          </p:spPr>
          <p:txBody>
            <a:bodyPr anchor="ctr"/>
            <a:lstStyle/>
            <a:p>
              <a:pPr algn="ctr"/>
              <a:endParaRPr/>
            </a:p>
          </p:txBody>
        </p:sp>
        <p:sp>
          <p:nvSpPr>
            <p:cNvPr id="288" name="íṧ1iḓè">
              <a:extLst>
                <a:ext uri="{FF2B5EF4-FFF2-40B4-BE49-F238E27FC236}">
                  <a16:creationId xmlns:a16="http://schemas.microsoft.com/office/drawing/2014/main" id="{DA9A68E1-DCA1-490B-84DB-3FAD1D0BFD3D}"/>
                </a:ext>
              </a:extLst>
            </p:cNvPr>
            <p:cNvSpPr/>
            <p:nvPr/>
          </p:nvSpPr>
          <p:spPr bwMode="auto">
            <a:xfrm>
              <a:off x="9747095" y="1878251"/>
              <a:ext cx="123436" cy="61718"/>
            </a:xfrm>
            <a:custGeom>
              <a:avLst/>
              <a:gdLst>
                <a:gd name="T0" fmla="*/ 31 w 34"/>
                <a:gd name="T1" fmla="*/ 9 h 17"/>
                <a:gd name="T2" fmla="*/ 12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19" y="0"/>
                    <a:pt x="12" y="0"/>
                  </a:cubicBezTo>
                  <a:cubicBezTo>
                    <a:pt x="4" y="0"/>
                    <a:pt x="0" y="4"/>
                    <a:pt x="3" y="9"/>
                  </a:cubicBezTo>
                  <a:cubicBezTo>
                    <a:pt x="6" y="13"/>
                    <a:pt x="14" y="17"/>
                    <a:pt x="22" y="17"/>
                  </a:cubicBezTo>
                  <a:cubicBezTo>
                    <a:pt x="30" y="17"/>
                    <a:pt x="34" y="13"/>
                    <a:pt x="31" y="9"/>
                  </a:cubicBezTo>
                  <a:close/>
                </a:path>
              </a:pathLst>
            </a:custGeom>
            <a:grpFill/>
            <a:ln>
              <a:noFill/>
            </a:ln>
          </p:spPr>
          <p:txBody>
            <a:bodyPr anchor="ctr"/>
            <a:lstStyle/>
            <a:p>
              <a:pPr algn="ctr"/>
              <a:endParaRPr/>
            </a:p>
          </p:txBody>
        </p:sp>
        <p:sp>
          <p:nvSpPr>
            <p:cNvPr id="289" name="íSlíḍè">
              <a:extLst>
                <a:ext uri="{FF2B5EF4-FFF2-40B4-BE49-F238E27FC236}">
                  <a16:creationId xmlns:a16="http://schemas.microsoft.com/office/drawing/2014/main" id="{039D6BAF-92F8-4E07-8A0D-76D0A0D11339}"/>
                </a:ext>
              </a:extLst>
            </p:cNvPr>
            <p:cNvSpPr/>
            <p:nvPr/>
          </p:nvSpPr>
          <p:spPr bwMode="auto">
            <a:xfrm>
              <a:off x="9870531" y="1878251"/>
              <a:ext cx="124979" cy="61718"/>
            </a:xfrm>
            <a:custGeom>
              <a:avLst/>
              <a:gdLst>
                <a:gd name="T0" fmla="*/ 31 w 34"/>
                <a:gd name="T1" fmla="*/ 9 h 17"/>
                <a:gd name="T2" fmla="*/ 12 w 34"/>
                <a:gd name="T3" fmla="*/ 0 h 17"/>
                <a:gd name="T4" fmla="*/ 3 w 34"/>
                <a:gd name="T5" fmla="*/ 9 h 17"/>
                <a:gd name="T6" fmla="*/ 23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19" y="0"/>
                    <a:pt x="12" y="0"/>
                  </a:cubicBezTo>
                  <a:cubicBezTo>
                    <a:pt x="4" y="0"/>
                    <a:pt x="0" y="4"/>
                    <a:pt x="3" y="9"/>
                  </a:cubicBezTo>
                  <a:cubicBezTo>
                    <a:pt x="6" y="13"/>
                    <a:pt x="15" y="17"/>
                    <a:pt x="23" y="17"/>
                  </a:cubicBezTo>
                  <a:cubicBezTo>
                    <a:pt x="30" y="17"/>
                    <a:pt x="34" y="13"/>
                    <a:pt x="31" y="9"/>
                  </a:cubicBezTo>
                  <a:close/>
                </a:path>
              </a:pathLst>
            </a:custGeom>
            <a:grpFill/>
            <a:ln>
              <a:noFill/>
            </a:ln>
          </p:spPr>
          <p:txBody>
            <a:bodyPr anchor="ctr"/>
            <a:lstStyle/>
            <a:p>
              <a:pPr algn="ctr"/>
              <a:endParaRPr/>
            </a:p>
          </p:txBody>
        </p:sp>
        <p:sp>
          <p:nvSpPr>
            <p:cNvPr id="290" name="ïṥļidê">
              <a:extLst>
                <a:ext uri="{FF2B5EF4-FFF2-40B4-BE49-F238E27FC236}">
                  <a16:creationId xmlns:a16="http://schemas.microsoft.com/office/drawing/2014/main" id="{D6BF58B7-A92C-4C8C-8C96-BEFFDA88C16F}"/>
                </a:ext>
              </a:extLst>
            </p:cNvPr>
            <p:cNvSpPr/>
            <p:nvPr/>
          </p:nvSpPr>
          <p:spPr bwMode="auto">
            <a:xfrm>
              <a:off x="9995510" y="1878251"/>
              <a:ext cx="123436" cy="61718"/>
            </a:xfrm>
            <a:custGeom>
              <a:avLst/>
              <a:gdLst>
                <a:gd name="T0" fmla="*/ 31 w 34"/>
                <a:gd name="T1" fmla="*/ 9 h 17"/>
                <a:gd name="T2" fmla="*/ 12 w 34"/>
                <a:gd name="T3" fmla="*/ 0 h 17"/>
                <a:gd name="T4" fmla="*/ 3 w 34"/>
                <a:gd name="T5" fmla="*/ 9 h 17"/>
                <a:gd name="T6" fmla="*/ 23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8" y="4"/>
                    <a:pt x="19" y="0"/>
                    <a:pt x="12" y="0"/>
                  </a:cubicBezTo>
                  <a:cubicBezTo>
                    <a:pt x="4" y="0"/>
                    <a:pt x="0" y="4"/>
                    <a:pt x="3" y="9"/>
                  </a:cubicBezTo>
                  <a:cubicBezTo>
                    <a:pt x="6" y="13"/>
                    <a:pt x="15" y="17"/>
                    <a:pt x="23" y="17"/>
                  </a:cubicBezTo>
                  <a:cubicBezTo>
                    <a:pt x="31" y="17"/>
                    <a:pt x="34" y="13"/>
                    <a:pt x="31" y="9"/>
                  </a:cubicBezTo>
                  <a:close/>
                </a:path>
              </a:pathLst>
            </a:custGeom>
            <a:grpFill/>
            <a:ln>
              <a:noFill/>
            </a:ln>
          </p:spPr>
          <p:txBody>
            <a:bodyPr anchor="ctr"/>
            <a:lstStyle/>
            <a:p>
              <a:pPr algn="ctr"/>
              <a:endParaRPr/>
            </a:p>
          </p:txBody>
        </p:sp>
        <p:sp>
          <p:nvSpPr>
            <p:cNvPr id="291" name="iŝľîdé">
              <a:extLst>
                <a:ext uri="{FF2B5EF4-FFF2-40B4-BE49-F238E27FC236}">
                  <a16:creationId xmlns:a16="http://schemas.microsoft.com/office/drawing/2014/main" id="{7BDF8302-8E4B-4477-82C0-22D9806B4328}"/>
                </a:ext>
              </a:extLst>
            </p:cNvPr>
            <p:cNvSpPr/>
            <p:nvPr/>
          </p:nvSpPr>
          <p:spPr bwMode="auto">
            <a:xfrm>
              <a:off x="10118946" y="1878251"/>
              <a:ext cx="128065" cy="61718"/>
            </a:xfrm>
            <a:custGeom>
              <a:avLst/>
              <a:gdLst>
                <a:gd name="T0" fmla="*/ 31 w 35"/>
                <a:gd name="T1" fmla="*/ 9 h 17"/>
                <a:gd name="T2" fmla="*/ 12 w 35"/>
                <a:gd name="T3" fmla="*/ 0 h 17"/>
                <a:gd name="T4" fmla="*/ 4 w 35"/>
                <a:gd name="T5" fmla="*/ 9 h 17"/>
                <a:gd name="T6" fmla="*/ 23 w 35"/>
                <a:gd name="T7" fmla="*/ 17 h 17"/>
                <a:gd name="T8" fmla="*/ 31 w 35"/>
                <a:gd name="T9" fmla="*/ 9 h 17"/>
              </a:gdLst>
              <a:ahLst/>
              <a:cxnLst>
                <a:cxn ang="0">
                  <a:pos x="T0" y="T1"/>
                </a:cxn>
                <a:cxn ang="0">
                  <a:pos x="T2" y="T3"/>
                </a:cxn>
                <a:cxn ang="0">
                  <a:pos x="T4" y="T5"/>
                </a:cxn>
                <a:cxn ang="0">
                  <a:pos x="T6" y="T7"/>
                </a:cxn>
                <a:cxn ang="0">
                  <a:pos x="T8" y="T9"/>
                </a:cxn>
              </a:cxnLst>
              <a:rect l="0" t="0" r="r" b="b"/>
              <a:pathLst>
                <a:path w="35" h="17">
                  <a:moveTo>
                    <a:pt x="31" y="9"/>
                  </a:moveTo>
                  <a:cubicBezTo>
                    <a:pt x="28" y="4"/>
                    <a:pt x="19" y="0"/>
                    <a:pt x="12" y="0"/>
                  </a:cubicBezTo>
                  <a:cubicBezTo>
                    <a:pt x="4" y="0"/>
                    <a:pt x="0" y="4"/>
                    <a:pt x="4" y="9"/>
                  </a:cubicBezTo>
                  <a:cubicBezTo>
                    <a:pt x="7" y="13"/>
                    <a:pt x="15" y="17"/>
                    <a:pt x="23" y="17"/>
                  </a:cubicBezTo>
                  <a:cubicBezTo>
                    <a:pt x="31" y="17"/>
                    <a:pt x="35" y="13"/>
                    <a:pt x="31" y="9"/>
                  </a:cubicBezTo>
                  <a:close/>
                </a:path>
              </a:pathLst>
            </a:custGeom>
            <a:grpFill/>
            <a:ln>
              <a:noFill/>
            </a:ln>
          </p:spPr>
          <p:txBody>
            <a:bodyPr anchor="ctr"/>
            <a:lstStyle/>
            <a:p>
              <a:pPr algn="ctr"/>
              <a:endParaRPr/>
            </a:p>
          </p:txBody>
        </p:sp>
        <p:sp>
          <p:nvSpPr>
            <p:cNvPr id="292" name="îś1îḋê">
              <a:extLst>
                <a:ext uri="{FF2B5EF4-FFF2-40B4-BE49-F238E27FC236}">
                  <a16:creationId xmlns:a16="http://schemas.microsoft.com/office/drawing/2014/main" id="{B8A79A76-3931-404A-910A-7F0EE735F622}"/>
                </a:ext>
              </a:extLst>
            </p:cNvPr>
            <p:cNvSpPr/>
            <p:nvPr/>
          </p:nvSpPr>
          <p:spPr bwMode="auto">
            <a:xfrm>
              <a:off x="6648859" y="1953855"/>
              <a:ext cx="109550" cy="63261"/>
            </a:xfrm>
            <a:custGeom>
              <a:avLst/>
              <a:gdLst>
                <a:gd name="T0" fmla="*/ 29 w 30"/>
                <a:gd name="T1" fmla="*/ 8 h 17"/>
                <a:gd name="T2" fmla="*/ 14 w 30"/>
                <a:gd name="T3" fmla="*/ 0 h 17"/>
                <a:gd name="T4" fmla="*/ 1 w 30"/>
                <a:gd name="T5" fmla="*/ 8 h 17"/>
                <a:gd name="T6" fmla="*/ 16 w 30"/>
                <a:gd name="T7" fmla="*/ 17 h 17"/>
                <a:gd name="T8" fmla="*/ 29 w 30"/>
                <a:gd name="T9" fmla="*/ 8 h 17"/>
              </a:gdLst>
              <a:ahLst/>
              <a:cxnLst>
                <a:cxn ang="0">
                  <a:pos x="T0" y="T1"/>
                </a:cxn>
                <a:cxn ang="0">
                  <a:pos x="T2" y="T3"/>
                </a:cxn>
                <a:cxn ang="0">
                  <a:pos x="T4" y="T5"/>
                </a:cxn>
                <a:cxn ang="0">
                  <a:pos x="T6" y="T7"/>
                </a:cxn>
                <a:cxn ang="0">
                  <a:pos x="T8" y="T9"/>
                </a:cxn>
              </a:cxnLst>
              <a:rect l="0" t="0" r="r" b="b"/>
              <a:pathLst>
                <a:path w="30" h="17">
                  <a:moveTo>
                    <a:pt x="29" y="8"/>
                  </a:moveTo>
                  <a:cubicBezTo>
                    <a:pt x="28" y="4"/>
                    <a:pt x="22" y="0"/>
                    <a:pt x="14" y="0"/>
                  </a:cubicBezTo>
                  <a:cubicBezTo>
                    <a:pt x="6" y="0"/>
                    <a:pt x="0" y="4"/>
                    <a:pt x="1" y="8"/>
                  </a:cubicBezTo>
                  <a:cubicBezTo>
                    <a:pt x="1" y="13"/>
                    <a:pt x="8" y="17"/>
                    <a:pt x="16" y="17"/>
                  </a:cubicBezTo>
                  <a:cubicBezTo>
                    <a:pt x="24" y="17"/>
                    <a:pt x="30" y="13"/>
                    <a:pt x="29" y="8"/>
                  </a:cubicBezTo>
                  <a:close/>
                </a:path>
              </a:pathLst>
            </a:custGeom>
            <a:grpFill/>
            <a:ln>
              <a:noFill/>
            </a:ln>
          </p:spPr>
          <p:txBody>
            <a:bodyPr anchor="ctr"/>
            <a:lstStyle/>
            <a:p>
              <a:pPr algn="ctr"/>
              <a:endParaRPr/>
            </a:p>
          </p:txBody>
        </p:sp>
        <p:sp>
          <p:nvSpPr>
            <p:cNvPr id="293" name="îślîdé">
              <a:extLst>
                <a:ext uri="{FF2B5EF4-FFF2-40B4-BE49-F238E27FC236}">
                  <a16:creationId xmlns:a16="http://schemas.microsoft.com/office/drawing/2014/main" id="{0218F4D7-A55E-440C-B208-96B3B20F8B62}"/>
                </a:ext>
              </a:extLst>
            </p:cNvPr>
            <p:cNvSpPr/>
            <p:nvPr/>
          </p:nvSpPr>
          <p:spPr bwMode="auto">
            <a:xfrm>
              <a:off x="6776924" y="1953855"/>
              <a:ext cx="106464" cy="63261"/>
            </a:xfrm>
            <a:custGeom>
              <a:avLst/>
              <a:gdLst>
                <a:gd name="T0" fmla="*/ 29 w 29"/>
                <a:gd name="T1" fmla="*/ 8 h 17"/>
                <a:gd name="T2" fmla="*/ 13 w 29"/>
                <a:gd name="T3" fmla="*/ 0 h 17"/>
                <a:gd name="T4" fmla="*/ 0 w 29"/>
                <a:gd name="T5" fmla="*/ 8 h 17"/>
                <a:gd name="T6" fmla="*/ 16 w 29"/>
                <a:gd name="T7" fmla="*/ 17 h 17"/>
                <a:gd name="T8" fmla="*/ 29 w 29"/>
                <a:gd name="T9" fmla="*/ 8 h 17"/>
              </a:gdLst>
              <a:ahLst/>
              <a:cxnLst>
                <a:cxn ang="0">
                  <a:pos x="T0" y="T1"/>
                </a:cxn>
                <a:cxn ang="0">
                  <a:pos x="T2" y="T3"/>
                </a:cxn>
                <a:cxn ang="0">
                  <a:pos x="T4" y="T5"/>
                </a:cxn>
                <a:cxn ang="0">
                  <a:pos x="T6" y="T7"/>
                </a:cxn>
                <a:cxn ang="0">
                  <a:pos x="T8" y="T9"/>
                </a:cxn>
              </a:cxnLst>
              <a:rect l="0" t="0" r="r" b="b"/>
              <a:pathLst>
                <a:path w="29" h="17">
                  <a:moveTo>
                    <a:pt x="29" y="8"/>
                  </a:moveTo>
                  <a:cubicBezTo>
                    <a:pt x="28" y="4"/>
                    <a:pt x="21" y="0"/>
                    <a:pt x="13" y="0"/>
                  </a:cubicBezTo>
                  <a:cubicBezTo>
                    <a:pt x="5" y="0"/>
                    <a:pt x="0" y="4"/>
                    <a:pt x="0" y="8"/>
                  </a:cubicBezTo>
                  <a:cubicBezTo>
                    <a:pt x="1" y="13"/>
                    <a:pt x="8" y="17"/>
                    <a:pt x="16" y="17"/>
                  </a:cubicBezTo>
                  <a:cubicBezTo>
                    <a:pt x="24" y="17"/>
                    <a:pt x="29" y="13"/>
                    <a:pt x="29" y="8"/>
                  </a:cubicBezTo>
                  <a:close/>
                </a:path>
              </a:pathLst>
            </a:custGeom>
            <a:grpFill/>
            <a:ln>
              <a:noFill/>
            </a:ln>
          </p:spPr>
          <p:txBody>
            <a:bodyPr anchor="ctr"/>
            <a:lstStyle/>
            <a:p>
              <a:pPr algn="ctr"/>
              <a:endParaRPr/>
            </a:p>
          </p:txBody>
        </p:sp>
        <p:sp>
          <p:nvSpPr>
            <p:cNvPr id="294" name="íṧ1iďé">
              <a:extLst>
                <a:ext uri="{FF2B5EF4-FFF2-40B4-BE49-F238E27FC236}">
                  <a16:creationId xmlns:a16="http://schemas.microsoft.com/office/drawing/2014/main" id="{37615561-A953-428E-81EE-A3D40A4EEB01}"/>
                </a:ext>
              </a:extLst>
            </p:cNvPr>
            <p:cNvSpPr/>
            <p:nvPr/>
          </p:nvSpPr>
          <p:spPr bwMode="auto">
            <a:xfrm>
              <a:off x="6900360" y="1953855"/>
              <a:ext cx="109550" cy="63261"/>
            </a:xfrm>
            <a:custGeom>
              <a:avLst/>
              <a:gdLst>
                <a:gd name="T0" fmla="*/ 29 w 30"/>
                <a:gd name="T1" fmla="*/ 8 h 17"/>
                <a:gd name="T2" fmla="*/ 14 w 30"/>
                <a:gd name="T3" fmla="*/ 0 h 17"/>
                <a:gd name="T4" fmla="*/ 1 w 30"/>
                <a:gd name="T5" fmla="*/ 8 h 17"/>
                <a:gd name="T6" fmla="*/ 17 w 30"/>
                <a:gd name="T7" fmla="*/ 17 h 17"/>
                <a:gd name="T8" fmla="*/ 29 w 30"/>
                <a:gd name="T9" fmla="*/ 8 h 17"/>
              </a:gdLst>
              <a:ahLst/>
              <a:cxnLst>
                <a:cxn ang="0">
                  <a:pos x="T0" y="T1"/>
                </a:cxn>
                <a:cxn ang="0">
                  <a:pos x="T2" y="T3"/>
                </a:cxn>
                <a:cxn ang="0">
                  <a:pos x="T4" y="T5"/>
                </a:cxn>
                <a:cxn ang="0">
                  <a:pos x="T6" y="T7"/>
                </a:cxn>
                <a:cxn ang="0">
                  <a:pos x="T8" y="T9"/>
                </a:cxn>
              </a:cxnLst>
              <a:rect l="0" t="0" r="r" b="b"/>
              <a:pathLst>
                <a:path w="30" h="17">
                  <a:moveTo>
                    <a:pt x="29" y="8"/>
                  </a:moveTo>
                  <a:cubicBezTo>
                    <a:pt x="28" y="4"/>
                    <a:pt x="21" y="0"/>
                    <a:pt x="14" y="0"/>
                  </a:cubicBezTo>
                  <a:cubicBezTo>
                    <a:pt x="6" y="0"/>
                    <a:pt x="0" y="4"/>
                    <a:pt x="1" y="8"/>
                  </a:cubicBezTo>
                  <a:cubicBezTo>
                    <a:pt x="2" y="13"/>
                    <a:pt x="9" y="17"/>
                    <a:pt x="17" y="17"/>
                  </a:cubicBezTo>
                  <a:cubicBezTo>
                    <a:pt x="24" y="17"/>
                    <a:pt x="30" y="13"/>
                    <a:pt x="29" y="8"/>
                  </a:cubicBezTo>
                  <a:close/>
                </a:path>
              </a:pathLst>
            </a:custGeom>
            <a:grpFill/>
            <a:ln>
              <a:noFill/>
            </a:ln>
          </p:spPr>
          <p:txBody>
            <a:bodyPr anchor="ctr"/>
            <a:lstStyle/>
            <a:p>
              <a:pPr algn="ctr"/>
              <a:endParaRPr/>
            </a:p>
          </p:txBody>
        </p:sp>
        <p:sp>
          <p:nvSpPr>
            <p:cNvPr id="295" name="ïsļïḓê">
              <a:extLst>
                <a:ext uri="{FF2B5EF4-FFF2-40B4-BE49-F238E27FC236}">
                  <a16:creationId xmlns:a16="http://schemas.microsoft.com/office/drawing/2014/main" id="{05933197-9B6A-43DE-BFF2-E75A0E1EB73A}"/>
                </a:ext>
              </a:extLst>
            </p:cNvPr>
            <p:cNvSpPr/>
            <p:nvPr/>
          </p:nvSpPr>
          <p:spPr bwMode="auto">
            <a:xfrm>
              <a:off x="7028424" y="1953855"/>
              <a:ext cx="109550" cy="63261"/>
            </a:xfrm>
            <a:custGeom>
              <a:avLst/>
              <a:gdLst>
                <a:gd name="T0" fmla="*/ 29 w 30"/>
                <a:gd name="T1" fmla="*/ 8 h 17"/>
                <a:gd name="T2" fmla="*/ 13 w 30"/>
                <a:gd name="T3" fmla="*/ 0 h 17"/>
                <a:gd name="T4" fmla="*/ 0 w 30"/>
                <a:gd name="T5" fmla="*/ 8 h 17"/>
                <a:gd name="T6" fmla="*/ 16 w 30"/>
                <a:gd name="T7" fmla="*/ 17 h 17"/>
                <a:gd name="T8" fmla="*/ 29 w 30"/>
                <a:gd name="T9" fmla="*/ 8 h 17"/>
              </a:gdLst>
              <a:ahLst/>
              <a:cxnLst>
                <a:cxn ang="0">
                  <a:pos x="T0" y="T1"/>
                </a:cxn>
                <a:cxn ang="0">
                  <a:pos x="T2" y="T3"/>
                </a:cxn>
                <a:cxn ang="0">
                  <a:pos x="T4" y="T5"/>
                </a:cxn>
                <a:cxn ang="0">
                  <a:pos x="T6" y="T7"/>
                </a:cxn>
                <a:cxn ang="0">
                  <a:pos x="T8" y="T9"/>
                </a:cxn>
              </a:cxnLst>
              <a:rect l="0" t="0" r="r" b="b"/>
              <a:pathLst>
                <a:path w="30" h="17">
                  <a:moveTo>
                    <a:pt x="29" y="8"/>
                  </a:moveTo>
                  <a:cubicBezTo>
                    <a:pt x="28" y="4"/>
                    <a:pt x="21" y="0"/>
                    <a:pt x="13" y="0"/>
                  </a:cubicBezTo>
                  <a:cubicBezTo>
                    <a:pt x="5" y="0"/>
                    <a:pt x="0" y="4"/>
                    <a:pt x="0" y="8"/>
                  </a:cubicBezTo>
                  <a:cubicBezTo>
                    <a:pt x="1" y="13"/>
                    <a:pt x="8" y="17"/>
                    <a:pt x="16" y="17"/>
                  </a:cubicBezTo>
                  <a:cubicBezTo>
                    <a:pt x="24" y="17"/>
                    <a:pt x="30" y="13"/>
                    <a:pt x="29" y="8"/>
                  </a:cubicBezTo>
                  <a:close/>
                </a:path>
              </a:pathLst>
            </a:custGeom>
            <a:grpFill/>
            <a:ln>
              <a:noFill/>
            </a:ln>
          </p:spPr>
          <p:txBody>
            <a:bodyPr anchor="ctr"/>
            <a:lstStyle/>
            <a:p>
              <a:pPr algn="ctr"/>
              <a:endParaRPr/>
            </a:p>
          </p:txBody>
        </p:sp>
        <p:sp>
          <p:nvSpPr>
            <p:cNvPr id="296" name="îṡḻiḋê">
              <a:extLst>
                <a:ext uri="{FF2B5EF4-FFF2-40B4-BE49-F238E27FC236}">
                  <a16:creationId xmlns:a16="http://schemas.microsoft.com/office/drawing/2014/main" id="{7089A27F-E10E-467C-9D7F-E52AA0E7590F}"/>
                </a:ext>
              </a:extLst>
            </p:cNvPr>
            <p:cNvSpPr/>
            <p:nvPr/>
          </p:nvSpPr>
          <p:spPr bwMode="auto">
            <a:xfrm>
              <a:off x="7153403" y="1953855"/>
              <a:ext cx="109550" cy="63261"/>
            </a:xfrm>
            <a:custGeom>
              <a:avLst/>
              <a:gdLst>
                <a:gd name="T0" fmla="*/ 29 w 30"/>
                <a:gd name="T1" fmla="*/ 8 h 17"/>
                <a:gd name="T2" fmla="*/ 13 w 30"/>
                <a:gd name="T3" fmla="*/ 0 h 17"/>
                <a:gd name="T4" fmla="*/ 1 w 30"/>
                <a:gd name="T5" fmla="*/ 8 h 17"/>
                <a:gd name="T6" fmla="*/ 17 w 30"/>
                <a:gd name="T7" fmla="*/ 17 h 17"/>
                <a:gd name="T8" fmla="*/ 29 w 30"/>
                <a:gd name="T9" fmla="*/ 8 h 17"/>
              </a:gdLst>
              <a:ahLst/>
              <a:cxnLst>
                <a:cxn ang="0">
                  <a:pos x="T0" y="T1"/>
                </a:cxn>
                <a:cxn ang="0">
                  <a:pos x="T2" y="T3"/>
                </a:cxn>
                <a:cxn ang="0">
                  <a:pos x="T4" y="T5"/>
                </a:cxn>
                <a:cxn ang="0">
                  <a:pos x="T6" y="T7"/>
                </a:cxn>
                <a:cxn ang="0">
                  <a:pos x="T8" y="T9"/>
                </a:cxn>
              </a:cxnLst>
              <a:rect l="0" t="0" r="r" b="b"/>
              <a:pathLst>
                <a:path w="30" h="17">
                  <a:moveTo>
                    <a:pt x="29" y="8"/>
                  </a:moveTo>
                  <a:cubicBezTo>
                    <a:pt x="28" y="4"/>
                    <a:pt x="21" y="0"/>
                    <a:pt x="13" y="0"/>
                  </a:cubicBezTo>
                  <a:cubicBezTo>
                    <a:pt x="6" y="0"/>
                    <a:pt x="0" y="4"/>
                    <a:pt x="1" y="8"/>
                  </a:cubicBezTo>
                  <a:cubicBezTo>
                    <a:pt x="2" y="13"/>
                    <a:pt x="9" y="17"/>
                    <a:pt x="17" y="17"/>
                  </a:cubicBezTo>
                  <a:cubicBezTo>
                    <a:pt x="25" y="17"/>
                    <a:pt x="30" y="13"/>
                    <a:pt x="29" y="8"/>
                  </a:cubicBezTo>
                  <a:close/>
                </a:path>
              </a:pathLst>
            </a:custGeom>
            <a:grpFill/>
            <a:ln>
              <a:noFill/>
            </a:ln>
          </p:spPr>
          <p:txBody>
            <a:bodyPr anchor="ctr"/>
            <a:lstStyle/>
            <a:p>
              <a:pPr algn="ctr"/>
              <a:endParaRPr/>
            </a:p>
          </p:txBody>
        </p:sp>
        <p:sp>
          <p:nvSpPr>
            <p:cNvPr id="297" name="ïṧḷíḑé">
              <a:extLst>
                <a:ext uri="{FF2B5EF4-FFF2-40B4-BE49-F238E27FC236}">
                  <a16:creationId xmlns:a16="http://schemas.microsoft.com/office/drawing/2014/main" id="{22F6E16E-A9FF-4922-A50E-4EAF87EC4EFD}"/>
                </a:ext>
              </a:extLst>
            </p:cNvPr>
            <p:cNvSpPr/>
            <p:nvPr/>
          </p:nvSpPr>
          <p:spPr bwMode="auto">
            <a:xfrm>
              <a:off x="7279924" y="1953855"/>
              <a:ext cx="109550" cy="63261"/>
            </a:xfrm>
            <a:custGeom>
              <a:avLst/>
              <a:gdLst>
                <a:gd name="T0" fmla="*/ 29 w 30"/>
                <a:gd name="T1" fmla="*/ 8 h 17"/>
                <a:gd name="T2" fmla="*/ 13 w 30"/>
                <a:gd name="T3" fmla="*/ 0 h 17"/>
                <a:gd name="T4" fmla="*/ 1 w 30"/>
                <a:gd name="T5" fmla="*/ 8 h 17"/>
                <a:gd name="T6" fmla="*/ 17 w 30"/>
                <a:gd name="T7" fmla="*/ 17 h 17"/>
                <a:gd name="T8" fmla="*/ 29 w 30"/>
                <a:gd name="T9" fmla="*/ 8 h 17"/>
              </a:gdLst>
              <a:ahLst/>
              <a:cxnLst>
                <a:cxn ang="0">
                  <a:pos x="T0" y="T1"/>
                </a:cxn>
                <a:cxn ang="0">
                  <a:pos x="T2" y="T3"/>
                </a:cxn>
                <a:cxn ang="0">
                  <a:pos x="T4" y="T5"/>
                </a:cxn>
                <a:cxn ang="0">
                  <a:pos x="T6" y="T7"/>
                </a:cxn>
                <a:cxn ang="0">
                  <a:pos x="T8" y="T9"/>
                </a:cxn>
              </a:cxnLst>
              <a:rect l="0" t="0" r="r" b="b"/>
              <a:pathLst>
                <a:path w="30" h="17">
                  <a:moveTo>
                    <a:pt x="29" y="8"/>
                  </a:moveTo>
                  <a:cubicBezTo>
                    <a:pt x="28" y="4"/>
                    <a:pt x="20" y="0"/>
                    <a:pt x="13" y="0"/>
                  </a:cubicBezTo>
                  <a:cubicBezTo>
                    <a:pt x="5" y="0"/>
                    <a:pt x="0" y="4"/>
                    <a:pt x="1" y="8"/>
                  </a:cubicBezTo>
                  <a:cubicBezTo>
                    <a:pt x="2" y="13"/>
                    <a:pt x="9" y="17"/>
                    <a:pt x="17" y="17"/>
                  </a:cubicBezTo>
                  <a:cubicBezTo>
                    <a:pt x="25" y="17"/>
                    <a:pt x="30" y="13"/>
                    <a:pt x="29" y="8"/>
                  </a:cubicBezTo>
                  <a:close/>
                </a:path>
              </a:pathLst>
            </a:custGeom>
            <a:grpFill/>
            <a:ln>
              <a:noFill/>
            </a:ln>
          </p:spPr>
          <p:txBody>
            <a:bodyPr anchor="ctr"/>
            <a:lstStyle/>
            <a:p>
              <a:pPr algn="ctr"/>
              <a:endParaRPr/>
            </a:p>
          </p:txBody>
        </p:sp>
        <p:sp>
          <p:nvSpPr>
            <p:cNvPr id="298" name="išḷíḓe">
              <a:extLst>
                <a:ext uri="{FF2B5EF4-FFF2-40B4-BE49-F238E27FC236}">
                  <a16:creationId xmlns:a16="http://schemas.microsoft.com/office/drawing/2014/main" id="{453EB739-C2FD-4966-9B16-20A59C2C749B}"/>
                </a:ext>
              </a:extLst>
            </p:cNvPr>
            <p:cNvSpPr/>
            <p:nvPr/>
          </p:nvSpPr>
          <p:spPr bwMode="auto">
            <a:xfrm>
              <a:off x="7404903" y="1953855"/>
              <a:ext cx="112636" cy="63261"/>
            </a:xfrm>
            <a:custGeom>
              <a:avLst/>
              <a:gdLst>
                <a:gd name="T0" fmla="*/ 29 w 31"/>
                <a:gd name="T1" fmla="*/ 8 h 17"/>
                <a:gd name="T2" fmla="*/ 13 w 31"/>
                <a:gd name="T3" fmla="*/ 0 h 17"/>
                <a:gd name="T4" fmla="*/ 1 w 31"/>
                <a:gd name="T5" fmla="*/ 8 h 17"/>
                <a:gd name="T6" fmla="*/ 17 w 31"/>
                <a:gd name="T7" fmla="*/ 17 h 17"/>
                <a:gd name="T8" fmla="*/ 29 w 31"/>
                <a:gd name="T9" fmla="*/ 8 h 17"/>
              </a:gdLst>
              <a:ahLst/>
              <a:cxnLst>
                <a:cxn ang="0">
                  <a:pos x="T0" y="T1"/>
                </a:cxn>
                <a:cxn ang="0">
                  <a:pos x="T2" y="T3"/>
                </a:cxn>
                <a:cxn ang="0">
                  <a:pos x="T4" y="T5"/>
                </a:cxn>
                <a:cxn ang="0">
                  <a:pos x="T6" y="T7"/>
                </a:cxn>
                <a:cxn ang="0">
                  <a:pos x="T8" y="T9"/>
                </a:cxn>
              </a:cxnLst>
              <a:rect l="0" t="0" r="r" b="b"/>
              <a:pathLst>
                <a:path w="31" h="17">
                  <a:moveTo>
                    <a:pt x="29" y="8"/>
                  </a:moveTo>
                  <a:cubicBezTo>
                    <a:pt x="28" y="4"/>
                    <a:pt x="21" y="0"/>
                    <a:pt x="13" y="0"/>
                  </a:cubicBezTo>
                  <a:cubicBezTo>
                    <a:pt x="5" y="0"/>
                    <a:pt x="0" y="4"/>
                    <a:pt x="1" y="8"/>
                  </a:cubicBezTo>
                  <a:cubicBezTo>
                    <a:pt x="2" y="13"/>
                    <a:pt x="10" y="17"/>
                    <a:pt x="17" y="17"/>
                  </a:cubicBezTo>
                  <a:cubicBezTo>
                    <a:pt x="25" y="17"/>
                    <a:pt x="31" y="13"/>
                    <a:pt x="29" y="8"/>
                  </a:cubicBezTo>
                  <a:close/>
                </a:path>
              </a:pathLst>
            </a:custGeom>
            <a:grpFill/>
            <a:ln>
              <a:noFill/>
            </a:ln>
          </p:spPr>
          <p:txBody>
            <a:bodyPr anchor="ctr"/>
            <a:lstStyle/>
            <a:p>
              <a:pPr algn="ctr"/>
              <a:endParaRPr/>
            </a:p>
          </p:txBody>
        </p:sp>
        <p:sp>
          <p:nvSpPr>
            <p:cNvPr id="299" name="iśľïḑe">
              <a:extLst>
                <a:ext uri="{FF2B5EF4-FFF2-40B4-BE49-F238E27FC236}">
                  <a16:creationId xmlns:a16="http://schemas.microsoft.com/office/drawing/2014/main" id="{0CEE40C0-9A80-451F-A348-BC9734E3F672}"/>
                </a:ext>
              </a:extLst>
            </p:cNvPr>
            <p:cNvSpPr/>
            <p:nvPr/>
          </p:nvSpPr>
          <p:spPr bwMode="auto">
            <a:xfrm>
              <a:off x="7528338" y="1953855"/>
              <a:ext cx="114178" cy="63261"/>
            </a:xfrm>
            <a:custGeom>
              <a:avLst/>
              <a:gdLst>
                <a:gd name="T0" fmla="*/ 30 w 31"/>
                <a:gd name="T1" fmla="*/ 8 h 17"/>
                <a:gd name="T2" fmla="*/ 14 w 31"/>
                <a:gd name="T3" fmla="*/ 0 h 17"/>
                <a:gd name="T4" fmla="*/ 2 w 31"/>
                <a:gd name="T5" fmla="*/ 8 h 17"/>
                <a:gd name="T6" fmla="*/ 18 w 31"/>
                <a:gd name="T7" fmla="*/ 17 h 17"/>
                <a:gd name="T8" fmla="*/ 30 w 31"/>
                <a:gd name="T9" fmla="*/ 8 h 17"/>
              </a:gdLst>
              <a:ahLst/>
              <a:cxnLst>
                <a:cxn ang="0">
                  <a:pos x="T0" y="T1"/>
                </a:cxn>
                <a:cxn ang="0">
                  <a:pos x="T2" y="T3"/>
                </a:cxn>
                <a:cxn ang="0">
                  <a:pos x="T4" y="T5"/>
                </a:cxn>
                <a:cxn ang="0">
                  <a:pos x="T6" y="T7"/>
                </a:cxn>
                <a:cxn ang="0">
                  <a:pos x="T8" y="T9"/>
                </a:cxn>
              </a:cxnLst>
              <a:rect l="0" t="0" r="r" b="b"/>
              <a:pathLst>
                <a:path w="31" h="17">
                  <a:moveTo>
                    <a:pt x="30" y="8"/>
                  </a:moveTo>
                  <a:cubicBezTo>
                    <a:pt x="29" y="4"/>
                    <a:pt x="21" y="0"/>
                    <a:pt x="14" y="0"/>
                  </a:cubicBezTo>
                  <a:cubicBezTo>
                    <a:pt x="6" y="0"/>
                    <a:pt x="0" y="4"/>
                    <a:pt x="2" y="8"/>
                  </a:cubicBezTo>
                  <a:cubicBezTo>
                    <a:pt x="3" y="13"/>
                    <a:pt x="10" y="17"/>
                    <a:pt x="18" y="17"/>
                  </a:cubicBezTo>
                  <a:cubicBezTo>
                    <a:pt x="26" y="17"/>
                    <a:pt x="31" y="13"/>
                    <a:pt x="30" y="8"/>
                  </a:cubicBezTo>
                  <a:close/>
                </a:path>
              </a:pathLst>
            </a:custGeom>
            <a:grpFill/>
            <a:ln>
              <a:noFill/>
            </a:ln>
          </p:spPr>
          <p:txBody>
            <a:bodyPr anchor="ctr"/>
            <a:lstStyle/>
            <a:p>
              <a:pPr algn="ctr"/>
              <a:endParaRPr/>
            </a:p>
          </p:txBody>
        </p:sp>
        <p:sp>
          <p:nvSpPr>
            <p:cNvPr id="300" name="ïSḷïḑê">
              <a:extLst>
                <a:ext uri="{FF2B5EF4-FFF2-40B4-BE49-F238E27FC236}">
                  <a16:creationId xmlns:a16="http://schemas.microsoft.com/office/drawing/2014/main" id="{D5C00E55-846C-462F-BF47-F47BD0B078F7}"/>
                </a:ext>
              </a:extLst>
            </p:cNvPr>
            <p:cNvSpPr/>
            <p:nvPr/>
          </p:nvSpPr>
          <p:spPr bwMode="auto">
            <a:xfrm>
              <a:off x="7656403" y="1953855"/>
              <a:ext cx="112636" cy="63261"/>
            </a:xfrm>
            <a:custGeom>
              <a:avLst/>
              <a:gdLst>
                <a:gd name="T0" fmla="*/ 29 w 31"/>
                <a:gd name="T1" fmla="*/ 8 h 17"/>
                <a:gd name="T2" fmla="*/ 13 w 31"/>
                <a:gd name="T3" fmla="*/ 0 h 17"/>
                <a:gd name="T4" fmla="*/ 1 w 31"/>
                <a:gd name="T5" fmla="*/ 8 h 17"/>
                <a:gd name="T6" fmla="*/ 18 w 31"/>
                <a:gd name="T7" fmla="*/ 17 h 17"/>
                <a:gd name="T8" fmla="*/ 29 w 31"/>
                <a:gd name="T9" fmla="*/ 8 h 17"/>
              </a:gdLst>
              <a:ahLst/>
              <a:cxnLst>
                <a:cxn ang="0">
                  <a:pos x="T0" y="T1"/>
                </a:cxn>
                <a:cxn ang="0">
                  <a:pos x="T2" y="T3"/>
                </a:cxn>
                <a:cxn ang="0">
                  <a:pos x="T4" y="T5"/>
                </a:cxn>
                <a:cxn ang="0">
                  <a:pos x="T6" y="T7"/>
                </a:cxn>
                <a:cxn ang="0">
                  <a:pos x="T8" y="T9"/>
                </a:cxn>
              </a:cxnLst>
              <a:rect l="0" t="0" r="r" b="b"/>
              <a:pathLst>
                <a:path w="31" h="17">
                  <a:moveTo>
                    <a:pt x="29" y="8"/>
                  </a:moveTo>
                  <a:cubicBezTo>
                    <a:pt x="28" y="4"/>
                    <a:pt x="21" y="0"/>
                    <a:pt x="13" y="0"/>
                  </a:cubicBezTo>
                  <a:cubicBezTo>
                    <a:pt x="5" y="0"/>
                    <a:pt x="0" y="4"/>
                    <a:pt x="1" y="8"/>
                  </a:cubicBezTo>
                  <a:cubicBezTo>
                    <a:pt x="3" y="13"/>
                    <a:pt x="10" y="17"/>
                    <a:pt x="18" y="17"/>
                  </a:cubicBezTo>
                  <a:cubicBezTo>
                    <a:pt x="26" y="17"/>
                    <a:pt x="31" y="13"/>
                    <a:pt x="29" y="8"/>
                  </a:cubicBezTo>
                  <a:close/>
                </a:path>
              </a:pathLst>
            </a:custGeom>
            <a:grpFill/>
            <a:ln>
              <a:noFill/>
            </a:ln>
          </p:spPr>
          <p:txBody>
            <a:bodyPr anchor="ctr"/>
            <a:lstStyle/>
            <a:p>
              <a:pPr algn="ctr"/>
              <a:endParaRPr/>
            </a:p>
          </p:txBody>
        </p:sp>
        <p:sp>
          <p:nvSpPr>
            <p:cNvPr id="301" name="išļídê">
              <a:extLst>
                <a:ext uri="{FF2B5EF4-FFF2-40B4-BE49-F238E27FC236}">
                  <a16:creationId xmlns:a16="http://schemas.microsoft.com/office/drawing/2014/main" id="{AA814A5A-7AB6-4BED-A387-4F724A62630E}"/>
                </a:ext>
              </a:extLst>
            </p:cNvPr>
            <p:cNvSpPr/>
            <p:nvPr/>
          </p:nvSpPr>
          <p:spPr bwMode="auto">
            <a:xfrm>
              <a:off x="7779839" y="1953855"/>
              <a:ext cx="117264" cy="63261"/>
            </a:xfrm>
            <a:custGeom>
              <a:avLst/>
              <a:gdLst>
                <a:gd name="T0" fmla="*/ 30 w 32"/>
                <a:gd name="T1" fmla="*/ 8 h 17"/>
                <a:gd name="T2" fmla="*/ 13 w 32"/>
                <a:gd name="T3" fmla="*/ 0 h 17"/>
                <a:gd name="T4" fmla="*/ 2 w 32"/>
                <a:gd name="T5" fmla="*/ 8 h 17"/>
                <a:gd name="T6" fmla="*/ 19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9" y="4"/>
                    <a:pt x="21" y="0"/>
                    <a:pt x="13" y="0"/>
                  </a:cubicBezTo>
                  <a:cubicBezTo>
                    <a:pt x="6" y="0"/>
                    <a:pt x="0" y="4"/>
                    <a:pt x="2" y="8"/>
                  </a:cubicBezTo>
                  <a:cubicBezTo>
                    <a:pt x="3" y="13"/>
                    <a:pt x="11" y="17"/>
                    <a:pt x="19" y="17"/>
                  </a:cubicBezTo>
                  <a:cubicBezTo>
                    <a:pt x="26" y="17"/>
                    <a:pt x="32" y="13"/>
                    <a:pt x="30" y="8"/>
                  </a:cubicBezTo>
                  <a:close/>
                </a:path>
              </a:pathLst>
            </a:custGeom>
            <a:grpFill/>
            <a:ln>
              <a:noFill/>
            </a:ln>
          </p:spPr>
          <p:txBody>
            <a:bodyPr anchor="ctr"/>
            <a:lstStyle/>
            <a:p>
              <a:pPr algn="ctr"/>
              <a:endParaRPr/>
            </a:p>
          </p:txBody>
        </p:sp>
        <p:sp>
          <p:nvSpPr>
            <p:cNvPr id="302" name="ïṥḻíḓè">
              <a:extLst>
                <a:ext uri="{FF2B5EF4-FFF2-40B4-BE49-F238E27FC236}">
                  <a16:creationId xmlns:a16="http://schemas.microsoft.com/office/drawing/2014/main" id="{1D5BFA57-F49B-4976-BB10-AEA89415B7FB}"/>
                </a:ext>
              </a:extLst>
            </p:cNvPr>
            <p:cNvSpPr/>
            <p:nvPr/>
          </p:nvSpPr>
          <p:spPr bwMode="auto">
            <a:xfrm>
              <a:off x="7907903" y="1953855"/>
              <a:ext cx="112636" cy="63261"/>
            </a:xfrm>
            <a:custGeom>
              <a:avLst/>
              <a:gdLst>
                <a:gd name="T0" fmla="*/ 30 w 31"/>
                <a:gd name="T1" fmla="*/ 8 h 17"/>
                <a:gd name="T2" fmla="*/ 13 w 31"/>
                <a:gd name="T3" fmla="*/ 0 h 17"/>
                <a:gd name="T4" fmla="*/ 1 w 31"/>
                <a:gd name="T5" fmla="*/ 8 h 17"/>
                <a:gd name="T6" fmla="*/ 18 w 31"/>
                <a:gd name="T7" fmla="*/ 17 h 17"/>
                <a:gd name="T8" fmla="*/ 30 w 31"/>
                <a:gd name="T9" fmla="*/ 8 h 17"/>
              </a:gdLst>
              <a:ahLst/>
              <a:cxnLst>
                <a:cxn ang="0">
                  <a:pos x="T0" y="T1"/>
                </a:cxn>
                <a:cxn ang="0">
                  <a:pos x="T2" y="T3"/>
                </a:cxn>
                <a:cxn ang="0">
                  <a:pos x="T4" y="T5"/>
                </a:cxn>
                <a:cxn ang="0">
                  <a:pos x="T6" y="T7"/>
                </a:cxn>
                <a:cxn ang="0">
                  <a:pos x="T8" y="T9"/>
                </a:cxn>
              </a:cxnLst>
              <a:rect l="0" t="0" r="r" b="b"/>
              <a:pathLst>
                <a:path w="31" h="17">
                  <a:moveTo>
                    <a:pt x="30" y="8"/>
                  </a:moveTo>
                  <a:cubicBezTo>
                    <a:pt x="28" y="4"/>
                    <a:pt x="20" y="0"/>
                    <a:pt x="13" y="0"/>
                  </a:cubicBezTo>
                  <a:cubicBezTo>
                    <a:pt x="5" y="0"/>
                    <a:pt x="0" y="4"/>
                    <a:pt x="1" y="8"/>
                  </a:cubicBezTo>
                  <a:cubicBezTo>
                    <a:pt x="3" y="13"/>
                    <a:pt x="11" y="17"/>
                    <a:pt x="18" y="17"/>
                  </a:cubicBezTo>
                  <a:cubicBezTo>
                    <a:pt x="26" y="17"/>
                    <a:pt x="31" y="13"/>
                    <a:pt x="30" y="8"/>
                  </a:cubicBezTo>
                  <a:close/>
                </a:path>
              </a:pathLst>
            </a:custGeom>
            <a:grpFill/>
            <a:ln>
              <a:noFill/>
            </a:ln>
          </p:spPr>
          <p:txBody>
            <a:bodyPr anchor="ctr"/>
            <a:lstStyle/>
            <a:p>
              <a:pPr algn="ctr"/>
              <a:endParaRPr/>
            </a:p>
          </p:txBody>
        </p:sp>
        <p:sp>
          <p:nvSpPr>
            <p:cNvPr id="303" name="ïslîďe">
              <a:extLst>
                <a:ext uri="{FF2B5EF4-FFF2-40B4-BE49-F238E27FC236}">
                  <a16:creationId xmlns:a16="http://schemas.microsoft.com/office/drawing/2014/main" id="{9A1644E2-2DAF-4700-9ED8-64A34F6674CB}"/>
                </a:ext>
              </a:extLst>
            </p:cNvPr>
            <p:cNvSpPr/>
            <p:nvPr/>
          </p:nvSpPr>
          <p:spPr bwMode="auto">
            <a:xfrm>
              <a:off x="8032882" y="1953855"/>
              <a:ext cx="115721" cy="63261"/>
            </a:xfrm>
            <a:custGeom>
              <a:avLst/>
              <a:gdLst>
                <a:gd name="T0" fmla="*/ 30 w 32"/>
                <a:gd name="T1" fmla="*/ 8 h 17"/>
                <a:gd name="T2" fmla="*/ 13 w 32"/>
                <a:gd name="T3" fmla="*/ 0 h 17"/>
                <a:gd name="T4" fmla="*/ 2 w 32"/>
                <a:gd name="T5" fmla="*/ 8 h 17"/>
                <a:gd name="T6" fmla="*/ 19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1" y="0"/>
                    <a:pt x="13" y="0"/>
                  </a:cubicBezTo>
                  <a:cubicBezTo>
                    <a:pt x="5" y="0"/>
                    <a:pt x="0" y="4"/>
                    <a:pt x="2" y="8"/>
                  </a:cubicBezTo>
                  <a:cubicBezTo>
                    <a:pt x="4" y="13"/>
                    <a:pt x="11" y="17"/>
                    <a:pt x="19" y="17"/>
                  </a:cubicBezTo>
                  <a:cubicBezTo>
                    <a:pt x="27" y="17"/>
                    <a:pt x="32" y="13"/>
                    <a:pt x="30" y="8"/>
                  </a:cubicBezTo>
                  <a:close/>
                </a:path>
              </a:pathLst>
            </a:custGeom>
            <a:grpFill/>
            <a:ln>
              <a:noFill/>
            </a:ln>
          </p:spPr>
          <p:txBody>
            <a:bodyPr anchor="ctr"/>
            <a:lstStyle/>
            <a:p>
              <a:pPr algn="ctr"/>
              <a:endParaRPr/>
            </a:p>
          </p:txBody>
        </p:sp>
        <p:sp>
          <p:nvSpPr>
            <p:cNvPr id="304" name="iṩlíḓè">
              <a:extLst>
                <a:ext uri="{FF2B5EF4-FFF2-40B4-BE49-F238E27FC236}">
                  <a16:creationId xmlns:a16="http://schemas.microsoft.com/office/drawing/2014/main" id="{765780AC-EEDD-4F3A-AF11-860C20760F29}"/>
                </a:ext>
              </a:extLst>
            </p:cNvPr>
            <p:cNvSpPr/>
            <p:nvPr/>
          </p:nvSpPr>
          <p:spPr bwMode="auto">
            <a:xfrm>
              <a:off x="8159404" y="1953855"/>
              <a:ext cx="117264" cy="63261"/>
            </a:xfrm>
            <a:custGeom>
              <a:avLst/>
              <a:gdLst>
                <a:gd name="T0" fmla="*/ 30 w 32"/>
                <a:gd name="T1" fmla="*/ 8 h 17"/>
                <a:gd name="T2" fmla="*/ 12 w 32"/>
                <a:gd name="T3" fmla="*/ 0 h 17"/>
                <a:gd name="T4" fmla="*/ 2 w 32"/>
                <a:gd name="T5" fmla="*/ 8 h 17"/>
                <a:gd name="T6" fmla="*/ 19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0" y="0"/>
                    <a:pt x="12" y="0"/>
                  </a:cubicBezTo>
                  <a:cubicBezTo>
                    <a:pt x="5" y="0"/>
                    <a:pt x="0" y="4"/>
                    <a:pt x="2" y="8"/>
                  </a:cubicBezTo>
                  <a:cubicBezTo>
                    <a:pt x="3" y="13"/>
                    <a:pt x="11" y="17"/>
                    <a:pt x="19" y="17"/>
                  </a:cubicBezTo>
                  <a:cubicBezTo>
                    <a:pt x="27" y="17"/>
                    <a:pt x="32" y="13"/>
                    <a:pt x="30" y="8"/>
                  </a:cubicBezTo>
                  <a:close/>
                </a:path>
              </a:pathLst>
            </a:custGeom>
            <a:grpFill/>
            <a:ln>
              <a:noFill/>
            </a:ln>
          </p:spPr>
          <p:txBody>
            <a:bodyPr anchor="ctr"/>
            <a:lstStyle/>
            <a:p>
              <a:pPr algn="ctr"/>
              <a:endParaRPr/>
            </a:p>
          </p:txBody>
        </p:sp>
        <p:sp>
          <p:nvSpPr>
            <p:cNvPr id="305" name="íṣḻîḋe">
              <a:extLst>
                <a:ext uri="{FF2B5EF4-FFF2-40B4-BE49-F238E27FC236}">
                  <a16:creationId xmlns:a16="http://schemas.microsoft.com/office/drawing/2014/main" id="{5D54099D-B49E-40E9-9093-7578D38F70E9}"/>
                </a:ext>
              </a:extLst>
            </p:cNvPr>
            <p:cNvSpPr/>
            <p:nvPr/>
          </p:nvSpPr>
          <p:spPr bwMode="auto">
            <a:xfrm>
              <a:off x="8284382" y="1953855"/>
              <a:ext cx="115721" cy="63261"/>
            </a:xfrm>
            <a:custGeom>
              <a:avLst/>
              <a:gdLst>
                <a:gd name="T0" fmla="*/ 30 w 32"/>
                <a:gd name="T1" fmla="*/ 8 h 17"/>
                <a:gd name="T2" fmla="*/ 13 w 32"/>
                <a:gd name="T3" fmla="*/ 0 h 17"/>
                <a:gd name="T4" fmla="*/ 2 w 32"/>
                <a:gd name="T5" fmla="*/ 8 h 17"/>
                <a:gd name="T6" fmla="*/ 20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1" y="0"/>
                    <a:pt x="13" y="0"/>
                  </a:cubicBezTo>
                  <a:cubicBezTo>
                    <a:pt x="5" y="0"/>
                    <a:pt x="0" y="4"/>
                    <a:pt x="2" y="8"/>
                  </a:cubicBezTo>
                  <a:cubicBezTo>
                    <a:pt x="4" y="13"/>
                    <a:pt x="12" y="17"/>
                    <a:pt x="20" y="17"/>
                  </a:cubicBezTo>
                  <a:cubicBezTo>
                    <a:pt x="27" y="17"/>
                    <a:pt x="32" y="13"/>
                    <a:pt x="30" y="8"/>
                  </a:cubicBezTo>
                  <a:close/>
                </a:path>
              </a:pathLst>
            </a:custGeom>
            <a:grpFill/>
            <a:ln>
              <a:noFill/>
            </a:ln>
          </p:spPr>
          <p:txBody>
            <a:bodyPr anchor="ctr"/>
            <a:lstStyle/>
            <a:p>
              <a:pPr algn="ctr"/>
              <a:endParaRPr/>
            </a:p>
          </p:txBody>
        </p:sp>
        <p:sp>
          <p:nvSpPr>
            <p:cNvPr id="306" name="ís1îḋé">
              <a:extLst>
                <a:ext uri="{FF2B5EF4-FFF2-40B4-BE49-F238E27FC236}">
                  <a16:creationId xmlns:a16="http://schemas.microsoft.com/office/drawing/2014/main" id="{A34AAA72-787B-4A20-BAF7-1DBFCE88E034}"/>
                </a:ext>
              </a:extLst>
            </p:cNvPr>
            <p:cNvSpPr/>
            <p:nvPr/>
          </p:nvSpPr>
          <p:spPr bwMode="auto">
            <a:xfrm>
              <a:off x="8412447" y="1953855"/>
              <a:ext cx="115721" cy="63261"/>
            </a:xfrm>
            <a:custGeom>
              <a:avLst/>
              <a:gdLst>
                <a:gd name="T0" fmla="*/ 30 w 32"/>
                <a:gd name="T1" fmla="*/ 8 h 17"/>
                <a:gd name="T2" fmla="*/ 12 w 32"/>
                <a:gd name="T3" fmla="*/ 0 h 17"/>
                <a:gd name="T4" fmla="*/ 2 w 32"/>
                <a:gd name="T5" fmla="*/ 8 h 17"/>
                <a:gd name="T6" fmla="*/ 19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0" y="0"/>
                    <a:pt x="12" y="0"/>
                  </a:cubicBezTo>
                  <a:cubicBezTo>
                    <a:pt x="5" y="0"/>
                    <a:pt x="0" y="4"/>
                    <a:pt x="2" y="8"/>
                  </a:cubicBezTo>
                  <a:cubicBezTo>
                    <a:pt x="4" y="13"/>
                    <a:pt x="11" y="17"/>
                    <a:pt x="19" y="17"/>
                  </a:cubicBezTo>
                  <a:cubicBezTo>
                    <a:pt x="27" y="17"/>
                    <a:pt x="32" y="13"/>
                    <a:pt x="30" y="8"/>
                  </a:cubicBezTo>
                  <a:close/>
                </a:path>
              </a:pathLst>
            </a:custGeom>
            <a:grpFill/>
            <a:ln>
              <a:noFill/>
            </a:ln>
          </p:spPr>
          <p:txBody>
            <a:bodyPr anchor="ctr"/>
            <a:lstStyle/>
            <a:p>
              <a:pPr algn="ctr"/>
              <a:endParaRPr/>
            </a:p>
          </p:txBody>
        </p:sp>
        <p:sp>
          <p:nvSpPr>
            <p:cNvPr id="307" name="ïšḷïḑe">
              <a:extLst>
                <a:ext uri="{FF2B5EF4-FFF2-40B4-BE49-F238E27FC236}">
                  <a16:creationId xmlns:a16="http://schemas.microsoft.com/office/drawing/2014/main" id="{BB86CF92-88BC-41A7-A8AF-6D5E2B8A2FC1}"/>
                </a:ext>
              </a:extLst>
            </p:cNvPr>
            <p:cNvSpPr/>
            <p:nvPr/>
          </p:nvSpPr>
          <p:spPr bwMode="auto">
            <a:xfrm>
              <a:off x="8535883" y="1953855"/>
              <a:ext cx="117264" cy="63261"/>
            </a:xfrm>
            <a:custGeom>
              <a:avLst/>
              <a:gdLst>
                <a:gd name="T0" fmla="*/ 30 w 32"/>
                <a:gd name="T1" fmla="*/ 8 h 17"/>
                <a:gd name="T2" fmla="*/ 13 w 32"/>
                <a:gd name="T3" fmla="*/ 0 h 17"/>
                <a:gd name="T4" fmla="*/ 2 w 32"/>
                <a:gd name="T5" fmla="*/ 8 h 17"/>
                <a:gd name="T6" fmla="*/ 20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0" y="0"/>
                    <a:pt x="13" y="0"/>
                  </a:cubicBezTo>
                  <a:cubicBezTo>
                    <a:pt x="5" y="0"/>
                    <a:pt x="0" y="4"/>
                    <a:pt x="2" y="8"/>
                  </a:cubicBezTo>
                  <a:cubicBezTo>
                    <a:pt x="4" y="13"/>
                    <a:pt x="12" y="17"/>
                    <a:pt x="20" y="17"/>
                  </a:cubicBezTo>
                  <a:cubicBezTo>
                    <a:pt x="28" y="17"/>
                    <a:pt x="32" y="13"/>
                    <a:pt x="30" y="8"/>
                  </a:cubicBezTo>
                  <a:close/>
                </a:path>
              </a:pathLst>
            </a:custGeom>
            <a:grpFill/>
            <a:ln>
              <a:noFill/>
            </a:ln>
          </p:spPr>
          <p:txBody>
            <a:bodyPr anchor="ctr"/>
            <a:lstStyle/>
            <a:p>
              <a:pPr algn="ctr"/>
              <a:endParaRPr/>
            </a:p>
          </p:txBody>
        </p:sp>
        <p:sp>
          <p:nvSpPr>
            <p:cNvPr id="308" name="iŝľiďè">
              <a:extLst>
                <a:ext uri="{FF2B5EF4-FFF2-40B4-BE49-F238E27FC236}">
                  <a16:creationId xmlns:a16="http://schemas.microsoft.com/office/drawing/2014/main" id="{3DA32DB6-E5B1-486E-B856-FB75DADC3114}"/>
                </a:ext>
              </a:extLst>
            </p:cNvPr>
            <p:cNvSpPr/>
            <p:nvPr/>
          </p:nvSpPr>
          <p:spPr bwMode="auto">
            <a:xfrm>
              <a:off x="8663947" y="1953855"/>
              <a:ext cx="115721" cy="63261"/>
            </a:xfrm>
            <a:custGeom>
              <a:avLst/>
              <a:gdLst>
                <a:gd name="T0" fmla="*/ 30 w 32"/>
                <a:gd name="T1" fmla="*/ 8 h 17"/>
                <a:gd name="T2" fmla="*/ 12 w 32"/>
                <a:gd name="T3" fmla="*/ 0 h 17"/>
                <a:gd name="T4" fmla="*/ 2 w 32"/>
                <a:gd name="T5" fmla="*/ 8 h 17"/>
                <a:gd name="T6" fmla="*/ 20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0" y="0"/>
                    <a:pt x="12" y="0"/>
                  </a:cubicBezTo>
                  <a:cubicBezTo>
                    <a:pt x="4" y="0"/>
                    <a:pt x="0" y="4"/>
                    <a:pt x="2" y="8"/>
                  </a:cubicBezTo>
                  <a:cubicBezTo>
                    <a:pt x="4" y="13"/>
                    <a:pt x="12" y="17"/>
                    <a:pt x="20" y="17"/>
                  </a:cubicBezTo>
                  <a:cubicBezTo>
                    <a:pt x="28" y="17"/>
                    <a:pt x="32" y="13"/>
                    <a:pt x="30" y="8"/>
                  </a:cubicBezTo>
                  <a:close/>
                </a:path>
              </a:pathLst>
            </a:custGeom>
            <a:grpFill/>
            <a:ln>
              <a:noFill/>
            </a:ln>
          </p:spPr>
          <p:txBody>
            <a:bodyPr anchor="ctr"/>
            <a:lstStyle/>
            <a:p>
              <a:pPr algn="ctr"/>
              <a:endParaRPr/>
            </a:p>
          </p:txBody>
        </p:sp>
        <p:sp>
          <p:nvSpPr>
            <p:cNvPr id="309" name="ïś1îḓe">
              <a:extLst>
                <a:ext uri="{FF2B5EF4-FFF2-40B4-BE49-F238E27FC236}">
                  <a16:creationId xmlns:a16="http://schemas.microsoft.com/office/drawing/2014/main" id="{ECE7122F-3E8B-4A96-91AE-E804342493A2}"/>
                </a:ext>
              </a:extLst>
            </p:cNvPr>
            <p:cNvSpPr/>
            <p:nvPr/>
          </p:nvSpPr>
          <p:spPr bwMode="auto">
            <a:xfrm>
              <a:off x="8787383" y="1953855"/>
              <a:ext cx="120350" cy="63261"/>
            </a:xfrm>
            <a:custGeom>
              <a:avLst/>
              <a:gdLst>
                <a:gd name="T0" fmla="*/ 31 w 33"/>
                <a:gd name="T1" fmla="*/ 8 h 17"/>
                <a:gd name="T2" fmla="*/ 12 w 33"/>
                <a:gd name="T3" fmla="*/ 0 h 17"/>
                <a:gd name="T4" fmla="*/ 2 w 33"/>
                <a:gd name="T5" fmla="*/ 8 h 17"/>
                <a:gd name="T6" fmla="*/ 20 w 33"/>
                <a:gd name="T7" fmla="*/ 17 h 17"/>
                <a:gd name="T8" fmla="*/ 31 w 33"/>
                <a:gd name="T9" fmla="*/ 8 h 17"/>
              </a:gdLst>
              <a:ahLst/>
              <a:cxnLst>
                <a:cxn ang="0">
                  <a:pos x="T0" y="T1"/>
                </a:cxn>
                <a:cxn ang="0">
                  <a:pos x="T2" y="T3"/>
                </a:cxn>
                <a:cxn ang="0">
                  <a:pos x="T4" y="T5"/>
                </a:cxn>
                <a:cxn ang="0">
                  <a:pos x="T6" y="T7"/>
                </a:cxn>
                <a:cxn ang="0">
                  <a:pos x="T8" y="T9"/>
                </a:cxn>
              </a:cxnLst>
              <a:rect l="0" t="0" r="r" b="b"/>
              <a:pathLst>
                <a:path w="33" h="17">
                  <a:moveTo>
                    <a:pt x="31" y="8"/>
                  </a:moveTo>
                  <a:cubicBezTo>
                    <a:pt x="28" y="4"/>
                    <a:pt x="20" y="0"/>
                    <a:pt x="12" y="0"/>
                  </a:cubicBezTo>
                  <a:cubicBezTo>
                    <a:pt x="5" y="0"/>
                    <a:pt x="0" y="4"/>
                    <a:pt x="2" y="8"/>
                  </a:cubicBezTo>
                  <a:cubicBezTo>
                    <a:pt x="4" y="13"/>
                    <a:pt x="13" y="17"/>
                    <a:pt x="20" y="17"/>
                  </a:cubicBezTo>
                  <a:cubicBezTo>
                    <a:pt x="28" y="17"/>
                    <a:pt x="33" y="13"/>
                    <a:pt x="31" y="8"/>
                  </a:cubicBezTo>
                  <a:close/>
                </a:path>
              </a:pathLst>
            </a:custGeom>
            <a:grpFill/>
            <a:ln>
              <a:noFill/>
            </a:ln>
          </p:spPr>
          <p:txBody>
            <a:bodyPr anchor="ctr"/>
            <a:lstStyle/>
            <a:p>
              <a:pPr algn="ctr"/>
              <a:endParaRPr/>
            </a:p>
          </p:txBody>
        </p:sp>
        <p:sp>
          <p:nvSpPr>
            <p:cNvPr id="310" name="îṣliďè">
              <a:extLst>
                <a:ext uri="{FF2B5EF4-FFF2-40B4-BE49-F238E27FC236}">
                  <a16:creationId xmlns:a16="http://schemas.microsoft.com/office/drawing/2014/main" id="{6870F979-F2E1-4BE4-A6EF-B565E60A6FA6}"/>
                </a:ext>
              </a:extLst>
            </p:cNvPr>
            <p:cNvSpPr/>
            <p:nvPr/>
          </p:nvSpPr>
          <p:spPr bwMode="auto">
            <a:xfrm>
              <a:off x="8915448" y="1953855"/>
              <a:ext cx="117264" cy="63261"/>
            </a:xfrm>
            <a:custGeom>
              <a:avLst/>
              <a:gdLst>
                <a:gd name="T0" fmla="*/ 30 w 32"/>
                <a:gd name="T1" fmla="*/ 8 h 17"/>
                <a:gd name="T2" fmla="*/ 12 w 32"/>
                <a:gd name="T3" fmla="*/ 0 h 17"/>
                <a:gd name="T4" fmla="*/ 2 w 32"/>
                <a:gd name="T5" fmla="*/ 8 h 17"/>
                <a:gd name="T6" fmla="*/ 20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28" y="4"/>
                    <a:pt x="20" y="0"/>
                    <a:pt x="12" y="0"/>
                  </a:cubicBezTo>
                  <a:cubicBezTo>
                    <a:pt x="4" y="0"/>
                    <a:pt x="0" y="4"/>
                    <a:pt x="2" y="8"/>
                  </a:cubicBezTo>
                  <a:cubicBezTo>
                    <a:pt x="4" y="13"/>
                    <a:pt x="12" y="17"/>
                    <a:pt x="20" y="17"/>
                  </a:cubicBezTo>
                  <a:cubicBezTo>
                    <a:pt x="28" y="17"/>
                    <a:pt x="32" y="13"/>
                    <a:pt x="30" y="8"/>
                  </a:cubicBezTo>
                  <a:close/>
                </a:path>
              </a:pathLst>
            </a:custGeom>
            <a:grpFill/>
            <a:ln>
              <a:noFill/>
            </a:ln>
          </p:spPr>
          <p:txBody>
            <a:bodyPr anchor="ctr"/>
            <a:lstStyle/>
            <a:p>
              <a:pPr algn="ctr"/>
              <a:endParaRPr/>
            </a:p>
          </p:txBody>
        </p:sp>
        <p:sp>
          <p:nvSpPr>
            <p:cNvPr id="311" name="i$ľîdé">
              <a:extLst>
                <a:ext uri="{FF2B5EF4-FFF2-40B4-BE49-F238E27FC236}">
                  <a16:creationId xmlns:a16="http://schemas.microsoft.com/office/drawing/2014/main" id="{68599AE9-E5A7-4202-9010-7C6C10FFA575}"/>
                </a:ext>
              </a:extLst>
            </p:cNvPr>
            <p:cNvSpPr/>
            <p:nvPr/>
          </p:nvSpPr>
          <p:spPr bwMode="auto">
            <a:xfrm>
              <a:off x="9038883" y="1953855"/>
              <a:ext cx="120350" cy="63261"/>
            </a:xfrm>
            <a:custGeom>
              <a:avLst/>
              <a:gdLst>
                <a:gd name="T0" fmla="*/ 31 w 33"/>
                <a:gd name="T1" fmla="*/ 8 h 17"/>
                <a:gd name="T2" fmla="*/ 12 w 33"/>
                <a:gd name="T3" fmla="*/ 0 h 17"/>
                <a:gd name="T4" fmla="*/ 2 w 33"/>
                <a:gd name="T5" fmla="*/ 8 h 17"/>
                <a:gd name="T6" fmla="*/ 21 w 33"/>
                <a:gd name="T7" fmla="*/ 17 h 17"/>
                <a:gd name="T8" fmla="*/ 31 w 33"/>
                <a:gd name="T9" fmla="*/ 8 h 17"/>
              </a:gdLst>
              <a:ahLst/>
              <a:cxnLst>
                <a:cxn ang="0">
                  <a:pos x="T0" y="T1"/>
                </a:cxn>
                <a:cxn ang="0">
                  <a:pos x="T2" y="T3"/>
                </a:cxn>
                <a:cxn ang="0">
                  <a:pos x="T4" y="T5"/>
                </a:cxn>
                <a:cxn ang="0">
                  <a:pos x="T6" y="T7"/>
                </a:cxn>
                <a:cxn ang="0">
                  <a:pos x="T8" y="T9"/>
                </a:cxn>
              </a:cxnLst>
              <a:rect l="0" t="0" r="r" b="b"/>
              <a:pathLst>
                <a:path w="33" h="17">
                  <a:moveTo>
                    <a:pt x="31" y="8"/>
                  </a:moveTo>
                  <a:cubicBezTo>
                    <a:pt x="28" y="4"/>
                    <a:pt x="20" y="0"/>
                    <a:pt x="12" y="0"/>
                  </a:cubicBezTo>
                  <a:cubicBezTo>
                    <a:pt x="4" y="0"/>
                    <a:pt x="0" y="4"/>
                    <a:pt x="2" y="8"/>
                  </a:cubicBezTo>
                  <a:cubicBezTo>
                    <a:pt x="5" y="13"/>
                    <a:pt x="13" y="17"/>
                    <a:pt x="21" y="17"/>
                  </a:cubicBezTo>
                  <a:cubicBezTo>
                    <a:pt x="29" y="17"/>
                    <a:pt x="33" y="13"/>
                    <a:pt x="31" y="8"/>
                  </a:cubicBezTo>
                  <a:close/>
                </a:path>
              </a:pathLst>
            </a:custGeom>
            <a:grpFill/>
            <a:ln>
              <a:noFill/>
            </a:ln>
          </p:spPr>
          <p:txBody>
            <a:bodyPr anchor="ctr"/>
            <a:lstStyle/>
            <a:p>
              <a:pPr algn="ctr"/>
              <a:endParaRPr/>
            </a:p>
          </p:txBody>
        </p:sp>
        <p:sp>
          <p:nvSpPr>
            <p:cNvPr id="312" name="iśḻîḑe">
              <a:extLst>
                <a:ext uri="{FF2B5EF4-FFF2-40B4-BE49-F238E27FC236}">
                  <a16:creationId xmlns:a16="http://schemas.microsoft.com/office/drawing/2014/main" id="{58D0822D-71AF-43AB-B29A-175AEE98A9C7}"/>
                </a:ext>
              </a:extLst>
            </p:cNvPr>
            <p:cNvSpPr/>
            <p:nvPr/>
          </p:nvSpPr>
          <p:spPr bwMode="auto">
            <a:xfrm>
              <a:off x="9166947" y="1953855"/>
              <a:ext cx="120350" cy="63261"/>
            </a:xfrm>
            <a:custGeom>
              <a:avLst/>
              <a:gdLst>
                <a:gd name="T0" fmla="*/ 30 w 33"/>
                <a:gd name="T1" fmla="*/ 8 h 17"/>
                <a:gd name="T2" fmla="*/ 12 w 33"/>
                <a:gd name="T3" fmla="*/ 0 h 17"/>
                <a:gd name="T4" fmla="*/ 2 w 33"/>
                <a:gd name="T5" fmla="*/ 8 h 17"/>
                <a:gd name="T6" fmla="*/ 21 w 33"/>
                <a:gd name="T7" fmla="*/ 17 h 17"/>
                <a:gd name="T8" fmla="*/ 30 w 33"/>
                <a:gd name="T9" fmla="*/ 8 h 17"/>
              </a:gdLst>
              <a:ahLst/>
              <a:cxnLst>
                <a:cxn ang="0">
                  <a:pos x="T0" y="T1"/>
                </a:cxn>
                <a:cxn ang="0">
                  <a:pos x="T2" y="T3"/>
                </a:cxn>
                <a:cxn ang="0">
                  <a:pos x="T4" y="T5"/>
                </a:cxn>
                <a:cxn ang="0">
                  <a:pos x="T6" y="T7"/>
                </a:cxn>
                <a:cxn ang="0">
                  <a:pos x="T8" y="T9"/>
                </a:cxn>
              </a:cxnLst>
              <a:rect l="0" t="0" r="r" b="b"/>
              <a:pathLst>
                <a:path w="33" h="17">
                  <a:moveTo>
                    <a:pt x="30" y="8"/>
                  </a:moveTo>
                  <a:cubicBezTo>
                    <a:pt x="28" y="4"/>
                    <a:pt x="19" y="0"/>
                    <a:pt x="12" y="0"/>
                  </a:cubicBezTo>
                  <a:cubicBezTo>
                    <a:pt x="4" y="0"/>
                    <a:pt x="0" y="4"/>
                    <a:pt x="2" y="8"/>
                  </a:cubicBezTo>
                  <a:cubicBezTo>
                    <a:pt x="4" y="13"/>
                    <a:pt x="13" y="17"/>
                    <a:pt x="21" y="17"/>
                  </a:cubicBezTo>
                  <a:cubicBezTo>
                    <a:pt x="28" y="17"/>
                    <a:pt x="33" y="13"/>
                    <a:pt x="30" y="8"/>
                  </a:cubicBezTo>
                  <a:close/>
                </a:path>
              </a:pathLst>
            </a:custGeom>
            <a:grpFill/>
            <a:ln>
              <a:noFill/>
            </a:ln>
          </p:spPr>
          <p:txBody>
            <a:bodyPr anchor="ctr"/>
            <a:lstStyle/>
            <a:p>
              <a:pPr algn="ctr"/>
              <a:endParaRPr/>
            </a:p>
          </p:txBody>
        </p:sp>
        <p:sp>
          <p:nvSpPr>
            <p:cNvPr id="313" name="í$ḻiḋê">
              <a:extLst>
                <a:ext uri="{FF2B5EF4-FFF2-40B4-BE49-F238E27FC236}">
                  <a16:creationId xmlns:a16="http://schemas.microsoft.com/office/drawing/2014/main" id="{424D9476-D1D6-4BA2-9918-A759E06D8F3D}"/>
                </a:ext>
              </a:extLst>
            </p:cNvPr>
            <p:cNvSpPr/>
            <p:nvPr/>
          </p:nvSpPr>
          <p:spPr bwMode="auto">
            <a:xfrm>
              <a:off x="6659660" y="2031003"/>
              <a:ext cx="109550" cy="61718"/>
            </a:xfrm>
            <a:custGeom>
              <a:avLst/>
              <a:gdLst>
                <a:gd name="T0" fmla="*/ 29 w 30"/>
                <a:gd name="T1" fmla="*/ 9 h 17"/>
                <a:gd name="T2" fmla="*/ 14 w 30"/>
                <a:gd name="T3" fmla="*/ 0 h 17"/>
                <a:gd name="T4" fmla="*/ 1 w 30"/>
                <a:gd name="T5" fmla="*/ 9 h 17"/>
                <a:gd name="T6" fmla="*/ 16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4" y="0"/>
                  </a:cubicBezTo>
                  <a:cubicBezTo>
                    <a:pt x="6" y="0"/>
                    <a:pt x="0" y="4"/>
                    <a:pt x="1" y="9"/>
                  </a:cubicBezTo>
                  <a:cubicBezTo>
                    <a:pt x="1" y="13"/>
                    <a:pt x="8" y="17"/>
                    <a:pt x="16" y="17"/>
                  </a:cubicBezTo>
                  <a:cubicBezTo>
                    <a:pt x="24" y="17"/>
                    <a:pt x="30" y="13"/>
                    <a:pt x="29" y="9"/>
                  </a:cubicBezTo>
                  <a:close/>
                </a:path>
              </a:pathLst>
            </a:custGeom>
            <a:grpFill/>
            <a:ln>
              <a:noFill/>
            </a:ln>
          </p:spPr>
          <p:txBody>
            <a:bodyPr anchor="ctr"/>
            <a:lstStyle/>
            <a:p>
              <a:pPr algn="ctr"/>
              <a:endParaRPr/>
            </a:p>
          </p:txBody>
        </p:sp>
        <p:sp>
          <p:nvSpPr>
            <p:cNvPr id="314" name="ï$ḷíḓê">
              <a:extLst>
                <a:ext uri="{FF2B5EF4-FFF2-40B4-BE49-F238E27FC236}">
                  <a16:creationId xmlns:a16="http://schemas.microsoft.com/office/drawing/2014/main" id="{96890685-3CB7-4B94-87C5-53C4DBEF2361}"/>
                </a:ext>
              </a:extLst>
            </p:cNvPr>
            <p:cNvSpPr/>
            <p:nvPr/>
          </p:nvSpPr>
          <p:spPr bwMode="auto">
            <a:xfrm>
              <a:off x="6787724" y="2031003"/>
              <a:ext cx="109550" cy="61718"/>
            </a:xfrm>
            <a:custGeom>
              <a:avLst/>
              <a:gdLst>
                <a:gd name="T0" fmla="*/ 29 w 30"/>
                <a:gd name="T1" fmla="*/ 9 h 17"/>
                <a:gd name="T2" fmla="*/ 13 w 30"/>
                <a:gd name="T3" fmla="*/ 0 h 17"/>
                <a:gd name="T4" fmla="*/ 1 w 30"/>
                <a:gd name="T5" fmla="*/ 9 h 17"/>
                <a:gd name="T6" fmla="*/ 16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6" y="0"/>
                    <a:pt x="0" y="4"/>
                    <a:pt x="1" y="9"/>
                  </a:cubicBezTo>
                  <a:cubicBezTo>
                    <a:pt x="1" y="13"/>
                    <a:pt x="8" y="17"/>
                    <a:pt x="16" y="17"/>
                  </a:cubicBezTo>
                  <a:cubicBezTo>
                    <a:pt x="24" y="17"/>
                    <a:pt x="30" y="13"/>
                    <a:pt x="29" y="9"/>
                  </a:cubicBezTo>
                  <a:close/>
                </a:path>
              </a:pathLst>
            </a:custGeom>
            <a:grpFill/>
            <a:ln>
              <a:noFill/>
            </a:ln>
          </p:spPr>
          <p:txBody>
            <a:bodyPr anchor="ctr"/>
            <a:lstStyle/>
            <a:p>
              <a:pPr algn="ctr"/>
              <a:endParaRPr/>
            </a:p>
          </p:txBody>
        </p:sp>
        <p:sp>
          <p:nvSpPr>
            <p:cNvPr id="315" name="iŝľïdé">
              <a:extLst>
                <a:ext uri="{FF2B5EF4-FFF2-40B4-BE49-F238E27FC236}">
                  <a16:creationId xmlns:a16="http://schemas.microsoft.com/office/drawing/2014/main" id="{DACC78F8-CF5C-4A32-B67B-C1EC4141D795}"/>
                </a:ext>
              </a:extLst>
            </p:cNvPr>
            <p:cNvSpPr/>
            <p:nvPr/>
          </p:nvSpPr>
          <p:spPr bwMode="auto">
            <a:xfrm>
              <a:off x="6915789" y="2031003"/>
              <a:ext cx="109550" cy="61718"/>
            </a:xfrm>
            <a:custGeom>
              <a:avLst/>
              <a:gdLst>
                <a:gd name="T0" fmla="*/ 29 w 30"/>
                <a:gd name="T1" fmla="*/ 9 h 17"/>
                <a:gd name="T2" fmla="*/ 13 w 30"/>
                <a:gd name="T3" fmla="*/ 0 h 17"/>
                <a:gd name="T4" fmla="*/ 0 w 30"/>
                <a:gd name="T5" fmla="*/ 9 h 17"/>
                <a:gd name="T6" fmla="*/ 16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5" y="0"/>
                    <a:pt x="0" y="4"/>
                    <a:pt x="0" y="9"/>
                  </a:cubicBezTo>
                  <a:cubicBezTo>
                    <a:pt x="1" y="13"/>
                    <a:pt x="8" y="17"/>
                    <a:pt x="16" y="17"/>
                  </a:cubicBezTo>
                  <a:cubicBezTo>
                    <a:pt x="24" y="17"/>
                    <a:pt x="30" y="13"/>
                    <a:pt x="29" y="9"/>
                  </a:cubicBezTo>
                  <a:close/>
                </a:path>
              </a:pathLst>
            </a:custGeom>
            <a:grpFill/>
            <a:ln>
              <a:noFill/>
            </a:ln>
          </p:spPr>
          <p:txBody>
            <a:bodyPr anchor="ctr"/>
            <a:lstStyle/>
            <a:p>
              <a:pPr algn="ctr"/>
              <a:endParaRPr/>
            </a:p>
          </p:txBody>
        </p:sp>
        <p:sp>
          <p:nvSpPr>
            <p:cNvPr id="316" name="íṧ1íḓè">
              <a:extLst>
                <a:ext uri="{FF2B5EF4-FFF2-40B4-BE49-F238E27FC236}">
                  <a16:creationId xmlns:a16="http://schemas.microsoft.com/office/drawing/2014/main" id="{C9D78AAC-038D-49C4-92E8-5568D3867840}"/>
                </a:ext>
              </a:extLst>
            </p:cNvPr>
            <p:cNvSpPr/>
            <p:nvPr/>
          </p:nvSpPr>
          <p:spPr bwMode="auto">
            <a:xfrm>
              <a:off x="7043853" y="2031003"/>
              <a:ext cx="109550" cy="61718"/>
            </a:xfrm>
            <a:custGeom>
              <a:avLst/>
              <a:gdLst>
                <a:gd name="T0" fmla="*/ 29 w 30"/>
                <a:gd name="T1" fmla="*/ 9 h 17"/>
                <a:gd name="T2" fmla="*/ 13 w 30"/>
                <a:gd name="T3" fmla="*/ 0 h 17"/>
                <a:gd name="T4" fmla="*/ 0 w 30"/>
                <a:gd name="T5" fmla="*/ 9 h 17"/>
                <a:gd name="T6" fmla="*/ 16 w 30"/>
                <a:gd name="T7" fmla="*/ 17 h 17"/>
                <a:gd name="T8" fmla="*/ 29 w 30"/>
                <a:gd name="T9" fmla="*/ 9 h 17"/>
              </a:gdLst>
              <a:ahLst/>
              <a:cxnLst>
                <a:cxn ang="0">
                  <a:pos x="T0" y="T1"/>
                </a:cxn>
                <a:cxn ang="0">
                  <a:pos x="T2" y="T3"/>
                </a:cxn>
                <a:cxn ang="0">
                  <a:pos x="T4" y="T5"/>
                </a:cxn>
                <a:cxn ang="0">
                  <a:pos x="T6" y="T7"/>
                </a:cxn>
                <a:cxn ang="0">
                  <a:pos x="T8" y="T9"/>
                </a:cxn>
              </a:cxnLst>
              <a:rect l="0" t="0" r="r" b="b"/>
              <a:pathLst>
                <a:path w="30" h="17">
                  <a:moveTo>
                    <a:pt x="29" y="9"/>
                  </a:moveTo>
                  <a:cubicBezTo>
                    <a:pt x="28" y="4"/>
                    <a:pt x="21" y="0"/>
                    <a:pt x="13" y="0"/>
                  </a:cubicBezTo>
                  <a:cubicBezTo>
                    <a:pt x="5" y="0"/>
                    <a:pt x="0" y="4"/>
                    <a:pt x="0" y="9"/>
                  </a:cubicBezTo>
                  <a:cubicBezTo>
                    <a:pt x="1" y="13"/>
                    <a:pt x="9" y="17"/>
                    <a:pt x="16" y="17"/>
                  </a:cubicBezTo>
                  <a:cubicBezTo>
                    <a:pt x="24" y="17"/>
                    <a:pt x="30" y="13"/>
                    <a:pt x="29" y="9"/>
                  </a:cubicBezTo>
                  <a:close/>
                </a:path>
              </a:pathLst>
            </a:custGeom>
            <a:grpFill/>
            <a:ln>
              <a:noFill/>
            </a:ln>
          </p:spPr>
          <p:txBody>
            <a:bodyPr anchor="ctr"/>
            <a:lstStyle/>
            <a:p>
              <a:pPr algn="ctr"/>
              <a:endParaRPr/>
            </a:p>
          </p:txBody>
        </p:sp>
        <p:sp>
          <p:nvSpPr>
            <p:cNvPr id="317" name="ïṩļïďé">
              <a:extLst>
                <a:ext uri="{FF2B5EF4-FFF2-40B4-BE49-F238E27FC236}">
                  <a16:creationId xmlns:a16="http://schemas.microsoft.com/office/drawing/2014/main" id="{251C4FDA-77FD-4960-B1B5-1A4B35F72557}"/>
                </a:ext>
              </a:extLst>
            </p:cNvPr>
            <p:cNvSpPr/>
            <p:nvPr/>
          </p:nvSpPr>
          <p:spPr bwMode="auto">
            <a:xfrm>
              <a:off x="7167289" y="2031003"/>
              <a:ext cx="112636" cy="61718"/>
            </a:xfrm>
            <a:custGeom>
              <a:avLst/>
              <a:gdLst>
                <a:gd name="T0" fmla="*/ 30 w 31"/>
                <a:gd name="T1" fmla="*/ 9 h 17"/>
                <a:gd name="T2" fmla="*/ 14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9" y="4"/>
                    <a:pt x="22" y="0"/>
                    <a:pt x="14" y="0"/>
                  </a:cubicBezTo>
                  <a:cubicBezTo>
                    <a:pt x="6" y="0"/>
                    <a:pt x="0" y="4"/>
                    <a:pt x="1" y="9"/>
                  </a:cubicBezTo>
                  <a:cubicBezTo>
                    <a:pt x="2" y="13"/>
                    <a:pt x="10" y="17"/>
                    <a:pt x="18" y="17"/>
                  </a:cubicBezTo>
                  <a:cubicBezTo>
                    <a:pt x="25" y="17"/>
                    <a:pt x="31" y="13"/>
                    <a:pt x="30" y="9"/>
                  </a:cubicBezTo>
                  <a:close/>
                </a:path>
              </a:pathLst>
            </a:custGeom>
            <a:grpFill/>
            <a:ln>
              <a:noFill/>
            </a:ln>
          </p:spPr>
          <p:txBody>
            <a:bodyPr anchor="ctr"/>
            <a:lstStyle/>
            <a:p>
              <a:pPr algn="ctr"/>
              <a:endParaRPr/>
            </a:p>
          </p:txBody>
        </p:sp>
        <p:sp>
          <p:nvSpPr>
            <p:cNvPr id="318" name="íśḷïḋé">
              <a:extLst>
                <a:ext uri="{FF2B5EF4-FFF2-40B4-BE49-F238E27FC236}">
                  <a16:creationId xmlns:a16="http://schemas.microsoft.com/office/drawing/2014/main" id="{1AE5F8AD-0C6D-4754-83F1-6B9F08D74C6F}"/>
                </a:ext>
              </a:extLst>
            </p:cNvPr>
            <p:cNvSpPr/>
            <p:nvPr/>
          </p:nvSpPr>
          <p:spPr bwMode="auto">
            <a:xfrm>
              <a:off x="7295354" y="2031003"/>
              <a:ext cx="112636" cy="61718"/>
            </a:xfrm>
            <a:custGeom>
              <a:avLst/>
              <a:gdLst>
                <a:gd name="T0" fmla="*/ 30 w 31"/>
                <a:gd name="T1" fmla="*/ 9 h 17"/>
                <a:gd name="T2" fmla="*/ 14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9" y="4"/>
                    <a:pt x="21" y="0"/>
                    <a:pt x="14" y="0"/>
                  </a:cubicBezTo>
                  <a:cubicBezTo>
                    <a:pt x="6" y="0"/>
                    <a:pt x="0" y="4"/>
                    <a:pt x="1" y="9"/>
                  </a:cubicBezTo>
                  <a:cubicBezTo>
                    <a:pt x="2" y="13"/>
                    <a:pt x="10" y="17"/>
                    <a:pt x="18" y="17"/>
                  </a:cubicBezTo>
                  <a:cubicBezTo>
                    <a:pt x="26" y="17"/>
                    <a:pt x="31" y="13"/>
                    <a:pt x="30" y="9"/>
                  </a:cubicBezTo>
                  <a:close/>
                </a:path>
              </a:pathLst>
            </a:custGeom>
            <a:grpFill/>
            <a:ln>
              <a:noFill/>
            </a:ln>
          </p:spPr>
          <p:txBody>
            <a:bodyPr anchor="ctr"/>
            <a:lstStyle/>
            <a:p>
              <a:pPr algn="ctr"/>
              <a:endParaRPr/>
            </a:p>
          </p:txBody>
        </p:sp>
        <p:sp>
          <p:nvSpPr>
            <p:cNvPr id="319" name="íṣľiḋé">
              <a:extLst>
                <a:ext uri="{FF2B5EF4-FFF2-40B4-BE49-F238E27FC236}">
                  <a16:creationId xmlns:a16="http://schemas.microsoft.com/office/drawing/2014/main" id="{2B803770-26BC-4580-99B3-CCBF0061DA2D}"/>
                </a:ext>
              </a:extLst>
            </p:cNvPr>
            <p:cNvSpPr/>
            <p:nvPr/>
          </p:nvSpPr>
          <p:spPr bwMode="auto">
            <a:xfrm>
              <a:off x="7423418" y="2031003"/>
              <a:ext cx="112636" cy="61718"/>
            </a:xfrm>
            <a:custGeom>
              <a:avLst/>
              <a:gdLst>
                <a:gd name="T0" fmla="*/ 30 w 31"/>
                <a:gd name="T1" fmla="*/ 9 h 17"/>
                <a:gd name="T2" fmla="*/ 13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9" y="4"/>
                    <a:pt x="21" y="0"/>
                    <a:pt x="13" y="0"/>
                  </a:cubicBezTo>
                  <a:cubicBezTo>
                    <a:pt x="6" y="0"/>
                    <a:pt x="0" y="4"/>
                    <a:pt x="1" y="9"/>
                  </a:cubicBezTo>
                  <a:cubicBezTo>
                    <a:pt x="3" y="13"/>
                    <a:pt x="10" y="17"/>
                    <a:pt x="18" y="17"/>
                  </a:cubicBezTo>
                  <a:cubicBezTo>
                    <a:pt x="26" y="17"/>
                    <a:pt x="31" y="13"/>
                    <a:pt x="30" y="9"/>
                  </a:cubicBezTo>
                  <a:close/>
                </a:path>
              </a:pathLst>
            </a:custGeom>
            <a:grpFill/>
            <a:ln>
              <a:noFill/>
            </a:ln>
          </p:spPr>
          <p:txBody>
            <a:bodyPr anchor="ctr"/>
            <a:lstStyle/>
            <a:p>
              <a:pPr algn="ctr"/>
              <a:endParaRPr/>
            </a:p>
          </p:txBody>
        </p:sp>
        <p:sp>
          <p:nvSpPr>
            <p:cNvPr id="320" name="îṣľíḑè">
              <a:extLst>
                <a:ext uri="{FF2B5EF4-FFF2-40B4-BE49-F238E27FC236}">
                  <a16:creationId xmlns:a16="http://schemas.microsoft.com/office/drawing/2014/main" id="{0993BE7D-134F-4B1D-A001-34F34AB12205}"/>
                </a:ext>
              </a:extLst>
            </p:cNvPr>
            <p:cNvSpPr/>
            <p:nvPr/>
          </p:nvSpPr>
          <p:spPr bwMode="auto">
            <a:xfrm>
              <a:off x="7549940" y="2031003"/>
              <a:ext cx="114178" cy="61718"/>
            </a:xfrm>
            <a:custGeom>
              <a:avLst/>
              <a:gdLst>
                <a:gd name="T0" fmla="*/ 30 w 31"/>
                <a:gd name="T1" fmla="*/ 9 h 17"/>
                <a:gd name="T2" fmla="*/ 13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9" y="4"/>
                    <a:pt x="21" y="0"/>
                    <a:pt x="13" y="0"/>
                  </a:cubicBezTo>
                  <a:cubicBezTo>
                    <a:pt x="5" y="0"/>
                    <a:pt x="0" y="4"/>
                    <a:pt x="1" y="9"/>
                  </a:cubicBezTo>
                  <a:cubicBezTo>
                    <a:pt x="3" y="13"/>
                    <a:pt x="10" y="17"/>
                    <a:pt x="18" y="17"/>
                  </a:cubicBezTo>
                  <a:cubicBezTo>
                    <a:pt x="26" y="17"/>
                    <a:pt x="31" y="13"/>
                    <a:pt x="30" y="9"/>
                  </a:cubicBezTo>
                  <a:close/>
                </a:path>
              </a:pathLst>
            </a:custGeom>
            <a:grpFill/>
            <a:ln>
              <a:noFill/>
            </a:ln>
          </p:spPr>
          <p:txBody>
            <a:bodyPr anchor="ctr"/>
            <a:lstStyle/>
            <a:p>
              <a:pPr algn="ctr"/>
              <a:endParaRPr/>
            </a:p>
          </p:txBody>
        </p:sp>
        <p:sp>
          <p:nvSpPr>
            <p:cNvPr id="321" name="íṡlíḋê">
              <a:extLst>
                <a:ext uri="{FF2B5EF4-FFF2-40B4-BE49-F238E27FC236}">
                  <a16:creationId xmlns:a16="http://schemas.microsoft.com/office/drawing/2014/main" id="{19B5B8B9-9194-47C5-AE7D-411D24875309}"/>
                </a:ext>
              </a:extLst>
            </p:cNvPr>
            <p:cNvSpPr/>
            <p:nvPr/>
          </p:nvSpPr>
          <p:spPr bwMode="auto">
            <a:xfrm>
              <a:off x="7678005" y="2031003"/>
              <a:ext cx="112636" cy="61718"/>
            </a:xfrm>
            <a:custGeom>
              <a:avLst/>
              <a:gdLst>
                <a:gd name="T0" fmla="*/ 30 w 31"/>
                <a:gd name="T1" fmla="*/ 9 h 17"/>
                <a:gd name="T2" fmla="*/ 13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1" y="0"/>
                    <a:pt x="13" y="0"/>
                  </a:cubicBezTo>
                  <a:cubicBezTo>
                    <a:pt x="5" y="0"/>
                    <a:pt x="0" y="4"/>
                    <a:pt x="1" y="9"/>
                  </a:cubicBezTo>
                  <a:cubicBezTo>
                    <a:pt x="3" y="13"/>
                    <a:pt x="10" y="17"/>
                    <a:pt x="18" y="17"/>
                  </a:cubicBezTo>
                  <a:cubicBezTo>
                    <a:pt x="26" y="17"/>
                    <a:pt x="31" y="13"/>
                    <a:pt x="30" y="9"/>
                  </a:cubicBezTo>
                  <a:close/>
                </a:path>
              </a:pathLst>
            </a:custGeom>
            <a:grpFill/>
            <a:ln>
              <a:noFill/>
            </a:ln>
          </p:spPr>
          <p:txBody>
            <a:bodyPr anchor="ctr"/>
            <a:lstStyle/>
            <a:p>
              <a:pPr algn="ctr"/>
              <a:endParaRPr/>
            </a:p>
          </p:txBody>
        </p:sp>
        <p:sp>
          <p:nvSpPr>
            <p:cNvPr id="322" name="işļîḋê">
              <a:extLst>
                <a:ext uri="{FF2B5EF4-FFF2-40B4-BE49-F238E27FC236}">
                  <a16:creationId xmlns:a16="http://schemas.microsoft.com/office/drawing/2014/main" id="{1A48E1E1-6E22-4ED0-BA9C-61DF35C7FDDB}"/>
                </a:ext>
              </a:extLst>
            </p:cNvPr>
            <p:cNvSpPr/>
            <p:nvPr/>
          </p:nvSpPr>
          <p:spPr bwMode="auto">
            <a:xfrm>
              <a:off x="7806069" y="2031003"/>
              <a:ext cx="112636" cy="61718"/>
            </a:xfrm>
            <a:custGeom>
              <a:avLst/>
              <a:gdLst>
                <a:gd name="T0" fmla="*/ 30 w 31"/>
                <a:gd name="T1" fmla="*/ 9 h 17"/>
                <a:gd name="T2" fmla="*/ 13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1" y="0"/>
                    <a:pt x="13" y="0"/>
                  </a:cubicBezTo>
                  <a:cubicBezTo>
                    <a:pt x="5" y="0"/>
                    <a:pt x="0" y="4"/>
                    <a:pt x="1" y="9"/>
                  </a:cubicBezTo>
                  <a:cubicBezTo>
                    <a:pt x="3" y="13"/>
                    <a:pt x="10" y="17"/>
                    <a:pt x="18" y="17"/>
                  </a:cubicBezTo>
                  <a:cubicBezTo>
                    <a:pt x="26" y="17"/>
                    <a:pt x="31" y="13"/>
                    <a:pt x="30" y="9"/>
                  </a:cubicBezTo>
                  <a:close/>
                </a:path>
              </a:pathLst>
            </a:custGeom>
            <a:grpFill/>
            <a:ln>
              <a:noFill/>
            </a:ln>
          </p:spPr>
          <p:txBody>
            <a:bodyPr anchor="ctr"/>
            <a:lstStyle/>
            <a:p>
              <a:pPr algn="ctr"/>
              <a:endParaRPr/>
            </a:p>
          </p:txBody>
        </p:sp>
        <p:sp>
          <p:nvSpPr>
            <p:cNvPr id="323" name="íslidè">
              <a:extLst>
                <a:ext uri="{FF2B5EF4-FFF2-40B4-BE49-F238E27FC236}">
                  <a16:creationId xmlns:a16="http://schemas.microsoft.com/office/drawing/2014/main" id="{62DFB6F0-F31D-4CDF-9E90-8A14659431A0}"/>
                </a:ext>
              </a:extLst>
            </p:cNvPr>
            <p:cNvSpPr/>
            <p:nvPr/>
          </p:nvSpPr>
          <p:spPr bwMode="auto">
            <a:xfrm>
              <a:off x="7934134" y="2031003"/>
              <a:ext cx="112636" cy="61718"/>
            </a:xfrm>
            <a:custGeom>
              <a:avLst/>
              <a:gdLst>
                <a:gd name="T0" fmla="*/ 30 w 31"/>
                <a:gd name="T1" fmla="*/ 9 h 17"/>
                <a:gd name="T2" fmla="*/ 13 w 31"/>
                <a:gd name="T3" fmla="*/ 0 h 17"/>
                <a:gd name="T4" fmla="*/ 1 w 31"/>
                <a:gd name="T5" fmla="*/ 9 h 17"/>
                <a:gd name="T6" fmla="*/ 18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0" y="0"/>
                    <a:pt x="13" y="0"/>
                  </a:cubicBezTo>
                  <a:cubicBezTo>
                    <a:pt x="5" y="0"/>
                    <a:pt x="0" y="4"/>
                    <a:pt x="1" y="9"/>
                  </a:cubicBezTo>
                  <a:cubicBezTo>
                    <a:pt x="3" y="13"/>
                    <a:pt x="11" y="17"/>
                    <a:pt x="18" y="17"/>
                  </a:cubicBezTo>
                  <a:cubicBezTo>
                    <a:pt x="26" y="17"/>
                    <a:pt x="31" y="13"/>
                    <a:pt x="30" y="9"/>
                  </a:cubicBezTo>
                  <a:close/>
                </a:path>
              </a:pathLst>
            </a:custGeom>
            <a:grpFill/>
            <a:ln>
              <a:noFill/>
            </a:ln>
          </p:spPr>
          <p:txBody>
            <a:bodyPr anchor="ctr"/>
            <a:lstStyle/>
            <a:p>
              <a:pPr algn="ctr"/>
              <a:endParaRPr/>
            </a:p>
          </p:txBody>
        </p:sp>
        <p:sp>
          <p:nvSpPr>
            <p:cNvPr id="324" name="i$ľïḑè">
              <a:extLst>
                <a:ext uri="{FF2B5EF4-FFF2-40B4-BE49-F238E27FC236}">
                  <a16:creationId xmlns:a16="http://schemas.microsoft.com/office/drawing/2014/main" id="{60E07710-1BD9-4771-AE15-36C2A26E17E6}"/>
                </a:ext>
              </a:extLst>
            </p:cNvPr>
            <p:cNvSpPr/>
            <p:nvPr/>
          </p:nvSpPr>
          <p:spPr bwMode="auto">
            <a:xfrm>
              <a:off x="8060655" y="2031003"/>
              <a:ext cx="114178" cy="61718"/>
            </a:xfrm>
            <a:custGeom>
              <a:avLst/>
              <a:gdLst>
                <a:gd name="T0" fmla="*/ 30 w 31"/>
                <a:gd name="T1" fmla="*/ 9 h 17"/>
                <a:gd name="T2" fmla="*/ 12 w 31"/>
                <a:gd name="T3" fmla="*/ 0 h 17"/>
                <a:gd name="T4" fmla="*/ 1 w 31"/>
                <a:gd name="T5" fmla="*/ 9 h 17"/>
                <a:gd name="T6" fmla="*/ 19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28" y="4"/>
                    <a:pt x="20" y="0"/>
                    <a:pt x="12" y="0"/>
                  </a:cubicBezTo>
                  <a:cubicBezTo>
                    <a:pt x="5" y="0"/>
                    <a:pt x="0" y="4"/>
                    <a:pt x="1" y="9"/>
                  </a:cubicBezTo>
                  <a:cubicBezTo>
                    <a:pt x="3" y="13"/>
                    <a:pt x="11" y="17"/>
                    <a:pt x="19" y="17"/>
                  </a:cubicBezTo>
                  <a:cubicBezTo>
                    <a:pt x="26" y="17"/>
                    <a:pt x="31" y="13"/>
                    <a:pt x="30" y="9"/>
                  </a:cubicBezTo>
                  <a:close/>
                </a:path>
              </a:pathLst>
            </a:custGeom>
            <a:grpFill/>
            <a:ln>
              <a:noFill/>
            </a:ln>
          </p:spPr>
          <p:txBody>
            <a:bodyPr anchor="ctr"/>
            <a:lstStyle/>
            <a:p>
              <a:pPr algn="ctr"/>
              <a:endParaRPr/>
            </a:p>
          </p:txBody>
        </p:sp>
        <p:sp>
          <p:nvSpPr>
            <p:cNvPr id="325" name="iśļíḑe">
              <a:extLst>
                <a:ext uri="{FF2B5EF4-FFF2-40B4-BE49-F238E27FC236}">
                  <a16:creationId xmlns:a16="http://schemas.microsoft.com/office/drawing/2014/main" id="{30B00C1F-9D6A-450B-8D13-2CE27395B11A}"/>
                </a:ext>
              </a:extLst>
            </p:cNvPr>
            <p:cNvSpPr/>
            <p:nvPr/>
          </p:nvSpPr>
          <p:spPr bwMode="auto">
            <a:xfrm>
              <a:off x="8185633" y="2031003"/>
              <a:ext cx="120350" cy="61718"/>
            </a:xfrm>
            <a:custGeom>
              <a:avLst/>
              <a:gdLst>
                <a:gd name="T0" fmla="*/ 31 w 33"/>
                <a:gd name="T1" fmla="*/ 9 h 17"/>
                <a:gd name="T2" fmla="*/ 13 w 33"/>
                <a:gd name="T3" fmla="*/ 0 h 17"/>
                <a:gd name="T4" fmla="*/ 2 w 33"/>
                <a:gd name="T5" fmla="*/ 9 h 17"/>
                <a:gd name="T6" fmla="*/ 20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9" y="4"/>
                    <a:pt x="21" y="0"/>
                    <a:pt x="13" y="0"/>
                  </a:cubicBezTo>
                  <a:cubicBezTo>
                    <a:pt x="5" y="0"/>
                    <a:pt x="0" y="4"/>
                    <a:pt x="2" y="9"/>
                  </a:cubicBezTo>
                  <a:cubicBezTo>
                    <a:pt x="4" y="13"/>
                    <a:pt x="12" y="17"/>
                    <a:pt x="20" y="17"/>
                  </a:cubicBezTo>
                  <a:cubicBezTo>
                    <a:pt x="28" y="17"/>
                    <a:pt x="33" y="13"/>
                    <a:pt x="31" y="9"/>
                  </a:cubicBezTo>
                  <a:close/>
                </a:path>
              </a:pathLst>
            </a:custGeom>
            <a:grpFill/>
            <a:ln>
              <a:noFill/>
            </a:ln>
          </p:spPr>
          <p:txBody>
            <a:bodyPr anchor="ctr"/>
            <a:lstStyle/>
            <a:p>
              <a:pPr algn="ctr"/>
              <a:endParaRPr/>
            </a:p>
          </p:txBody>
        </p:sp>
        <p:sp>
          <p:nvSpPr>
            <p:cNvPr id="326" name="ïṡḻiḍé">
              <a:extLst>
                <a:ext uri="{FF2B5EF4-FFF2-40B4-BE49-F238E27FC236}">
                  <a16:creationId xmlns:a16="http://schemas.microsoft.com/office/drawing/2014/main" id="{57C2FA68-7FF6-4636-A928-2604692D367C}"/>
                </a:ext>
              </a:extLst>
            </p:cNvPr>
            <p:cNvSpPr/>
            <p:nvPr/>
          </p:nvSpPr>
          <p:spPr bwMode="auto">
            <a:xfrm>
              <a:off x="8313699" y="2031003"/>
              <a:ext cx="120350" cy="61718"/>
            </a:xfrm>
            <a:custGeom>
              <a:avLst/>
              <a:gdLst>
                <a:gd name="T0" fmla="*/ 31 w 33"/>
                <a:gd name="T1" fmla="*/ 9 h 17"/>
                <a:gd name="T2" fmla="*/ 13 w 33"/>
                <a:gd name="T3" fmla="*/ 0 h 17"/>
                <a:gd name="T4" fmla="*/ 2 w 33"/>
                <a:gd name="T5" fmla="*/ 9 h 17"/>
                <a:gd name="T6" fmla="*/ 20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9" y="4"/>
                    <a:pt x="21" y="0"/>
                    <a:pt x="13" y="0"/>
                  </a:cubicBezTo>
                  <a:cubicBezTo>
                    <a:pt x="5" y="0"/>
                    <a:pt x="0" y="4"/>
                    <a:pt x="2" y="9"/>
                  </a:cubicBezTo>
                  <a:cubicBezTo>
                    <a:pt x="4" y="13"/>
                    <a:pt x="12" y="17"/>
                    <a:pt x="20" y="17"/>
                  </a:cubicBezTo>
                  <a:cubicBezTo>
                    <a:pt x="28" y="17"/>
                    <a:pt x="33" y="13"/>
                    <a:pt x="31" y="9"/>
                  </a:cubicBezTo>
                  <a:close/>
                </a:path>
              </a:pathLst>
            </a:custGeom>
            <a:grpFill/>
            <a:ln>
              <a:noFill/>
            </a:ln>
          </p:spPr>
          <p:txBody>
            <a:bodyPr anchor="ctr"/>
            <a:lstStyle/>
            <a:p>
              <a:pPr algn="ctr"/>
              <a:endParaRPr/>
            </a:p>
          </p:txBody>
        </p:sp>
        <p:sp>
          <p:nvSpPr>
            <p:cNvPr id="327" name="íS1ïďè">
              <a:extLst>
                <a:ext uri="{FF2B5EF4-FFF2-40B4-BE49-F238E27FC236}">
                  <a16:creationId xmlns:a16="http://schemas.microsoft.com/office/drawing/2014/main" id="{4BDECB3B-5327-4613-98B2-B9A0456BD1C0}"/>
                </a:ext>
              </a:extLst>
            </p:cNvPr>
            <p:cNvSpPr/>
            <p:nvPr/>
          </p:nvSpPr>
          <p:spPr bwMode="auto">
            <a:xfrm>
              <a:off x="8440220" y="2031003"/>
              <a:ext cx="120350" cy="61718"/>
            </a:xfrm>
            <a:custGeom>
              <a:avLst/>
              <a:gdLst>
                <a:gd name="T0" fmla="*/ 31 w 33"/>
                <a:gd name="T1" fmla="*/ 9 h 17"/>
                <a:gd name="T2" fmla="*/ 13 w 33"/>
                <a:gd name="T3" fmla="*/ 0 h 17"/>
                <a:gd name="T4" fmla="*/ 2 w 33"/>
                <a:gd name="T5" fmla="*/ 9 h 17"/>
                <a:gd name="T6" fmla="*/ 20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9" y="4"/>
                    <a:pt x="21" y="0"/>
                    <a:pt x="13" y="0"/>
                  </a:cubicBezTo>
                  <a:cubicBezTo>
                    <a:pt x="5" y="0"/>
                    <a:pt x="0" y="4"/>
                    <a:pt x="2" y="9"/>
                  </a:cubicBezTo>
                  <a:cubicBezTo>
                    <a:pt x="4" y="13"/>
                    <a:pt x="12" y="17"/>
                    <a:pt x="20" y="17"/>
                  </a:cubicBezTo>
                  <a:cubicBezTo>
                    <a:pt x="28" y="17"/>
                    <a:pt x="33" y="13"/>
                    <a:pt x="31" y="9"/>
                  </a:cubicBezTo>
                  <a:close/>
                </a:path>
              </a:pathLst>
            </a:custGeom>
            <a:grpFill/>
            <a:ln>
              <a:noFill/>
            </a:ln>
          </p:spPr>
          <p:txBody>
            <a:bodyPr anchor="ctr"/>
            <a:lstStyle/>
            <a:p>
              <a:pPr algn="ctr"/>
              <a:endParaRPr/>
            </a:p>
          </p:txBody>
        </p:sp>
        <p:sp>
          <p:nvSpPr>
            <p:cNvPr id="328" name="iṧľîďe">
              <a:extLst>
                <a:ext uri="{FF2B5EF4-FFF2-40B4-BE49-F238E27FC236}">
                  <a16:creationId xmlns:a16="http://schemas.microsoft.com/office/drawing/2014/main" id="{FC040454-DB4F-4697-A8C8-6BC50C280AF2}"/>
                </a:ext>
              </a:extLst>
            </p:cNvPr>
            <p:cNvSpPr/>
            <p:nvPr/>
          </p:nvSpPr>
          <p:spPr bwMode="auto">
            <a:xfrm>
              <a:off x="8568284" y="2031003"/>
              <a:ext cx="120350" cy="61718"/>
            </a:xfrm>
            <a:custGeom>
              <a:avLst/>
              <a:gdLst>
                <a:gd name="T0" fmla="*/ 31 w 33"/>
                <a:gd name="T1" fmla="*/ 9 h 17"/>
                <a:gd name="T2" fmla="*/ 13 w 33"/>
                <a:gd name="T3" fmla="*/ 0 h 17"/>
                <a:gd name="T4" fmla="*/ 2 w 33"/>
                <a:gd name="T5" fmla="*/ 9 h 17"/>
                <a:gd name="T6" fmla="*/ 20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9" y="4"/>
                    <a:pt x="20" y="0"/>
                    <a:pt x="13" y="0"/>
                  </a:cubicBezTo>
                  <a:cubicBezTo>
                    <a:pt x="5" y="0"/>
                    <a:pt x="0" y="4"/>
                    <a:pt x="2" y="9"/>
                  </a:cubicBezTo>
                  <a:cubicBezTo>
                    <a:pt x="4" y="13"/>
                    <a:pt x="12" y="17"/>
                    <a:pt x="20" y="17"/>
                  </a:cubicBezTo>
                  <a:cubicBezTo>
                    <a:pt x="28" y="17"/>
                    <a:pt x="33" y="13"/>
                    <a:pt x="31" y="9"/>
                  </a:cubicBezTo>
                  <a:close/>
                </a:path>
              </a:pathLst>
            </a:custGeom>
            <a:grpFill/>
            <a:ln>
              <a:noFill/>
            </a:ln>
          </p:spPr>
          <p:txBody>
            <a:bodyPr anchor="ctr"/>
            <a:lstStyle/>
            <a:p>
              <a:pPr algn="ctr"/>
              <a:endParaRPr/>
            </a:p>
          </p:txBody>
        </p:sp>
        <p:sp>
          <p:nvSpPr>
            <p:cNvPr id="329" name="íŝļïḋè">
              <a:extLst>
                <a:ext uri="{FF2B5EF4-FFF2-40B4-BE49-F238E27FC236}">
                  <a16:creationId xmlns:a16="http://schemas.microsoft.com/office/drawing/2014/main" id="{086057D2-6184-47C0-B237-BC69D1ED29A3}"/>
                </a:ext>
              </a:extLst>
            </p:cNvPr>
            <p:cNvSpPr/>
            <p:nvPr/>
          </p:nvSpPr>
          <p:spPr bwMode="auto">
            <a:xfrm>
              <a:off x="8696349" y="2031003"/>
              <a:ext cx="120350" cy="61718"/>
            </a:xfrm>
            <a:custGeom>
              <a:avLst/>
              <a:gdLst>
                <a:gd name="T0" fmla="*/ 31 w 33"/>
                <a:gd name="T1" fmla="*/ 9 h 17"/>
                <a:gd name="T2" fmla="*/ 12 w 33"/>
                <a:gd name="T3" fmla="*/ 0 h 17"/>
                <a:gd name="T4" fmla="*/ 2 w 33"/>
                <a:gd name="T5" fmla="*/ 9 h 17"/>
                <a:gd name="T6" fmla="*/ 20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8" y="4"/>
                    <a:pt x="20" y="0"/>
                    <a:pt x="12" y="0"/>
                  </a:cubicBezTo>
                  <a:cubicBezTo>
                    <a:pt x="5" y="0"/>
                    <a:pt x="0" y="4"/>
                    <a:pt x="2" y="9"/>
                  </a:cubicBezTo>
                  <a:cubicBezTo>
                    <a:pt x="4" y="13"/>
                    <a:pt x="12" y="17"/>
                    <a:pt x="20" y="17"/>
                  </a:cubicBezTo>
                  <a:cubicBezTo>
                    <a:pt x="28" y="17"/>
                    <a:pt x="33" y="13"/>
                    <a:pt x="31" y="9"/>
                  </a:cubicBezTo>
                  <a:close/>
                </a:path>
              </a:pathLst>
            </a:custGeom>
            <a:grpFill/>
            <a:ln>
              <a:noFill/>
            </a:ln>
          </p:spPr>
          <p:txBody>
            <a:bodyPr anchor="ctr"/>
            <a:lstStyle/>
            <a:p>
              <a:pPr algn="ctr"/>
              <a:endParaRPr/>
            </a:p>
          </p:txBody>
        </p:sp>
        <p:sp>
          <p:nvSpPr>
            <p:cNvPr id="330" name="ïṥḻîḋê">
              <a:extLst>
                <a:ext uri="{FF2B5EF4-FFF2-40B4-BE49-F238E27FC236}">
                  <a16:creationId xmlns:a16="http://schemas.microsoft.com/office/drawing/2014/main" id="{90173F30-44F8-42BC-A421-0EB6EB6B5105}"/>
                </a:ext>
              </a:extLst>
            </p:cNvPr>
            <p:cNvSpPr/>
            <p:nvPr/>
          </p:nvSpPr>
          <p:spPr bwMode="auto">
            <a:xfrm>
              <a:off x="8824413" y="2031003"/>
              <a:ext cx="120350" cy="61718"/>
            </a:xfrm>
            <a:custGeom>
              <a:avLst/>
              <a:gdLst>
                <a:gd name="T0" fmla="*/ 31 w 33"/>
                <a:gd name="T1" fmla="*/ 9 h 17"/>
                <a:gd name="T2" fmla="*/ 12 w 33"/>
                <a:gd name="T3" fmla="*/ 0 h 17"/>
                <a:gd name="T4" fmla="*/ 2 w 33"/>
                <a:gd name="T5" fmla="*/ 9 h 17"/>
                <a:gd name="T6" fmla="*/ 20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8" y="4"/>
                    <a:pt x="20" y="0"/>
                    <a:pt x="12" y="0"/>
                  </a:cubicBezTo>
                  <a:cubicBezTo>
                    <a:pt x="4" y="0"/>
                    <a:pt x="0" y="4"/>
                    <a:pt x="2" y="9"/>
                  </a:cubicBezTo>
                  <a:cubicBezTo>
                    <a:pt x="4" y="13"/>
                    <a:pt x="12" y="17"/>
                    <a:pt x="20" y="17"/>
                  </a:cubicBezTo>
                  <a:cubicBezTo>
                    <a:pt x="28" y="17"/>
                    <a:pt x="33" y="13"/>
                    <a:pt x="31" y="9"/>
                  </a:cubicBezTo>
                  <a:close/>
                </a:path>
              </a:pathLst>
            </a:custGeom>
            <a:grpFill/>
            <a:ln>
              <a:noFill/>
            </a:ln>
          </p:spPr>
          <p:txBody>
            <a:bodyPr anchor="ctr"/>
            <a:lstStyle/>
            <a:p>
              <a:pPr algn="ctr"/>
              <a:endParaRPr/>
            </a:p>
          </p:txBody>
        </p:sp>
        <p:sp>
          <p:nvSpPr>
            <p:cNvPr id="331" name="íŝlíḑê">
              <a:extLst>
                <a:ext uri="{FF2B5EF4-FFF2-40B4-BE49-F238E27FC236}">
                  <a16:creationId xmlns:a16="http://schemas.microsoft.com/office/drawing/2014/main" id="{40463CC3-7D73-402C-93C8-75A7E0FAB542}"/>
                </a:ext>
              </a:extLst>
            </p:cNvPr>
            <p:cNvSpPr/>
            <p:nvPr/>
          </p:nvSpPr>
          <p:spPr bwMode="auto">
            <a:xfrm>
              <a:off x="8952478" y="2031003"/>
              <a:ext cx="120350" cy="61718"/>
            </a:xfrm>
            <a:custGeom>
              <a:avLst/>
              <a:gdLst>
                <a:gd name="T0" fmla="*/ 31 w 33"/>
                <a:gd name="T1" fmla="*/ 9 h 17"/>
                <a:gd name="T2" fmla="*/ 12 w 33"/>
                <a:gd name="T3" fmla="*/ 0 h 17"/>
                <a:gd name="T4" fmla="*/ 2 w 33"/>
                <a:gd name="T5" fmla="*/ 9 h 17"/>
                <a:gd name="T6" fmla="*/ 21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8" y="4"/>
                    <a:pt x="20" y="0"/>
                    <a:pt x="12" y="0"/>
                  </a:cubicBezTo>
                  <a:cubicBezTo>
                    <a:pt x="4" y="0"/>
                    <a:pt x="0" y="4"/>
                    <a:pt x="2" y="9"/>
                  </a:cubicBezTo>
                  <a:cubicBezTo>
                    <a:pt x="4" y="13"/>
                    <a:pt x="13" y="17"/>
                    <a:pt x="21" y="17"/>
                  </a:cubicBezTo>
                  <a:cubicBezTo>
                    <a:pt x="28" y="17"/>
                    <a:pt x="33" y="13"/>
                    <a:pt x="31" y="9"/>
                  </a:cubicBezTo>
                  <a:close/>
                </a:path>
              </a:pathLst>
            </a:custGeom>
            <a:grpFill/>
            <a:ln>
              <a:noFill/>
            </a:ln>
          </p:spPr>
          <p:txBody>
            <a:bodyPr anchor="ctr"/>
            <a:lstStyle/>
            <a:p>
              <a:pPr algn="ctr"/>
              <a:endParaRPr/>
            </a:p>
          </p:txBody>
        </p:sp>
        <p:sp>
          <p:nvSpPr>
            <p:cNvPr id="332" name="ïsļîḑê">
              <a:extLst>
                <a:ext uri="{FF2B5EF4-FFF2-40B4-BE49-F238E27FC236}">
                  <a16:creationId xmlns:a16="http://schemas.microsoft.com/office/drawing/2014/main" id="{4426EE2C-BEC2-4F09-A3AD-E967C0D4888A}"/>
                </a:ext>
              </a:extLst>
            </p:cNvPr>
            <p:cNvSpPr/>
            <p:nvPr/>
          </p:nvSpPr>
          <p:spPr bwMode="auto">
            <a:xfrm>
              <a:off x="9079000" y="2031003"/>
              <a:ext cx="120350" cy="61718"/>
            </a:xfrm>
            <a:custGeom>
              <a:avLst/>
              <a:gdLst>
                <a:gd name="T0" fmla="*/ 31 w 33"/>
                <a:gd name="T1" fmla="*/ 9 h 17"/>
                <a:gd name="T2" fmla="*/ 12 w 33"/>
                <a:gd name="T3" fmla="*/ 0 h 17"/>
                <a:gd name="T4" fmla="*/ 2 w 33"/>
                <a:gd name="T5" fmla="*/ 9 h 17"/>
                <a:gd name="T6" fmla="*/ 21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28" y="4"/>
                    <a:pt x="20" y="0"/>
                    <a:pt x="12" y="0"/>
                  </a:cubicBezTo>
                  <a:cubicBezTo>
                    <a:pt x="4" y="0"/>
                    <a:pt x="0" y="4"/>
                    <a:pt x="2" y="9"/>
                  </a:cubicBezTo>
                  <a:cubicBezTo>
                    <a:pt x="4" y="13"/>
                    <a:pt x="13" y="17"/>
                    <a:pt x="21" y="17"/>
                  </a:cubicBezTo>
                  <a:cubicBezTo>
                    <a:pt x="29" y="17"/>
                    <a:pt x="33" y="13"/>
                    <a:pt x="31" y="9"/>
                  </a:cubicBezTo>
                  <a:close/>
                </a:path>
              </a:pathLst>
            </a:custGeom>
            <a:grpFill/>
            <a:ln>
              <a:noFill/>
            </a:ln>
          </p:spPr>
          <p:txBody>
            <a:bodyPr anchor="ctr"/>
            <a:lstStyle/>
            <a:p>
              <a:pPr algn="ctr"/>
              <a:endParaRPr/>
            </a:p>
          </p:txBody>
        </p:sp>
        <p:sp>
          <p:nvSpPr>
            <p:cNvPr id="333" name="íśliḓé">
              <a:extLst>
                <a:ext uri="{FF2B5EF4-FFF2-40B4-BE49-F238E27FC236}">
                  <a16:creationId xmlns:a16="http://schemas.microsoft.com/office/drawing/2014/main" id="{77670FF3-C328-49B8-BD17-E056FF30205D}"/>
                </a:ext>
              </a:extLst>
            </p:cNvPr>
            <p:cNvSpPr/>
            <p:nvPr/>
          </p:nvSpPr>
          <p:spPr bwMode="auto">
            <a:xfrm>
              <a:off x="9203978" y="2031003"/>
              <a:ext cx="123436" cy="61718"/>
            </a:xfrm>
            <a:custGeom>
              <a:avLst/>
              <a:gdLst>
                <a:gd name="T0" fmla="*/ 31 w 34"/>
                <a:gd name="T1" fmla="*/ 9 h 17"/>
                <a:gd name="T2" fmla="*/ 13 w 34"/>
                <a:gd name="T3" fmla="*/ 0 h 17"/>
                <a:gd name="T4" fmla="*/ 3 w 34"/>
                <a:gd name="T5" fmla="*/ 9 h 17"/>
                <a:gd name="T6" fmla="*/ 2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29" y="4"/>
                    <a:pt x="20" y="0"/>
                    <a:pt x="13" y="0"/>
                  </a:cubicBezTo>
                  <a:cubicBezTo>
                    <a:pt x="5" y="0"/>
                    <a:pt x="0" y="4"/>
                    <a:pt x="3" y="9"/>
                  </a:cubicBezTo>
                  <a:cubicBezTo>
                    <a:pt x="5" y="13"/>
                    <a:pt x="14" y="17"/>
                    <a:pt x="22" y="17"/>
                  </a:cubicBezTo>
                  <a:cubicBezTo>
                    <a:pt x="30" y="17"/>
                    <a:pt x="34" y="13"/>
                    <a:pt x="31" y="9"/>
                  </a:cubicBezTo>
                  <a:close/>
                </a:path>
              </a:pathLst>
            </a:custGeom>
            <a:grpFill/>
            <a:ln>
              <a:noFill/>
            </a:ln>
          </p:spPr>
          <p:txBody>
            <a:bodyPr anchor="ctr"/>
            <a:lstStyle/>
            <a:p>
              <a:pPr algn="ctr"/>
              <a:endParaRPr/>
            </a:p>
          </p:txBody>
        </p:sp>
        <p:sp>
          <p:nvSpPr>
            <p:cNvPr id="334" name="iṣľíďê">
              <a:extLst>
                <a:ext uri="{FF2B5EF4-FFF2-40B4-BE49-F238E27FC236}">
                  <a16:creationId xmlns:a16="http://schemas.microsoft.com/office/drawing/2014/main" id="{A545E164-EE88-43EA-9C79-A71900C003A5}"/>
                </a:ext>
              </a:extLst>
            </p:cNvPr>
            <p:cNvSpPr/>
            <p:nvPr/>
          </p:nvSpPr>
          <p:spPr bwMode="auto">
            <a:xfrm>
              <a:off x="6670460" y="2108150"/>
              <a:ext cx="109550" cy="64804"/>
            </a:xfrm>
            <a:custGeom>
              <a:avLst/>
              <a:gdLst>
                <a:gd name="T0" fmla="*/ 29 w 30"/>
                <a:gd name="T1" fmla="*/ 9 h 18"/>
                <a:gd name="T2" fmla="*/ 14 w 30"/>
                <a:gd name="T3" fmla="*/ 0 h 18"/>
                <a:gd name="T4" fmla="*/ 0 w 30"/>
                <a:gd name="T5" fmla="*/ 9 h 18"/>
                <a:gd name="T6" fmla="*/ 16 w 30"/>
                <a:gd name="T7" fmla="*/ 18 h 18"/>
                <a:gd name="T8" fmla="*/ 29 w 30"/>
                <a:gd name="T9" fmla="*/ 9 h 18"/>
              </a:gdLst>
              <a:ahLst/>
              <a:cxnLst>
                <a:cxn ang="0">
                  <a:pos x="T0" y="T1"/>
                </a:cxn>
                <a:cxn ang="0">
                  <a:pos x="T2" y="T3"/>
                </a:cxn>
                <a:cxn ang="0">
                  <a:pos x="T4" y="T5"/>
                </a:cxn>
                <a:cxn ang="0">
                  <a:pos x="T6" y="T7"/>
                </a:cxn>
                <a:cxn ang="0">
                  <a:pos x="T8" y="T9"/>
                </a:cxn>
              </a:cxnLst>
              <a:rect l="0" t="0" r="r" b="b"/>
              <a:pathLst>
                <a:path w="30" h="18">
                  <a:moveTo>
                    <a:pt x="29" y="9"/>
                  </a:moveTo>
                  <a:cubicBezTo>
                    <a:pt x="28" y="4"/>
                    <a:pt x="21" y="0"/>
                    <a:pt x="14" y="0"/>
                  </a:cubicBezTo>
                  <a:cubicBezTo>
                    <a:pt x="6" y="0"/>
                    <a:pt x="0" y="4"/>
                    <a:pt x="0" y="9"/>
                  </a:cubicBezTo>
                  <a:cubicBezTo>
                    <a:pt x="1" y="14"/>
                    <a:pt x="8" y="18"/>
                    <a:pt x="16" y="18"/>
                  </a:cubicBezTo>
                  <a:cubicBezTo>
                    <a:pt x="24" y="18"/>
                    <a:pt x="30" y="14"/>
                    <a:pt x="29" y="9"/>
                  </a:cubicBezTo>
                  <a:close/>
                </a:path>
              </a:pathLst>
            </a:custGeom>
            <a:grpFill/>
            <a:ln>
              <a:noFill/>
            </a:ln>
          </p:spPr>
          <p:txBody>
            <a:bodyPr anchor="ctr"/>
            <a:lstStyle/>
            <a:p>
              <a:pPr algn="ctr"/>
              <a:endParaRPr/>
            </a:p>
          </p:txBody>
        </p:sp>
        <p:sp>
          <p:nvSpPr>
            <p:cNvPr id="335" name="íş1îḋê">
              <a:extLst>
                <a:ext uri="{FF2B5EF4-FFF2-40B4-BE49-F238E27FC236}">
                  <a16:creationId xmlns:a16="http://schemas.microsoft.com/office/drawing/2014/main" id="{30BE59E4-1CF3-45E3-8D4E-C849285BB6F4}"/>
                </a:ext>
              </a:extLst>
            </p:cNvPr>
            <p:cNvSpPr/>
            <p:nvPr/>
          </p:nvSpPr>
          <p:spPr bwMode="auto">
            <a:xfrm>
              <a:off x="6798525" y="2108150"/>
              <a:ext cx="109550" cy="64804"/>
            </a:xfrm>
            <a:custGeom>
              <a:avLst/>
              <a:gdLst>
                <a:gd name="T0" fmla="*/ 30 w 30"/>
                <a:gd name="T1" fmla="*/ 9 h 18"/>
                <a:gd name="T2" fmla="*/ 14 w 30"/>
                <a:gd name="T3" fmla="*/ 0 h 18"/>
                <a:gd name="T4" fmla="*/ 1 w 30"/>
                <a:gd name="T5" fmla="*/ 9 h 18"/>
                <a:gd name="T6" fmla="*/ 17 w 30"/>
                <a:gd name="T7" fmla="*/ 18 h 18"/>
                <a:gd name="T8" fmla="*/ 30 w 30"/>
                <a:gd name="T9" fmla="*/ 9 h 18"/>
              </a:gdLst>
              <a:ahLst/>
              <a:cxnLst>
                <a:cxn ang="0">
                  <a:pos x="T0" y="T1"/>
                </a:cxn>
                <a:cxn ang="0">
                  <a:pos x="T2" y="T3"/>
                </a:cxn>
                <a:cxn ang="0">
                  <a:pos x="T4" y="T5"/>
                </a:cxn>
                <a:cxn ang="0">
                  <a:pos x="T6" y="T7"/>
                </a:cxn>
                <a:cxn ang="0">
                  <a:pos x="T8" y="T9"/>
                </a:cxn>
              </a:cxnLst>
              <a:rect l="0" t="0" r="r" b="b"/>
              <a:pathLst>
                <a:path w="30" h="18">
                  <a:moveTo>
                    <a:pt x="30" y="9"/>
                  </a:moveTo>
                  <a:cubicBezTo>
                    <a:pt x="29" y="4"/>
                    <a:pt x="22" y="0"/>
                    <a:pt x="14" y="0"/>
                  </a:cubicBezTo>
                  <a:cubicBezTo>
                    <a:pt x="6" y="0"/>
                    <a:pt x="0" y="4"/>
                    <a:pt x="1" y="9"/>
                  </a:cubicBezTo>
                  <a:cubicBezTo>
                    <a:pt x="1" y="14"/>
                    <a:pt x="9" y="18"/>
                    <a:pt x="17" y="18"/>
                  </a:cubicBezTo>
                  <a:cubicBezTo>
                    <a:pt x="25" y="18"/>
                    <a:pt x="30" y="14"/>
                    <a:pt x="30" y="9"/>
                  </a:cubicBezTo>
                  <a:close/>
                </a:path>
              </a:pathLst>
            </a:custGeom>
            <a:grpFill/>
            <a:ln>
              <a:noFill/>
            </a:ln>
          </p:spPr>
          <p:txBody>
            <a:bodyPr anchor="ctr"/>
            <a:lstStyle/>
            <a:p>
              <a:pPr algn="ctr"/>
              <a:endParaRPr/>
            </a:p>
          </p:txBody>
        </p:sp>
        <p:sp>
          <p:nvSpPr>
            <p:cNvPr id="336" name="ïŝḷiḑe">
              <a:extLst>
                <a:ext uri="{FF2B5EF4-FFF2-40B4-BE49-F238E27FC236}">
                  <a16:creationId xmlns:a16="http://schemas.microsoft.com/office/drawing/2014/main" id="{49440BFD-694A-4298-A722-EAAADEFE5EAF}"/>
                </a:ext>
              </a:extLst>
            </p:cNvPr>
            <p:cNvSpPr/>
            <p:nvPr/>
          </p:nvSpPr>
          <p:spPr bwMode="auto">
            <a:xfrm>
              <a:off x="6926589" y="2108150"/>
              <a:ext cx="112636" cy="64804"/>
            </a:xfrm>
            <a:custGeom>
              <a:avLst/>
              <a:gdLst>
                <a:gd name="T0" fmla="*/ 30 w 31"/>
                <a:gd name="T1" fmla="*/ 9 h 18"/>
                <a:gd name="T2" fmla="*/ 14 w 31"/>
                <a:gd name="T3" fmla="*/ 0 h 18"/>
                <a:gd name="T4" fmla="*/ 1 w 31"/>
                <a:gd name="T5" fmla="*/ 9 h 18"/>
                <a:gd name="T6" fmla="*/ 17 w 31"/>
                <a:gd name="T7" fmla="*/ 18 h 18"/>
                <a:gd name="T8" fmla="*/ 30 w 31"/>
                <a:gd name="T9" fmla="*/ 9 h 18"/>
              </a:gdLst>
              <a:ahLst/>
              <a:cxnLst>
                <a:cxn ang="0">
                  <a:pos x="T0" y="T1"/>
                </a:cxn>
                <a:cxn ang="0">
                  <a:pos x="T2" y="T3"/>
                </a:cxn>
                <a:cxn ang="0">
                  <a:pos x="T4" y="T5"/>
                </a:cxn>
                <a:cxn ang="0">
                  <a:pos x="T6" y="T7"/>
                </a:cxn>
                <a:cxn ang="0">
                  <a:pos x="T8" y="T9"/>
                </a:cxn>
              </a:cxnLst>
              <a:rect l="0" t="0" r="r" b="b"/>
              <a:pathLst>
                <a:path w="31" h="18">
                  <a:moveTo>
                    <a:pt x="30" y="9"/>
                  </a:moveTo>
                  <a:cubicBezTo>
                    <a:pt x="29" y="4"/>
                    <a:pt x="22" y="0"/>
                    <a:pt x="14" y="0"/>
                  </a:cubicBezTo>
                  <a:cubicBezTo>
                    <a:pt x="6" y="0"/>
                    <a:pt x="0" y="4"/>
                    <a:pt x="1" y="9"/>
                  </a:cubicBezTo>
                  <a:cubicBezTo>
                    <a:pt x="2" y="14"/>
                    <a:pt x="9" y="18"/>
                    <a:pt x="17" y="18"/>
                  </a:cubicBezTo>
                  <a:cubicBezTo>
                    <a:pt x="25" y="18"/>
                    <a:pt x="31" y="14"/>
                    <a:pt x="30" y="9"/>
                  </a:cubicBezTo>
                  <a:close/>
                </a:path>
              </a:pathLst>
            </a:custGeom>
            <a:grpFill/>
            <a:ln>
              <a:noFill/>
            </a:ln>
          </p:spPr>
          <p:txBody>
            <a:bodyPr anchor="ctr"/>
            <a:lstStyle/>
            <a:p>
              <a:pPr algn="ctr"/>
              <a:endParaRPr/>
            </a:p>
          </p:txBody>
        </p:sp>
        <p:sp>
          <p:nvSpPr>
            <p:cNvPr id="337" name="iṥlîḑé">
              <a:extLst>
                <a:ext uri="{FF2B5EF4-FFF2-40B4-BE49-F238E27FC236}">
                  <a16:creationId xmlns:a16="http://schemas.microsoft.com/office/drawing/2014/main" id="{1FDE4642-AAA1-4467-93C3-858D5B2E0837}"/>
                </a:ext>
              </a:extLst>
            </p:cNvPr>
            <p:cNvSpPr/>
            <p:nvPr/>
          </p:nvSpPr>
          <p:spPr bwMode="auto">
            <a:xfrm>
              <a:off x="7057740" y="2108150"/>
              <a:ext cx="109550" cy="64804"/>
            </a:xfrm>
            <a:custGeom>
              <a:avLst/>
              <a:gdLst>
                <a:gd name="T0" fmla="*/ 29 w 30"/>
                <a:gd name="T1" fmla="*/ 9 h 18"/>
                <a:gd name="T2" fmla="*/ 13 w 30"/>
                <a:gd name="T3" fmla="*/ 0 h 18"/>
                <a:gd name="T4" fmla="*/ 0 w 30"/>
                <a:gd name="T5" fmla="*/ 9 h 18"/>
                <a:gd name="T6" fmla="*/ 17 w 30"/>
                <a:gd name="T7" fmla="*/ 18 h 18"/>
                <a:gd name="T8" fmla="*/ 29 w 30"/>
                <a:gd name="T9" fmla="*/ 9 h 18"/>
              </a:gdLst>
              <a:ahLst/>
              <a:cxnLst>
                <a:cxn ang="0">
                  <a:pos x="T0" y="T1"/>
                </a:cxn>
                <a:cxn ang="0">
                  <a:pos x="T2" y="T3"/>
                </a:cxn>
                <a:cxn ang="0">
                  <a:pos x="T4" y="T5"/>
                </a:cxn>
                <a:cxn ang="0">
                  <a:pos x="T6" y="T7"/>
                </a:cxn>
                <a:cxn ang="0">
                  <a:pos x="T8" y="T9"/>
                </a:cxn>
              </a:cxnLst>
              <a:rect l="0" t="0" r="r" b="b"/>
              <a:pathLst>
                <a:path w="30" h="18">
                  <a:moveTo>
                    <a:pt x="29" y="9"/>
                  </a:moveTo>
                  <a:cubicBezTo>
                    <a:pt x="28" y="4"/>
                    <a:pt x="21" y="0"/>
                    <a:pt x="13" y="0"/>
                  </a:cubicBezTo>
                  <a:cubicBezTo>
                    <a:pt x="5" y="0"/>
                    <a:pt x="0" y="4"/>
                    <a:pt x="0" y="9"/>
                  </a:cubicBezTo>
                  <a:cubicBezTo>
                    <a:pt x="1" y="14"/>
                    <a:pt x="9" y="18"/>
                    <a:pt x="17" y="18"/>
                  </a:cubicBezTo>
                  <a:cubicBezTo>
                    <a:pt x="25" y="18"/>
                    <a:pt x="30" y="14"/>
                    <a:pt x="29" y="9"/>
                  </a:cubicBezTo>
                  <a:close/>
                </a:path>
              </a:pathLst>
            </a:custGeom>
            <a:grpFill/>
            <a:ln>
              <a:noFill/>
            </a:ln>
          </p:spPr>
          <p:txBody>
            <a:bodyPr anchor="ctr"/>
            <a:lstStyle/>
            <a:p>
              <a:pPr algn="ctr"/>
              <a:endParaRPr/>
            </a:p>
          </p:txBody>
        </p:sp>
        <p:sp>
          <p:nvSpPr>
            <p:cNvPr id="338" name="íş1îḓê">
              <a:extLst>
                <a:ext uri="{FF2B5EF4-FFF2-40B4-BE49-F238E27FC236}">
                  <a16:creationId xmlns:a16="http://schemas.microsoft.com/office/drawing/2014/main" id="{0CBD8785-2212-4318-A3F0-4FA5C8A6DFE4}"/>
                </a:ext>
              </a:extLst>
            </p:cNvPr>
            <p:cNvSpPr/>
            <p:nvPr/>
          </p:nvSpPr>
          <p:spPr bwMode="auto">
            <a:xfrm>
              <a:off x="7185804" y="2108150"/>
              <a:ext cx="112636" cy="64804"/>
            </a:xfrm>
            <a:custGeom>
              <a:avLst/>
              <a:gdLst>
                <a:gd name="T0" fmla="*/ 30 w 31"/>
                <a:gd name="T1" fmla="*/ 9 h 18"/>
                <a:gd name="T2" fmla="*/ 13 w 31"/>
                <a:gd name="T3" fmla="*/ 0 h 18"/>
                <a:gd name="T4" fmla="*/ 1 w 31"/>
                <a:gd name="T5" fmla="*/ 9 h 18"/>
                <a:gd name="T6" fmla="*/ 17 w 31"/>
                <a:gd name="T7" fmla="*/ 18 h 18"/>
                <a:gd name="T8" fmla="*/ 30 w 31"/>
                <a:gd name="T9" fmla="*/ 9 h 18"/>
              </a:gdLst>
              <a:ahLst/>
              <a:cxnLst>
                <a:cxn ang="0">
                  <a:pos x="T0" y="T1"/>
                </a:cxn>
                <a:cxn ang="0">
                  <a:pos x="T2" y="T3"/>
                </a:cxn>
                <a:cxn ang="0">
                  <a:pos x="T4" y="T5"/>
                </a:cxn>
                <a:cxn ang="0">
                  <a:pos x="T6" y="T7"/>
                </a:cxn>
                <a:cxn ang="0">
                  <a:pos x="T8" y="T9"/>
                </a:cxn>
              </a:cxnLst>
              <a:rect l="0" t="0" r="r" b="b"/>
              <a:pathLst>
                <a:path w="31" h="18">
                  <a:moveTo>
                    <a:pt x="30" y="9"/>
                  </a:moveTo>
                  <a:cubicBezTo>
                    <a:pt x="29" y="4"/>
                    <a:pt x="21" y="0"/>
                    <a:pt x="13" y="0"/>
                  </a:cubicBezTo>
                  <a:cubicBezTo>
                    <a:pt x="5" y="0"/>
                    <a:pt x="0" y="4"/>
                    <a:pt x="1" y="9"/>
                  </a:cubicBezTo>
                  <a:cubicBezTo>
                    <a:pt x="2" y="14"/>
                    <a:pt x="9" y="18"/>
                    <a:pt x="17" y="18"/>
                  </a:cubicBezTo>
                  <a:cubicBezTo>
                    <a:pt x="25" y="18"/>
                    <a:pt x="31" y="14"/>
                    <a:pt x="30" y="9"/>
                  </a:cubicBezTo>
                  <a:close/>
                </a:path>
              </a:pathLst>
            </a:custGeom>
            <a:grpFill/>
            <a:ln>
              <a:noFill/>
            </a:ln>
          </p:spPr>
          <p:txBody>
            <a:bodyPr anchor="ctr"/>
            <a:lstStyle/>
            <a:p>
              <a:pPr algn="ctr"/>
              <a:endParaRPr/>
            </a:p>
          </p:txBody>
        </p:sp>
        <p:sp>
          <p:nvSpPr>
            <p:cNvPr id="339" name="išḷiḑé">
              <a:extLst>
                <a:ext uri="{FF2B5EF4-FFF2-40B4-BE49-F238E27FC236}">
                  <a16:creationId xmlns:a16="http://schemas.microsoft.com/office/drawing/2014/main" id="{3ED3D6E8-373C-47E1-9391-F757DFD61C02}"/>
                </a:ext>
              </a:extLst>
            </p:cNvPr>
            <p:cNvSpPr/>
            <p:nvPr/>
          </p:nvSpPr>
          <p:spPr bwMode="auto">
            <a:xfrm>
              <a:off x="7313869" y="2108150"/>
              <a:ext cx="112636" cy="64804"/>
            </a:xfrm>
            <a:custGeom>
              <a:avLst/>
              <a:gdLst>
                <a:gd name="T0" fmla="*/ 30 w 31"/>
                <a:gd name="T1" fmla="*/ 9 h 18"/>
                <a:gd name="T2" fmla="*/ 14 w 31"/>
                <a:gd name="T3" fmla="*/ 0 h 18"/>
                <a:gd name="T4" fmla="*/ 1 w 31"/>
                <a:gd name="T5" fmla="*/ 9 h 18"/>
                <a:gd name="T6" fmla="*/ 18 w 31"/>
                <a:gd name="T7" fmla="*/ 18 h 18"/>
                <a:gd name="T8" fmla="*/ 30 w 31"/>
                <a:gd name="T9" fmla="*/ 9 h 18"/>
              </a:gdLst>
              <a:ahLst/>
              <a:cxnLst>
                <a:cxn ang="0">
                  <a:pos x="T0" y="T1"/>
                </a:cxn>
                <a:cxn ang="0">
                  <a:pos x="T2" y="T3"/>
                </a:cxn>
                <a:cxn ang="0">
                  <a:pos x="T4" y="T5"/>
                </a:cxn>
                <a:cxn ang="0">
                  <a:pos x="T6" y="T7"/>
                </a:cxn>
                <a:cxn ang="0">
                  <a:pos x="T8" y="T9"/>
                </a:cxn>
              </a:cxnLst>
              <a:rect l="0" t="0" r="r" b="b"/>
              <a:pathLst>
                <a:path w="31" h="18">
                  <a:moveTo>
                    <a:pt x="30" y="9"/>
                  </a:moveTo>
                  <a:cubicBezTo>
                    <a:pt x="29" y="4"/>
                    <a:pt x="22" y="0"/>
                    <a:pt x="14" y="0"/>
                  </a:cubicBezTo>
                  <a:cubicBezTo>
                    <a:pt x="6" y="0"/>
                    <a:pt x="0" y="4"/>
                    <a:pt x="1" y="9"/>
                  </a:cubicBezTo>
                  <a:cubicBezTo>
                    <a:pt x="2" y="14"/>
                    <a:pt x="10" y="18"/>
                    <a:pt x="18" y="18"/>
                  </a:cubicBezTo>
                  <a:cubicBezTo>
                    <a:pt x="26" y="18"/>
                    <a:pt x="31" y="14"/>
                    <a:pt x="30" y="9"/>
                  </a:cubicBezTo>
                  <a:close/>
                </a:path>
              </a:pathLst>
            </a:custGeom>
            <a:grpFill/>
            <a:ln>
              <a:noFill/>
            </a:ln>
          </p:spPr>
          <p:txBody>
            <a:bodyPr anchor="ctr"/>
            <a:lstStyle/>
            <a:p>
              <a:pPr algn="ctr"/>
              <a:endParaRPr/>
            </a:p>
          </p:txBody>
        </p:sp>
        <p:sp>
          <p:nvSpPr>
            <p:cNvPr id="340" name="îşḻídé">
              <a:extLst>
                <a:ext uri="{FF2B5EF4-FFF2-40B4-BE49-F238E27FC236}">
                  <a16:creationId xmlns:a16="http://schemas.microsoft.com/office/drawing/2014/main" id="{05726A2E-323A-44A1-BD49-0A70E4134E77}"/>
                </a:ext>
              </a:extLst>
            </p:cNvPr>
            <p:cNvSpPr/>
            <p:nvPr/>
          </p:nvSpPr>
          <p:spPr bwMode="auto">
            <a:xfrm>
              <a:off x="7440391" y="2108150"/>
              <a:ext cx="117264" cy="64804"/>
            </a:xfrm>
            <a:custGeom>
              <a:avLst/>
              <a:gdLst>
                <a:gd name="T0" fmla="*/ 31 w 32"/>
                <a:gd name="T1" fmla="*/ 9 h 18"/>
                <a:gd name="T2" fmla="*/ 14 w 32"/>
                <a:gd name="T3" fmla="*/ 0 h 18"/>
                <a:gd name="T4" fmla="*/ 2 w 32"/>
                <a:gd name="T5" fmla="*/ 9 h 18"/>
                <a:gd name="T6" fmla="*/ 18 w 32"/>
                <a:gd name="T7" fmla="*/ 18 h 18"/>
                <a:gd name="T8" fmla="*/ 31 w 32"/>
                <a:gd name="T9" fmla="*/ 9 h 18"/>
              </a:gdLst>
              <a:ahLst/>
              <a:cxnLst>
                <a:cxn ang="0">
                  <a:pos x="T0" y="T1"/>
                </a:cxn>
                <a:cxn ang="0">
                  <a:pos x="T2" y="T3"/>
                </a:cxn>
                <a:cxn ang="0">
                  <a:pos x="T4" y="T5"/>
                </a:cxn>
                <a:cxn ang="0">
                  <a:pos x="T6" y="T7"/>
                </a:cxn>
                <a:cxn ang="0">
                  <a:pos x="T8" y="T9"/>
                </a:cxn>
              </a:cxnLst>
              <a:rect l="0" t="0" r="r" b="b"/>
              <a:pathLst>
                <a:path w="32" h="18">
                  <a:moveTo>
                    <a:pt x="31" y="9"/>
                  </a:moveTo>
                  <a:cubicBezTo>
                    <a:pt x="29" y="4"/>
                    <a:pt x="22" y="0"/>
                    <a:pt x="14" y="0"/>
                  </a:cubicBezTo>
                  <a:cubicBezTo>
                    <a:pt x="6" y="0"/>
                    <a:pt x="0" y="4"/>
                    <a:pt x="2" y="9"/>
                  </a:cubicBezTo>
                  <a:cubicBezTo>
                    <a:pt x="3" y="14"/>
                    <a:pt x="10" y="18"/>
                    <a:pt x="18" y="18"/>
                  </a:cubicBezTo>
                  <a:cubicBezTo>
                    <a:pt x="26" y="18"/>
                    <a:pt x="32" y="14"/>
                    <a:pt x="31" y="9"/>
                  </a:cubicBezTo>
                  <a:close/>
                </a:path>
              </a:pathLst>
            </a:custGeom>
            <a:grpFill/>
            <a:ln>
              <a:noFill/>
            </a:ln>
          </p:spPr>
          <p:txBody>
            <a:bodyPr anchor="ctr"/>
            <a:lstStyle/>
            <a:p>
              <a:pPr algn="ctr"/>
              <a:endParaRPr/>
            </a:p>
          </p:txBody>
        </p:sp>
        <p:sp>
          <p:nvSpPr>
            <p:cNvPr id="341" name="îṩḻîḓê">
              <a:extLst>
                <a:ext uri="{FF2B5EF4-FFF2-40B4-BE49-F238E27FC236}">
                  <a16:creationId xmlns:a16="http://schemas.microsoft.com/office/drawing/2014/main" id="{B53EA74C-043A-426D-889E-FF44BAC5B503}"/>
                </a:ext>
              </a:extLst>
            </p:cNvPr>
            <p:cNvSpPr/>
            <p:nvPr/>
          </p:nvSpPr>
          <p:spPr bwMode="auto">
            <a:xfrm>
              <a:off x="7573084" y="2108150"/>
              <a:ext cx="112636" cy="64804"/>
            </a:xfrm>
            <a:custGeom>
              <a:avLst/>
              <a:gdLst>
                <a:gd name="T0" fmla="*/ 30 w 31"/>
                <a:gd name="T1" fmla="*/ 9 h 18"/>
                <a:gd name="T2" fmla="*/ 13 w 31"/>
                <a:gd name="T3" fmla="*/ 0 h 18"/>
                <a:gd name="T4" fmla="*/ 1 w 31"/>
                <a:gd name="T5" fmla="*/ 9 h 18"/>
                <a:gd name="T6" fmla="*/ 18 w 31"/>
                <a:gd name="T7" fmla="*/ 18 h 18"/>
                <a:gd name="T8" fmla="*/ 30 w 31"/>
                <a:gd name="T9" fmla="*/ 9 h 18"/>
              </a:gdLst>
              <a:ahLst/>
              <a:cxnLst>
                <a:cxn ang="0">
                  <a:pos x="T0" y="T1"/>
                </a:cxn>
                <a:cxn ang="0">
                  <a:pos x="T2" y="T3"/>
                </a:cxn>
                <a:cxn ang="0">
                  <a:pos x="T4" y="T5"/>
                </a:cxn>
                <a:cxn ang="0">
                  <a:pos x="T6" y="T7"/>
                </a:cxn>
                <a:cxn ang="0">
                  <a:pos x="T8" y="T9"/>
                </a:cxn>
              </a:cxnLst>
              <a:rect l="0" t="0" r="r" b="b"/>
              <a:pathLst>
                <a:path w="31" h="18">
                  <a:moveTo>
                    <a:pt x="30" y="9"/>
                  </a:moveTo>
                  <a:cubicBezTo>
                    <a:pt x="29" y="4"/>
                    <a:pt x="21" y="0"/>
                    <a:pt x="13" y="0"/>
                  </a:cubicBezTo>
                  <a:cubicBezTo>
                    <a:pt x="5" y="0"/>
                    <a:pt x="0" y="4"/>
                    <a:pt x="1" y="9"/>
                  </a:cubicBezTo>
                  <a:cubicBezTo>
                    <a:pt x="2" y="14"/>
                    <a:pt x="10" y="18"/>
                    <a:pt x="18" y="18"/>
                  </a:cubicBezTo>
                  <a:cubicBezTo>
                    <a:pt x="26" y="18"/>
                    <a:pt x="31" y="14"/>
                    <a:pt x="30" y="9"/>
                  </a:cubicBezTo>
                  <a:close/>
                </a:path>
              </a:pathLst>
            </a:custGeom>
            <a:grpFill/>
            <a:ln>
              <a:noFill/>
            </a:ln>
          </p:spPr>
          <p:txBody>
            <a:bodyPr anchor="ctr"/>
            <a:lstStyle/>
            <a:p>
              <a:pPr algn="ctr"/>
              <a:endParaRPr/>
            </a:p>
          </p:txBody>
        </p:sp>
        <p:sp>
          <p:nvSpPr>
            <p:cNvPr id="342" name="iSḷidè">
              <a:extLst>
                <a:ext uri="{FF2B5EF4-FFF2-40B4-BE49-F238E27FC236}">
                  <a16:creationId xmlns:a16="http://schemas.microsoft.com/office/drawing/2014/main" id="{E2228934-5183-460C-8548-81365F1B88CB}"/>
                </a:ext>
              </a:extLst>
            </p:cNvPr>
            <p:cNvSpPr/>
            <p:nvPr/>
          </p:nvSpPr>
          <p:spPr bwMode="auto">
            <a:xfrm>
              <a:off x="7699606" y="2108150"/>
              <a:ext cx="117264" cy="64804"/>
            </a:xfrm>
            <a:custGeom>
              <a:avLst/>
              <a:gdLst>
                <a:gd name="T0" fmla="*/ 30 w 32"/>
                <a:gd name="T1" fmla="*/ 9 h 18"/>
                <a:gd name="T2" fmla="*/ 13 w 32"/>
                <a:gd name="T3" fmla="*/ 0 h 18"/>
                <a:gd name="T4" fmla="*/ 1 w 32"/>
                <a:gd name="T5" fmla="*/ 9 h 18"/>
                <a:gd name="T6" fmla="*/ 19 w 32"/>
                <a:gd name="T7" fmla="*/ 18 h 18"/>
                <a:gd name="T8" fmla="*/ 30 w 32"/>
                <a:gd name="T9" fmla="*/ 9 h 18"/>
              </a:gdLst>
              <a:ahLst/>
              <a:cxnLst>
                <a:cxn ang="0">
                  <a:pos x="T0" y="T1"/>
                </a:cxn>
                <a:cxn ang="0">
                  <a:pos x="T2" y="T3"/>
                </a:cxn>
                <a:cxn ang="0">
                  <a:pos x="T4" y="T5"/>
                </a:cxn>
                <a:cxn ang="0">
                  <a:pos x="T6" y="T7"/>
                </a:cxn>
                <a:cxn ang="0">
                  <a:pos x="T8" y="T9"/>
                </a:cxn>
              </a:cxnLst>
              <a:rect l="0" t="0" r="r" b="b"/>
              <a:pathLst>
                <a:path w="32" h="18">
                  <a:moveTo>
                    <a:pt x="30" y="9"/>
                  </a:moveTo>
                  <a:cubicBezTo>
                    <a:pt x="29" y="4"/>
                    <a:pt x="21" y="0"/>
                    <a:pt x="13" y="0"/>
                  </a:cubicBezTo>
                  <a:cubicBezTo>
                    <a:pt x="5" y="0"/>
                    <a:pt x="0" y="4"/>
                    <a:pt x="1" y="9"/>
                  </a:cubicBezTo>
                  <a:cubicBezTo>
                    <a:pt x="3" y="14"/>
                    <a:pt x="10" y="18"/>
                    <a:pt x="19" y="18"/>
                  </a:cubicBezTo>
                  <a:cubicBezTo>
                    <a:pt x="27" y="18"/>
                    <a:pt x="32" y="14"/>
                    <a:pt x="30" y="9"/>
                  </a:cubicBezTo>
                  <a:close/>
                </a:path>
              </a:pathLst>
            </a:custGeom>
            <a:grpFill/>
            <a:ln>
              <a:noFill/>
            </a:ln>
          </p:spPr>
          <p:txBody>
            <a:bodyPr anchor="ctr"/>
            <a:lstStyle/>
            <a:p>
              <a:pPr algn="ctr"/>
              <a:endParaRPr/>
            </a:p>
          </p:txBody>
        </p:sp>
        <p:sp>
          <p:nvSpPr>
            <p:cNvPr id="343" name="îṥḻîďê">
              <a:extLst>
                <a:ext uri="{FF2B5EF4-FFF2-40B4-BE49-F238E27FC236}">
                  <a16:creationId xmlns:a16="http://schemas.microsoft.com/office/drawing/2014/main" id="{BAE3280E-37B8-490F-AD76-CD2CAF1C59AF}"/>
                </a:ext>
              </a:extLst>
            </p:cNvPr>
            <p:cNvSpPr/>
            <p:nvPr/>
          </p:nvSpPr>
          <p:spPr bwMode="auto">
            <a:xfrm>
              <a:off x="7827670" y="2108150"/>
              <a:ext cx="117264" cy="64804"/>
            </a:xfrm>
            <a:custGeom>
              <a:avLst/>
              <a:gdLst>
                <a:gd name="T0" fmla="*/ 31 w 32"/>
                <a:gd name="T1" fmla="*/ 9 h 18"/>
                <a:gd name="T2" fmla="*/ 14 w 32"/>
                <a:gd name="T3" fmla="*/ 0 h 18"/>
                <a:gd name="T4" fmla="*/ 2 w 32"/>
                <a:gd name="T5" fmla="*/ 9 h 18"/>
                <a:gd name="T6" fmla="*/ 19 w 32"/>
                <a:gd name="T7" fmla="*/ 18 h 18"/>
                <a:gd name="T8" fmla="*/ 31 w 32"/>
                <a:gd name="T9" fmla="*/ 9 h 18"/>
              </a:gdLst>
              <a:ahLst/>
              <a:cxnLst>
                <a:cxn ang="0">
                  <a:pos x="T0" y="T1"/>
                </a:cxn>
                <a:cxn ang="0">
                  <a:pos x="T2" y="T3"/>
                </a:cxn>
                <a:cxn ang="0">
                  <a:pos x="T4" y="T5"/>
                </a:cxn>
                <a:cxn ang="0">
                  <a:pos x="T6" y="T7"/>
                </a:cxn>
                <a:cxn ang="0">
                  <a:pos x="T8" y="T9"/>
                </a:cxn>
              </a:cxnLst>
              <a:rect l="0" t="0" r="r" b="b"/>
              <a:pathLst>
                <a:path w="32" h="18">
                  <a:moveTo>
                    <a:pt x="31" y="9"/>
                  </a:moveTo>
                  <a:cubicBezTo>
                    <a:pt x="29" y="4"/>
                    <a:pt x="21" y="0"/>
                    <a:pt x="14" y="0"/>
                  </a:cubicBezTo>
                  <a:cubicBezTo>
                    <a:pt x="6" y="0"/>
                    <a:pt x="0" y="4"/>
                    <a:pt x="2" y="9"/>
                  </a:cubicBezTo>
                  <a:cubicBezTo>
                    <a:pt x="3" y="14"/>
                    <a:pt x="11" y="18"/>
                    <a:pt x="19" y="18"/>
                  </a:cubicBezTo>
                  <a:cubicBezTo>
                    <a:pt x="27" y="18"/>
                    <a:pt x="32" y="14"/>
                    <a:pt x="31" y="9"/>
                  </a:cubicBezTo>
                  <a:close/>
                </a:path>
              </a:pathLst>
            </a:custGeom>
            <a:grpFill/>
            <a:ln>
              <a:noFill/>
            </a:ln>
          </p:spPr>
          <p:txBody>
            <a:bodyPr anchor="ctr"/>
            <a:lstStyle/>
            <a:p>
              <a:pPr algn="ctr"/>
              <a:endParaRPr/>
            </a:p>
          </p:txBody>
        </p:sp>
        <p:sp>
          <p:nvSpPr>
            <p:cNvPr id="344" name="ïṧliḍè">
              <a:extLst>
                <a:ext uri="{FF2B5EF4-FFF2-40B4-BE49-F238E27FC236}">
                  <a16:creationId xmlns:a16="http://schemas.microsoft.com/office/drawing/2014/main" id="{3B68DF91-76EA-45F0-919B-02420BE5A192}"/>
                </a:ext>
              </a:extLst>
            </p:cNvPr>
            <p:cNvSpPr/>
            <p:nvPr/>
          </p:nvSpPr>
          <p:spPr bwMode="auto">
            <a:xfrm>
              <a:off x="7958821" y="2108150"/>
              <a:ext cx="117264" cy="64804"/>
            </a:xfrm>
            <a:custGeom>
              <a:avLst/>
              <a:gdLst>
                <a:gd name="T0" fmla="*/ 30 w 32"/>
                <a:gd name="T1" fmla="*/ 9 h 18"/>
                <a:gd name="T2" fmla="*/ 13 w 32"/>
                <a:gd name="T3" fmla="*/ 0 h 18"/>
                <a:gd name="T4" fmla="*/ 1 w 32"/>
                <a:gd name="T5" fmla="*/ 9 h 18"/>
                <a:gd name="T6" fmla="*/ 19 w 32"/>
                <a:gd name="T7" fmla="*/ 18 h 18"/>
                <a:gd name="T8" fmla="*/ 30 w 32"/>
                <a:gd name="T9" fmla="*/ 9 h 18"/>
              </a:gdLst>
              <a:ahLst/>
              <a:cxnLst>
                <a:cxn ang="0">
                  <a:pos x="T0" y="T1"/>
                </a:cxn>
                <a:cxn ang="0">
                  <a:pos x="T2" y="T3"/>
                </a:cxn>
                <a:cxn ang="0">
                  <a:pos x="T4" y="T5"/>
                </a:cxn>
                <a:cxn ang="0">
                  <a:pos x="T6" y="T7"/>
                </a:cxn>
                <a:cxn ang="0">
                  <a:pos x="T8" y="T9"/>
                </a:cxn>
              </a:cxnLst>
              <a:rect l="0" t="0" r="r" b="b"/>
              <a:pathLst>
                <a:path w="32" h="18">
                  <a:moveTo>
                    <a:pt x="30" y="9"/>
                  </a:moveTo>
                  <a:cubicBezTo>
                    <a:pt x="28" y="4"/>
                    <a:pt x="21" y="0"/>
                    <a:pt x="13" y="0"/>
                  </a:cubicBezTo>
                  <a:cubicBezTo>
                    <a:pt x="5" y="0"/>
                    <a:pt x="0" y="4"/>
                    <a:pt x="1" y="9"/>
                  </a:cubicBezTo>
                  <a:cubicBezTo>
                    <a:pt x="3" y="14"/>
                    <a:pt x="11" y="18"/>
                    <a:pt x="19" y="18"/>
                  </a:cubicBezTo>
                  <a:cubicBezTo>
                    <a:pt x="27" y="18"/>
                    <a:pt x="32" y="14"/>
                    <a:pt x="30" y="9"/>
                  </a:cubicBezTo>
                  <a:close/>
                </a:path>
              </a:pathLst>
            </a:custGeom>
            <a:grpFill/>
            <a:ln>
              <a:noFill/>
            </a:ln>
          </p:spPr>
          <p:txBody>
            <a:bodyPr anchor="ctr"/>
            <a:lstStyle/>
            <a:p>
              <a:pPr algn="ctr"/>
              <a:endParaRPr/>
            </a:p>
          </p:txBody>
        </p:sp>
        <p:sp>
          <p:nvSpPr>
            <p:cNvPr id="345" name="iṣ1iḓé">
              <a:extLst>
                <a:ext uri="{FF2B5EF4-FFF2-40B4-BE49-F238E27FC236}">
                  <a16:creationId xmlns:a16="http://schemas.microsoft.com/office/drawing/2014/main" id="{796C0A52-9AB5-4E45-A54F-FF551C6BC315}"/>
                </a:ext>
              </a:extLst>
            </p:cNvPr>
            <p:cNvSpPr/>
            <p:nvPr/>
          </p:nvSpPr>
          <p:spPr bwMode="auto">
            <a:xfrm>
              <a:off x="8086885" y="2108150"/>
              <a:ext cx="117264" cy="64804"/>
            </a:xfrm>
            <a:custGeom>
              <a:avLst/>
              <a:gdLst>
                <a:gd name="T0" fmla="*/ 30 w 32"/>
                <a:gd name="T1" fmla="*/ 9 h 18"/>
                <a:gd name="T2" fmla="*/ 13 w 32"/>
                <a:gd name="T3" fmla="*/ 0 h 18"/>
                <a:gd name="T4" fmla="*/ 2 w 32"/>
                <a:gd name="T5" fmla="*/ 9 h 18"/>
                <a:gd name="T6" fmla="*/ 19 w 32"/>
                <a:gd name="T7" fmla="*/ 18 h 18"/>
                <a:gd name="T8" fmla="*/ 30 w 32"/>
                <a:gd name="T9" fmla="*/ 9 h 18"/>
              </a:gdLst>
              <a:ahLst/>
              <a:cxnLst>
                <a:cxn ang="0">
                  <a:pos x="T0" y="T1"/>
                </a:cxn>
                <a:cxn ang="0">
                  <a:pos x="T2" y="T3"/>
                </a:cxn>
                <a:cxn ang="0">
                  <a:pos x="T4" y="T5"/>
                </a:cxn>
                <a:cxn ang="0">
                  <a:pos x="T6" y="T7"/>
                </a:cxn>
                <a:cxn ang="0">
                  <a:pos x="T8" y="T9"/>
                </a:cxn>
              </a:cxnLst>
              <a:rect l="0" t="0" r="r" b="b"/>
              <a:pathLst>
                <a:path w="32" h="18">
                  <a:moveTo>
                    <a:pt x="30" y="9"/>
                  </a:moveTo>
                  <a:cubicBezTo>
                    <a:pt x="29" y="4"/>
                    <a:pt x="21" y="0"/>
                    <a:pt x="13" y="0"/>
                  </a:cubicBezTo>
                  <a:cubicBezTo>
                    <a:pt x="5" y="0"/>
                    <a:pt x="0" y="4"/>
                    <a:pt x="2" y="9"/>
                  </a:cubicBezTo>
                  <a:cubicBezTo>
                    <a:pt x="3" y="14"/>
                    <a:pt x="11" y="18"/>
                    <a:pt x="19" y="18"/>
                  </a:cubicBezTo>
                  <a:cubicBezTo>
                    <a:pt x="27" y="18"/>
                    <a:pt x="32" y="14"/>
                    <a:pt x="30" y="9"/>
                  </a:cubicBezTo>
                  <a:close/>
                </a:path>
              </a:pathLst>
            </a:custGeom>
            <a:grpFill/>
            <a:ln>
              <a:noFill/>
            </a:ln>
          </p:spPr>
          <p:txBody>
            <a:bodyPr anchor="ctr"/>
            <a:lstStyle/>
            <a:p>
              <a:pPr algn="ctr"/>
              <a:endParaRPr/>
            </a:p>
          </p:txBody>
        </p:sp>
        <p:sp>
          <p:nvSpPr>
            <p:cNvPr id="346" name="íṣļíḓe">
              <a:extLst>
                <a:ext uri="{FF2B5EF4-FFF2-40B4-BE49-F238E27FC236}">
                  <a16:creationId xmlns:a16="http://schemas.microsoft.com/office/drawing/2014/main" id="{3A0C4814-7A19-4F34-AD70-CCF8A1E7B38F}"/>
                </a:ext>
              </a:extLst>
            </p:cNvPr>
            <p:cNvSpPr/>
            <p:nvPr/>
          </p:nvSpPr>
          <p:spPr bwMode="auto">
            <a:xfrm>
              <a:off x="8214950" y="2108150"/>
              <a:ext cx="120350" cy="64804"/>
            </a:xfrm>
            <a:custGeom>
              <a:avLst/>
              <a:gdLst>
                <a:gd name="T0" fmla="*/ 31 w 33"/>
                <a:gd name="T1" fmla="*/ 9 h 18"/>
                <a:gd name="T2" fmla="*/ 13 w 33"/>
                <a:gd name="T3" fmla="*/ 0 h 18"/>
                <a:gd name="T4" fmla="*/ 2 w 33"/>
                <a:gd name="T5" fmla="*/ 9 h 18"/>
                <a:gd name="T6" fmla="*/ 20 w 33"/>
                <a:gd name="T7" fmla="*/ 18 h 18"/>
                <a:gd name="T8" fmla="*/ 31 w 33"/>
                <a:gd name="T9" fmla="*/ 9 h 18"/>
              </a:gdLst>
              <a:ahLst/>
              <a:cxnLst>
                <a:cxn ang="0">
                  <a:pos x="T0" y="T1"/>
                </a:cxn>
                <a:cxn ang="0">
                  <a:pos x="T2" y="T3"/>
                </a:cxn>
                <a:cxn ang="0">
                  <a:pos x="T4" y="T5"/>
                </a:cxn>
                <a:cxn ang="0">
                  <a:pos x="T6" y="T7"/>
                </a:cxn>
                <a:cxn ang="0">
                  <a:pos x="T8" y="T9"/>
                </a:cxn>
              </a:cxnLst>
              <a:rect l="0" t="0" r="r" b="b"/>
              <a:pathLst>
                <a:path w="33" h="18">
                  <a:moveTo>
                    <a:pt x="31" y="9"/>
                  </a:moveTo>
                  <a:cubicBezTo>
                    <a:pt x="29" y="4"/>
                    <a:pt x="21" y="0"/>
                    <a:pt x="13" y="0"/>
                  </a:cubicBezTo>
                  <a:cubicBezTo>
                    <a:pt x="5" y="0"/>
                    <a:pt x="0" y="4"/>
                    <a:pt x="2" y="9"/>
                  </a:cubicBezTo>
                  <a:cubicBezTo>
                    <a:pt x="4" y="14"/>
                    <a:pt x="12" y="18"/>
                    <a:pt x="20" y="18"/>
                  </a:cubicBezTo>
                  <a:cubicBezTo>
                    <a:pt x="28" y="18"/>
                    <a:pt x="33" y="14"/>
                    <a:pt x="31" y="9"/>
                  </a:cubicBezTo>
                  <a:close/>
                </a:path>
              </a:pathLst>
            </a:custGeom>
            <a:grpFill/>
            <a:ln>
              <a:noFill/>
            </a:ln>
          </p:spPr>
          <p:txBody>
            <a:bodyPr anchor="ctr"/>
            <a:lstStyle/>
            <a:p>
              <a:pPr algn="ctr"/>
              <a:endParaRPr/>
            </a:p>
          </p:txBody>
        </p:sp>
        <p:sp>
          <p:nvSpPr>
            <p:cNvPr id="347" name="ïṧlíḍé">
              <a:extLst>
                <a:ext uri="{FF2B5EF4-FFF2-40B4-BE49-F238E27FC236}">
                  <a16:creationId xmlns:a16="http://schemas.microsoft.com/office/drawing/2014/main" id="{A00E174D-3278-4D43-B415-A2B9E538A17D}"/>
                </a:ext>
              </a:extLst>
            </p:cNvPr>
            <p:cNvSpPr/>
            <p:nvPr/>
          </p:nvSpPr>
          <p:spPr bwMode="auto">
            <a:xfrm>
              <a:off x="8346100" y="2108150"/>
              <a:ext cx="117264" cy="64804"/>
            </a:xfrm>
            <a:custGeom>
              <a:avLst/>
              <a:gdLst>
                <a:gd name="T0" fmla="*/ 30 w 32"/>
                <a:gd name="T1" fmla="*/ 9 h 18"/>
                <a:gd name="T2" fmla="*/ 12 w 32"/>
                <a:gd name="T3" fmla="*/ 0 h 18"/>
                <a:gd name="T4" fmla="*/ 1 w 32"/>
                <a:gd name="T5" fmla="*/ 9 h 18"/>
                <a:gd name="T6" fmla="*/ 19 w 32"/>
                <a:gd name="T7" fmla="*/ 18 h 18"/>
                <a:gd name="T8" fmla="*/ 30 w 32"/>
                <a:gd name="T9" fmla="*/ 9 h 18"/>
              </a:gdLst>
              <a:ahLst/>
              <a:cxnLst>
                <a:cxn ang="0">
                  <a:pos x="T0" y="T1"/>
                </a:cxn>
                <a:cxn ang="0">
                  <a:pos x="T2" y="T3"/>
                </a:cxn>
                <a:cxn ang="0">
                  <a:pos x="T4" y="T5"/>
                </a:cxn>
                <a:cxn ang="0">
                  <a:pos x="T6" y="T7"/>
                </a:cxn>
                <a:cxn ang="0">
                  <a:pos x="T8" y="T9"/>
                </a:cxn>
              </a:cxnLst>
              <a:rect l="0" t="0" r="r" b="b"/>
              <a:pathLst>
                <a:path w="32" h="18">
                  <a:moveTo>
                    <a:pt x="30" y="9"/>
                  </a:moveTo>
                  <a:cubicBezTo>
                    <a:pt x="28" y="4"/>
                    <a:pt x="20" y="0"/>
                    <a:pt x="12" y="0"/>
                  </a:cubicBezTo>
                  <a:cubicBezTo>
                    <a:pt x="4" y="0"/>
                    <a:pt x="0" y="4"/>
                    <a:pt x="1" y="9"/>
                  </a:cubicBezTo>
                  <a:cubicBezTo>
                    <a:pt x="3" y="14"/>
                    <a:pt x="11" y="18"/>
                    <a:pt x="19" y="18"/>
                  </a:cubicBezTo>
                  <a:cubicBezTo>
                    <a:pt x="27" y="18"/>
                    <a:pt x="32" y="14"/>
                    <a:pt x="30" y="9"/>
                  </a:cubicBezTo>
                  <a:close/>
                </a:path>
              </a:pathLst>
            </a:custGeom>
            <a:grpFill/>
            <a:ln>
              <a:noFill/>
            </a:ln>
          </p:spPr>
          <p:txBody>
            <a:bodyPr anchor="ctr"/>
            <a:lstStyle/>
            <a:p>
              <a:pPr algn="ctr"/>
              <a:endParaRPr/>
            </a:p>
          </p:txBody>
        </p:sp>
        <p:sp>
          <p:nvSpPr>
            <p:cNvPr id="348" name="işḻíḑe">
              <a:extLst>
                <a:ext uri="{FF2B5EF4-FFF2-40B4-BE49-F238E27FC236}">
                  <a16:creationId xmlns:a16="http://schemas.microsoft.com/office/drawing/2014/main" id="{9BCEB6C6-4C24-40DF-AE77-34C1D0EA29CA}"/>
                </a:ext>
              </a:extLst>
            </p:cNvPr>
            <p:cNvSpPr/>
            <p:nvPr/>
          </p:nvSpPr>
          <p:spPr bwMode="auto">
            <a:xfrm>
              <a:off x="8474165" y="2108150"/>
              <a:ext cx="120350" cy="64804"/>
            </a:xfrm>
            <a:custGeom>
              <a:avLst/>
              <a:gdLst>
                <a:gd name="T0" fmla="*/ 31 w 33"/>
                <a:gd name="T1" fmla="*/ 9 h 18"/>
                <a:gd name="T2" fmla="*/ 13 w 33"/>
                <a:gd name="T3" fmla="*/ 0 h 18"/>
                <a:gd name="T4" fmla="*/ 2 w 33"/>
                <a:gd name="T5" fmla="*/ 9 h 18"/>
                <a:gd name="T6" fmla="*/ 20 w 33"/>
                <a:gd name="T7" fmla="*/ 18 h 18"/>
                <a:gd name="T8" fmla="*/ 31 w 33"/>
                <a:gd name="T9" fmla="*/ 9 h 18"/>
              </a:gdLst>
              <a:ahLst/>
              <a:cxnLst>
                <a:cxn ang="0">
                  <a:pos x="T0" y="T1"/>
                </a:cxn>
                <a:cxn ang="0">
                  <a:pos x="T2" y="T3"/>
                </a:cxn>
                <a:cxn ang="0">
                  <a:pos x="T4" y="T5"/>
                </a:cxn>
                <a:cxn ang="0">
                  <a:pos x="T6" y="T7"/>
                </a:cxn>
                <a:cxn ang="0">
                  <a:pos x="T8" y="T9"/>
                </a:cxn>
              </a:cxnLst>
              <a:rect l="0" t="0" r="r" b="b"/>
              <a:pathLst>
                <a:path w="33" h="18">
                  <a:moveTo>
                    <a:pt x="31" y="9"/>
                  </a:moveTo>
                  <a:cubicBezTo>
                    <a:pt x="29" y="4"/>
                    <a:pt x="21" y="0"/>
                    <a:pt x="13" y="0"/>
                  </a:cubicBezTo>
                  <a:cubicBezTo>
                    <a:pt x="5" y="0"/>
                    <a:pt x="0" y="4"/>
                    <a:pt x="2" y="9"/>
                  </a:cubicBezTo>
                  <a:cubicBezTo>
                    <a:pt x="4" y="14"/>
                    <a:pt x="12" y="18"/>
                    <a:pt x="20" y="18"/>
                  </a:cubicBezTo>
                  <a:cubicBezTo>
                    <a:pt x="28" y="18"/>
                    <a:pt x="33" y="14"/>
                    <a:pt x="31" y="9"/>
                  </a:cubicBezTo>
                  <a:close/>
                </a:path>
              </a:pathLst>
            </a:custGeom>
            <a:grpFill/>
            <a:ln>
              <a:noFill/>
            </a:ln>
          </p:spPr>
          <p:txBody>
            <a:bodyPr anchor="ctr"/>
            <a:lstStyle/>
            <a:p>
              <a:pPr algn="ctr"/>
              <a:endParaRPr/>
            </a:p>
          </p:txBody>
        </p:sp>
        <p:sp>
          <p:nvSpPr>
            <p:cNvPr id="349" name="îṧ1ïḑe">
              <a:extLst>
                <a:ext uri="{FF2B5EF4-FFF2-40B4-BE49-F238E27FC236}">
                  <a16:creationId xmlns:a16="http://schemas.microsoft.com/office/drawing/2014/main" id="{0ED701E2-A2C8-4906-9731-BC98E46450E6}"/>
                </a:ext>
              </a:extLst>
            </p:cNvPr>
            <p:cNvSpPr/>
            <p:nvPr/>
          </p:nvSpPr>
          <p:spPr bwMode="auto">
            <a:xfrm>
              <a:off x="8600687" y="2108150"/>
              <a:ext cx="121893" cy="64804"/>
            </a:xfrm>
            <a:custGeom>
              <a:avLst/>
              <a:gdLst>
                <a:gd name="T0" fmla="*/ 31 w 33"/>
                <a:gd name="T1" fmla="*/ 9 h 18"/>
                <a:gd name="T2" fmla="*/ 13 w 33"/>
                <a:gd name="T3" fmla="*/ 0 h 18"/>
                <a:gd name="T4" fmla="*/ 2 w 33"/>
                <a:gd name="T5" fmla="*/ 9 h 18"/>
                <a:gd name="T6" fmla="*/ 21 w 33"/>
                <a:gd name="T7" fmla="*/ 18 h 18"/>
                <a:gd name="T8" fmla="*/ 31 w 33"/>
                <a:gd name="T9" fmla="*/ 9 h 18"/>
              </a:gdLst>
              <a:ahLst/>
              <a:cxnLst>
                <a:cxn ang="0">
                  <a:pos x="T0" y="T1"/>
                </a:cxn>
                <a:cxn ang="0">
                  <a:pos x="T2" y="T3"/>
                </a:cxn>
                <a:cxn ang="0">
                  <a:pos x="T4" y="T5"/>
                </a:cxn>
                <a:cxn ang="0">
                  <a:pos x="T6" y="T7"/>
                </a:cxn>
                <a:cxn ang="0">
                  <a:pos x="T8" y="T9"/>
                </a:cxn>
              </a:cxnLst>
              <a:rect l="0" t="0" r="r" b="b"/>
              <a:pathLst>
                <a:path w="33" h="18">
                  <a:moveTo>
                    <a:pt x="31" y="9"/>
                  </a:moveTo>
                  <a:cubicBezTo>
                    <a:pt x="29" y="4"/>
                    <a:pt x="21" y="0"/>
                    <a:pt x="13" y="0"/>
                  </a:cubicBezTo>
                  <a:cubicBezTo>
                    <a:pt x="5" y="0"/>
                    <a:pt x="0" y="4"/>
                    <a:pt x="2" y="9"/>
                  </a:cubicBezTo>
                  <a:cubicBezTo>
                    <a:pt x="4" y="14"/>
                    <a:pt x="12" y="18"/>
                    <a:pt x="21" y="18"/>
                  </a:cubicBezTo>
                  <a:cubicBezTo>
                    <a:pt x="29" y="18"/>
                    <a:pt x="33" y="14"/>
                    <a:pt x="31" y="9"/>
                  </a:cubicBezTo>
                  <a:close/>
                </a:path>
              </a:pathLst>
            </a:custGeom>
            <a:grpFill/>
            <a:ln>
              <a:noFill/>
            </a:ln>
          </p:spPr>
          <p:txBody>
            <a:bodyPr anchor="ctr"/>
            <a:lstStyle/>
            <a:p>
              <a:pPr algn="ctr"/>
              <a:endParaRPr/>
            </a:p>
          </p:txBody>
        </p:sp>
        <p:sp>
          <p:nvSpPr>
            <p:cNvPr id="350" name="íṣ1îḑe">
              <a:extLst>
                <a:ext uri="{FF2B5EF4-FFF2-40B4-BE49-F238E27FC236}">
                  <a16:creationId xmlns:a16="http://schemas.microsoft.com/office/drawing/2014/main" id="{958A92B3-F351-4A09-AA40-4237B60EAC43}"/>
                </a:ext>
              </a:extLst>
            </p:cNvPr>
            <p:cNvSpPr/>
            <p:nvPr/>
          </p:nvSpPr>
          <p:spPr bwMode="auto">
            <a:xfrm>
              <a:off x="8728751" y="2108150"/>
              <a:ext cx="124979" cy="64804"/>
            </a:xfrm>
            <a:custGeom>
              <a:avLst/>
              <a:gdLst>
                <a:gd name="T0" fmla="*/ 31 w 34"/>
                <a:gd name="T1" fmla="*/ 9 h 18"/>
                <a:gd name="T2" fmla="*/ 13 w 34"/>
                <a:gd name="T3" fmla="*/ 0 h 18"/>
                <a:gd name="T4" fmla="*/ 3 w 34"/>
                <a:gd name="T5" fmla="*/ 9 h 18"/>
                <a:gd name="T6" fmla="*/ 21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29" y="4"/>
                    <a:pt x="21" y="0"/>
                    <a:pt x="13" y="0"/>
                  </a:cubicBezTo>
                  <a:cubicBezTo>
                    <a:pt x="5" y="0"/>
                    <a:pt x="0" y="4"/>
                    <a:pt x="3" y="9"/>
                  </a:cubicBezTo>
                  <a:cubicBezTo>
                    <a:pt x="5" y="14"/>
                    <a:pt x="13" y="18"/>
                    <a:pt x="21" y="18"/>
                  </a:cubicBezTo>
                  <a:cubicBezTo>
                    <a:pt x="29" y="18"/>
                    <a:pt x="34" y="14"/>
                    <a:pt x="31" y="9"/>
                  </a:cubicBezTo>
                  <a:close/>
                </a:path>
              </a:pathLst>
            </a:custGeom>
            <a:grpFill/>
            <a:ln>
              <a:noFill/>
            </a:ln>
          </p:spPr>
          <p:txBody>
            <a:bodyPr anchor="ctr"/>
            <a:lstStyle/>
            <a:p>
              <a:pPr algn="ctr"/>
              <a:endParaRPr/>
            </a:p>
          </p:txBody>
        </p:sp>
        <p:sp>
          <p:nvSpPr>
            <p:cNvPr id="351" name="î$liḓè">
              <a:extLst>
                <a:ext uri="{FF2B5EF4-FFF2-40B4-BE49-F238E27FC236}">
                  <a16:creationId xmlns:a16="http://schemas.microsoft.com/office/drawing/2014/main" id="{341C7E09-748C-49B0-B7AE-E357DA93487E}"/>
                </a:ext>
              </a:extLst>
            </p:cNvPr>
            <p:cNvSpPr/>
            <p:nvPr/>
          </p:nvSpPr>
          <p:spPr bwMode="auto">
            <a:xfrm>
              <a:off x="8859902" y="2108150"/>
              <a:ext cx="120350" cy="64804"/>
            </a:xfrm>
            <a:custGeom>
              <a:avLst/>
              <a:gdLst>
                <a:gd name="T0" fmla="*/ 31 w 33"/>
                <a:gd name="T1" fmla="*/ 9 h 18"/>
                <a:gd name="T2" fmla="*/ 12 w 33"/>
                <a:gd name="T3" fmla="*/ 0 h 18"/>
                <a:gd name="T4" fmla="*/ 2 w 33"/>
                <a:gd name="T5" fmla="*/ 9 h 18"/>
                <a:gd name="T6" fmla="*/ 21 w 33"/>
                <a:gd name="T7" fmla="*/ 18 h 18"/>
                <a:gd name="T8" fmla="*/ 31 w 33"/>
                <a:gd name="T9" fmla="*/ 9 h 18"/>
              </a:gdLst>
              <a:ahLst/>
              <a:cxnLst>
                <a:cxn ang="0">
                  <a:pos x="T0" y="T1"/>
                </a:cxn>
                <a:cxn ang="0">
                  <a:pos x="T2" y="T3"/>
                </a:cxn>
                <a:cxn ang="0">
                  <a:pos x="T4" y="T5"/>
                </a:cxn>
                <a:cxn ang="0">
                  <a:pos x="T6" y="T7"/>
                </a:cxn>
                <a:cxn ang="0">
                  <a:pos x="T8" y="T9"/>
                </a:cxn>
              </a:cxnLst>
              <a:rect l="0" t="0" r="r" b="b"/>
              <a:pathLst>
                <a:path w="33" h="18">
                  <a:moveTo>
                    <a:pt x="31" y="9"/>
                  </a:moveTo>
                  <a:cubicBezTo>
                    <a:pt x="29" y="4"/>
                    <a:pt x="20" y="0"/>
                    <a:pt x="12" y="0"/>
                  </a:cubicBezTo>
                  <a:cubicBezTo>
                    <a:pt x="4" y="0"/>
                    <a:pt x="0" y="4"/>
                    <a:pt x="2" y="9"/>
                  </a:cubicBezTo>
                  <a:cubicBezTo>
                    <a:pt x="4" y="14"/>
                    <a:pt x="13" y="18"/>
                    <a:pt x="21" y="18"/>
                  </a:cubicBezTo>
                  <a:cubicBezTo>
                    <a:pt x="29" y="18"/>
                    <a:pt x="33" y="14"/>
                    <a:pt x="31" y="9"/>
                  </a:cubicBezTo>
                  <a:close/>
                </a:path>
              </a:pathLst>
            </a:custGeom>
            <a:grpFill/>
            <a:ln>
              <a:noFill/>
            </a:ln>
          </p:spPr>
          <p:txBody>
            <a:bodyPr anchor="ctr"/>
            <a:lstStyle/>
            <a:p>
              <a:pPr algn="ctr"/>
              <a:endParaRPr/>
            </a:p>
          </p:txBody>
        </p:sp>
        <p:sp>
          <p:nvSpPr>
            <p:cNvPr id="352" name="îSḷïďe">
              <a:extLst>
                <a:ext uri="{FF2B5EF4-FFF2-40B4-BE49-F238E27FC236}">
                  <a16:creationId xmlns:a16="http://schemas.microsoft.com/office/drawing/2014/main" id="{7E1C18EF-7BBA-47AA-872C-5DD8A33BF0FF}"/>
                </a:ext>
              </a:extLst>
            </p:cNvPr>
            <p:cNvSpPr/>
            <p:nvPr/>
          </p:nvSpPr>
          <p:spPr bwMode="auto">
            <a:xfrm>
              <a:off x="8987966" y="2108150"/>
              <a:ext cx="124979" cy="64804"/>
            </a:xfrm>
            <a:custGeom>
              <a:avLst/>
              <a:gdLst>
                <a:gd name="T0" fmla="*/ 31 w 34"/>
                <a:gd name="T1" fmla="*/ 9 h 18"/>
                <a:gd name="T2" fmla="*/ 12 w 34"/>
                <a:gd name="T3" fmla="*/ 0 h 18"/>
                <a:gd name="T4" fmla="*/ 2 w 34"/>
                <a:gd name="T5" fmla="*/ 9 h 18"/>
                <a:gd name="T6" fmla="*/ 21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29" y="4"/>
                    <a:pt x="20" y="0"/>
                    <a:pt x="12" y="0"/>
                  </a:cubicBezTo>
                  <a:cubicBezTo>
                    <a:pt x="5" y="0"/>
                    <a:pt x="0" y="4"/>
                    <a:pt x="2" y="9"/>
                  </a:cubicBezTo>
                  <a:cubicBezTo>
                    <a:pt x="5" y="14"/>
                    <a:pt x="13" y="18"/>
                    <a:pt x="21" y="18"/>
                  </a:cubicBezTo>
                  <a:cubicBezTo>
                    <a:pt x="29" y="18"/>
                    <a:pt x="34" y="14"/>
                    <a:pt x="31" y="9"/>
                  </a:cubicBezTo>
                  <a:close/>
                </a:path>
              </a:pathLst>
            </a:custGeom>
            <a:grpFill/>
            <a:ln>
              <a:noFill/>
            </a:ln>
          </p:spPr>
          <p:txBody>
            <a:bodyPr anchor="ctr"/>
            <a:lstStyle/>
            <a:p>
              <a:pPr algn="ctr"/>
              <a:endParaRPr/>
            </a:p>
          </p:txBody>
        </p:sp>
        <p:sp>
          <p:nvSpPr>
            <p:cNvPr id="353" name="îṩľíďè">
              <a:extLst>
                <a:ext uri="{FF2B5EF4-FFF2-40B4-BE49-F238E27FC236}">
                  <a16:creationId xmlns:a16="http://schemas.microsoft.com/office/drawing/2014/main" id="{6CC9590E-CC60-4DB9-B90A-7859EF7E8C1D}"/>
                </a:ext>
              </a:extLst>
            </p:cNvPr>
            <p:cNvSpPr/>
            <p:nvPr/>
          </p:nvSpPr>
          <p:spPr bwMode="auto">
            <a:xfrm>
              <a:off x="9116031" y="2108150"/>
              <a:ext cx="123436" cy="64804"/>
            </a:xfrm>
            <a:custGeom>
              <a:avLst/>
              <a:gdLst>
                <a:gd name="T0" fmla="*/ 32 w 34"/>
                <a:gd name="T1" fmla="*/ 9 h 18"/>
                <a:gd name="T2" fmla="*/ 13 w 34"/>
                <a:gd name="T3" fmla="*/ 0 h 18"/>
                <a:gd name="T4" fmla="*/ 3 w 34"/>
                <a:gd name="T5" fmla="*/ 9 h 18"/>
                <a:gd name="T6" fmla="*/ 22 w 34"/>
                <a:gd name="T7" fmla="*/ 18 h 18"/>
                <a:gd name="T8" fmla="*/ 32 w 34"/>
                <a:gd name="T9" fmla="*/ 9 h 18"/>
              </a:gdLst>
              <a:ahLst/>
              <a:cxnLst>
                <a:cxn ang="0">
                  <a:pos x="T0" y="T1"/>
                </a:cxn>
                <a:cxn ang="0">
                  <a:pos x="T2" y="T3"/>
                </a:cxn>
                <a:cxn ang="0">
                  <a:pos x="T4" y="T5"/>
                </a:cxn>
                <a:cxn ang="0">
                  <a:pos x="T6" y="T7"/>
                </a:cxn>
                <a:cxn ang="0">
                  <a:pos x="T8" y="T9"/>
                </a:cxn>
              </a:cxnLst>
              <a:rect l="0" t="0" r="r" b="b"/>
              <a:pathLst>
                <a:path w="34" h="18">
                  <a:moveTo>
                    <a:pt x="32" y="9"/>
                  </a:moveTo>
                  <a:cubicBezTo>
                    <a:pt x="29" y="4"/>
                    <a:pt x="21" y="0"/>
                    <a:pt x="13" y="0"/>
                  </a:cubicBezTo>
                  <a:cubicBezTo>
                    <a:pt x="5" y="0"/>
                    <a:pt x="0" y="4"/>
                    <a:pt x="3" y="9"/>
                  </a:cubicBezTo>
                  <a:cubicBezTo>
                    <a:pt x="5" y="14"/>
                    <a:pt x="14" y="18"/>
                    <a:pt x="22" y="18"/>
                  </a:cubicBezTo>
                  <a:cubicBezTo>
                    <a:pt x="30" y="18"/>
                    <a:pt x="34" y="14"/>
                    <a:pt x="32" y="9"/>
                  </a:cubicBezTo>
                  <a:close/>
                </a:path>
              </a:pathLst>
            </a:custGeom>
            <a:grpFill/>
            <a:ln>
              <a:noFill/>
            </a:ln>
          </p:spPr>
          <p:txBody>
            <a:bodyPr anchor="ctr"/>
            <a:lstStyle/>
            <a:p>
              <a:pPr algn="ctr"/>
              <a:endParaRPr/>
            </a:p>
          </p:txBody>
        </p:sp>
        <p:sp>
          <p:nvSpPr>
            <p:cNvPr id="354" name="íŝ1iḍê">
              <a:extLst>
                <a:ext uri="{FF2B5EF4-FFF2-40B4-BE49-F238E27FC236}">
                  <a16:creationId xmlns:a16="http://schemas.microsoft.com/office/drawing/2014/main" id="{78515533-E68A-4217-9A8A-ED6B1F7069C4}"/>
                </a:ext>
              </a:extLst>
            </p:cNvPr>
            <p:cNvSpPr/>
            <p:nvPr/>
          </p:nvSpPr>
          <p:spPr bwMode="auto">
            <a:xfrm>
              <a:off x="9247181" y="2108150"/>
              <a:ext cx="123436" cy="64804"/>
            </a:xfrm>
            <a:custGeom>
              <a:avLst/>
              <a:gdLst>
                <a:gd name="T0" fmla="*/ 31 w 34"/>
                <a:gd name="T1" fmla="*/ 9 h 18"/>
                <a:gd name="T2" fmla="*/ 12 w 34"/>
                <a:gd name="T3" fmla="*/ 0 h 18"/>
                <a:gd name="T4" fmla="*/ 2 w 34"/>
                <a:gd name="T5" fmla="*/ 9 h 18"/>
                <a:gd name="T6" fmla="*/ 21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28" y="4"/>
                    <a:pt x="20" y="0"/>
                    <a:pt x="12" y="0"/>
                  </a:cubicBezTo>
                  <a:cubicBezTo>
                    <a:pt x="4" y="0"/>
                    <a:pt x="0" y="4"/>
                    <a:pt x="2" y="9"/>
                  </a:cubicBezTo>
                  <a:cubicBezTo>
                    <a:pt x="5" y="14"/>
                    <a:pt x="13" y="18"/>
                    <a:pt x="21" y="18"/>
                  </a:cubicBezTo>
                  <a:cubicBezTo>
                    <a:pt x="29" y="18"/>
                    <a:pt x="34" y="14"/>
                    <a:pt x="31" y="9"/>
                  </a:cubicBezTo>
                  <a:close/>
                </a:path>
              </a:pathLst>
            </a:custGeom>
            <a:grpFill/>
            <a:ln>
              <a:noFill/>
            </a:ln>
          </p:spPr>
          <p:txBody>
            <a:bodyPr anchor="ctr"/>
            <a:lstStyle/>
            <a:p>
              <a:pPr algn="ctr"/>
              <a:endParaRPr/>
            </a:p>
          </p:txBody>
        </p:sp>
        <p:sp>
          <p:nvSpPr>
            <p:cNvPr id="355" name="îś1íďe">
              <a:extLst>
                <a:ext uri="{FF2B5EF4-FFF2-40B4-BE49-F238E27FC236}">
                  <a16:creationId xmlns:a16="http://schemas.microsoft.com/office/drawing/2014/main" id="{D537C7B1-4ACF-41D8-9718-44DB5C29D285}"/>
                </a:ext>
              </a:extLst>
            </p:cNvPr>
            <p:cNvSpPr/>
            <p:nvPr/>
          </p:nvSpPr>
          <p:spPr bwMode="auto">
            <a:xfrm>
              <a:off x="6678175" y="2188383"/>
              <a:ext cx="112636" cy="69433"/>
            </a:xfrm>
            <a:custGeom>
              <a:avLst/>
              <a:gdLst>
                <a:gd name="T0" fmla="*/ 30 w 31"/>
                <a:gd name="T1" fmla="*/ 9 h 19"/>
                <a:gd name="T2" fmla="*/ 14 w 31"/>
                <a:gd name="T3" fmla="*/ 0 h 19"/>
                <a:gd name="T4" fmla="*/ 1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30" y="4"/>
                    <a:pt x="23" y="0"/>
                    <a:pt x="14" y="0"/>
                  </a:cubicBezTo>
                  <a:cubicBezTo>
                    <a:pt x="6" y="0"/>
                    <a:pt x="0" y="4"/>
                    <a:pt x="1" y="9"/>
                  </a:cubicBezTo>
                  <a:cubicBezTo>
                    <a:pt x="2" y="14"/>
                    <a:pt x="9" y="19"/>
                    <a:pt x="17" y="19"/>
                  </a:cubicBezTo>
                  <a:cubicBezTo>
                    <a:pt x="25" y="19"/>
                    <a:pt x="31" y="14"/>
                    <a:pt x="30" y="9"/>
                  </a:cubicBezTo>
                  <a:close/>
                </a:path>
              </a:pathLst>
            </a:custGeom>
            <a:grpFill/>
            <a:ln>
              <a:noFill/>
            </a:ln>
          </p:spPr>
          <p:txBody>
            <a:bodyPr anchor="ctr"/>
            <a:lstStyle/>
            <a:p>
              <a:pPr algn="ctr"/>
              <a:endParaRPr/>
            </a:p>
          </p:txBody>
        </p:sp>
        <p:sp>
          <p:nvSpPr>
            <p:cNvPr id="356" name="isliḑe">
              <a:extLst>
                <a:ext uri="{FF2B5EF4-FFF2-40B4-BE49-F238E27FC236}">
                  <a16:creationId xmlns:a16="http://schemas.microsoft.com/office/drawing/2014/main" id="{E8036C9D-14EB-4C5E-AE4B-EC3792EAFCC6}"/>
                </a:ext>
              </a:extLst>
            </p:cNvPr>
            <p:cNvSpPr/>
            <p:nvPr/>
          </p:nvSpPr>
          <p:spPr bwMode="auto">
            <a:xfrm>
              <a:off x="6809325" y="2188383"/>
              <a:ext cx="114178" cy="69433"/>
            </a:xfrm>
            <a:custGeom>
              <a:avLst/>
              <a:gdLst>
                <a:gd name="T0" fmla="*/ 30 w 31"/>
                <a:gd name="T1" fmla="*/ 9 h 19"/>
                <a:gd name="T2" fmla="*/ 14 w 31"/>
                <a:gd name="T3" fmla="*/ 0 h 19"/>
                <a:gd name="T4" fmla="*/ 1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29" y="4"/>
                    <a:pt x="22" y="0"/>
                    <a:pt x="14" y="0"/>
                  </a:cubicBezTo>
                  <a:cubicBezTo>
                    <a:pt x="6" y="0"/>
                    <a:pt x="0" y="4"/>
                    <a:pt x="1" y="9"/>
                  </a:cubicBezTo>
                  <a:cubicBezTo>
                    <a:pt x="2" y="14"/>
                    <a:pt x="9" y="19"/>
                    <a:pt x="17" y="19"/>
                  </a:cubicBezTo>
                  <a:cubicBezTo>
                    <a:pt x="25" y="19"/>
                    <a:pt x="31" y="14"/>
                    <a:pt x="30" y="9"/>
                  </a:cubicBezTo>
                  <a:close/>
                </a:path>
              </a:pathLst>
            </a:custGeom>
            <a:grpFill/>
            <a:ln>
              <a:noFill/>
            </a:ln>
          </p:spPr>
          <p:txBody>
            <a:bodyPr anchor="ctr"/>
            <a:lstStyle/>
            <a:p>
              <a:pPr algn="ctr"/>
              <a:endParaRPr/>
            </a:p>
          </p:txBody>
        </p:sp>
        <p:sp>
          <p:nvSpPr>
            <p:cNvPr id="357" name="ís1íḓé">
              <a:extLst>
                <a:ext uri="{FF2B5EF4-FFF2-40B4-BE49-F238E27FC236}">
                  <a16:creationId xmlns:a16="http://schemas.microsoft.com/office/drawing/2014/main" id="{503D4B49-3952-4247-AB84-438B79367AF0}"/>
                </a:ext>
              </a:extLst>
            </p:cNvPr>
            <p:cNvSpPr/>
            <p:nvPr/>
          </p:nvSpPr>
          <p:spPr bwMode="auto">
            <a:xfrm>
              <a:off x="6940476" y="2188383"/>
              <a:ext cx="114178" cy="69433"/>
            </a:xfrm>
            <a:custGeom>
              <a:avLst/>
              <a:gdLst>
                <a:gd name="T0" fmla="*/ 30 w 31"/>
                <a:gd name="T1" fmla="*/ 9 h 19"/>
                <a:gd name="T2" fmla="*/ 14 w 31"/>
                <a:gd name="T3" fmla="*/ 0 h 19"/>
                <a:gd name="T4" fmla="*/ 1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29" y="4"/>
                    <a:pt x="22" y="0"/>
                    <a:pt x="14" y="0"/>
                  </a:cubicBezTo>
                  <a:cubicBezTo>
                    <a:pt x="6" y="0"/>
                    <a:pt x="0" y="4"/>
                    <a:pt x="1" y="9"/>
                  </a:cubicBezTo>
                  <a:cubicBezTo>
                    <a:pt x="2" y="14"/>
                    <a:pt x="9" y="19"/>
                    <a:pt x="17" y="19"/>
                  </a:cubicBezTo>
                  <a:cubicBezTo>
                    <a:pt x="25" y="19"/>
                    <a:pt x="31" y="14"/>
                    <a:pt x="30" y="9"/>
                  </a:cubicBezTo>
                  <a:close/>
                </a:path>
              </a:pathLst>
            </a:custGeom>
            <a:grpFill/>
            <a:ln>
              <a:noFill/>
            </a:ln>
          </p:spPr>
          <p:txBody>
            <a:bodyPr anchor="ctr"/>
            <a:lstStyle/>
            <a:p>
              <a:pPr algn="ctr"/>
              <a:endParaRPr/>
            </a:p>
          </p:txBody>
        </p:sp>
        <p:sp>
          <p:nvSpPr>
            <p:cNvPr id="358" name="íṧḻïḋe">
              <a:extLst>
                <a:ext uri="{FF2B5EF4-FFF2-40B4-BE49-F238E27FC236}">
                  <a16:creationId xmlns:a16="http://schemas.microsoft.com/office/drawing/2014/main" id="{7E12C59D-96FB-44C0-964D-132129C2F7D6}"/>
                </a:ext>
              </a:extLst>
            </p:cNvPr>
            <p:cNvSpPr/>
            <p:nvPr/>
          </p:nvSpPr>
          <p:spPr bwMode="auto">
            <a:xfrm>
              <a:off x="7073170" y="2188383"/>
              <a:ext cx="112636" cy="69433"/>
            </a:xfrm>
            <a:custGeom>
              <a:avLst/>
              <a:gdLst>
                <a:gd name="T0" fmla="*/ 30 w 31"/>
                <a:gd name="T1" fmla="*/ 9 h 19"/>
                <a:gd name="T2" fmla="*/ 13 w 31"/>
                <a:gd name="T3" fmla="*/ 0 h 19"/>
                <a:gd name="T4" fmla="*/ 1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29" y="4"/>
                    <a:pt x="21" y="0"/>
                    <a:pt x="13" y="0"/>
                  </a:cubicBezTo>
                  <a:cubicBezTo>
                    <a:pt x="5" y="0"/>
                    <a:pt x="0" y="4"/>
                    <a:pt x="1" y="9"/>
                  </a:cubicBezTo>
                  <a:cubicBezTo>
                    <a:pt x="2" y="14"/>
                    <a:pt x="9" y="19"/>
                    <a:pt x="17" y="19"/>
                  </a:cubicBezTo>
                  <a:cubicBezTo>
                    <a:pt x="25" y="19"/>
                    <a:pt x="31" y="14"/>
                    <a:pt x="30" y="9"/>
                  </a:cubicBezTo>
                  <a:close/>
                </a:path>
              </a:pathLst>
            </a:custGeom>
            <a:grpFill/>
            <a:ln>
              <a:noFill/>
            </a:ln>
          </p:spPr>
          <p:txBody>
            <a:bodyPr anchor="ctr"/>
            <a:lstStyle/>
            <a:p>
              <a:pPr algn="ctr"/>
              <a:endParaRPr/>
            </a:p>
          </p:txBody>
        </p:sp>
        <p:sp>
          <p:nvSpPr>
            <p:cNvPr id="359" name="îSḷîḋê">
              <a:extLst>
                <a:ext uri="{FF2B5EF4-FFF2-40B4-BE49-F238E27FC236}">
                  <a16:creationId xmlns:a16="http://schemas.microsoft.com/office/drawing/2014/main" id="{E63AC10A-DF81-46B5-98F2-F8C11D316B72}"/>
                </a:ext>
              </a:extLst>
            </p:cNvPr>
            <p:cNvSpPr/>
            <p:nvPr/>
          </p:nvSpPr>
          <p:spPr bwMode="auto">
            <a:xfrm>
              <a:off x="7199691" y="2188383"/>
              <a:ext cx="117264" cy="69433"/>
            </a:xfrm>
            <a:custGeom>
              <a:avLst/>
              <a:gdLst>
                <a:gd name="T0" fmla="*/ 31 w 32"/>
                <a:gd name="T1" fmla="*/ 9 h 19"/>
                <a:gd name="T2" fmla="*/ 14 w 32"/>
                <a:gd name="T3" fmla="*/ 0 h 19"/>
                <a:gd name="T4" fmla="*/ 1 w 32"/>
                <a:gd name="T5" fmla="*/ 9 h 19"/>
                <a:gd name="T6" fmla="*/ 18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0" y="4"/>
                    <a:pt x="22" y="0"/>
                    <a:pt x="14" y="0"/>
                  </a:cubicBezTo>
                  <a:cubicBezTo>
                    <a:pt x="6" y="0"/>
                    <a:pt x="0" y="4"/>
                    <a:pt x="1" y="9"/>
                  </a:cubicBezTo>
                  <a:cubicBezTo>
                    <a:pt x="2" y="14"/>
                    <a:pt x="10" y="19"/>
                    <a:pt x="18" y="19"/>
                  </a:cubicBezTo>
                  <a:cubicBezTo>
                    <a:pt x="26" y="19"/>
                    <a:pt x="32" y="14"/>
                    <a:pt x="31" y="9"/>
                  </a:cubicBezTo>
                  <a:close/>
                </a:path>
              </a:pathLst>
            </a:custGeom>
            <a:grpFill/>
            <a:ln>
              <a:noFill/>
            </a:ln>
          </p:spPr>
          <p:txBody>
            <a:bodyPr anchor="ctr"/>
            <a:lstStyle/>
            <a:p>
              <a:pPr algn="ctr"/>
              <a:endParaRPr/>
            </a:p>
          </p:txBody>
        </p:sp>
        <p:sp>
          <p:nvSpPr>
            <p:cNvPr id="360" name="iṣḷíḑé">
              <a:extLst>
                <a:ext uri="{FF2B5EF4-FFF2-40B4-BE49-F238E27FC236}">
                  <a16:creationId xmlns:a16="http://schemas.microsoft.com/office/drawing/2014/main" id="{3882BA54-90D4-4D14-9065-5C69FF8B59C4}"/>
                </a:ext>
              </a:extLst>
            </p:cNvPr>
            <p:cNvSpPr/>
            <p:nvPr/>
          </p:nvSpPr>
          <p:spPr bwMode="auto">
            <a:xfrm>
              <a:off x="7330841" y="2188383"/>
              <a:ext cx="117264" cy="69433"/>
            </a:xfrm>
            <a:custGeom>
              <a:avLst/>
              <a:gdLst>
                <a:gd name="T0" fmla="*/ 30 w 32"/>
                <a:gd name="T1" fmla="*/ 9 h 19"/>
                <a:gd name="T2" fmla="*/ 14 w 32"/>
                <a:gd name="T3" fmla="*/ 0 h 19"/>
                <a:gd name="T4" fmla="*/ 1 w 32"/>
                <a:gd name="T5" fmla="*/ 9 h 19"/>
                <a:gd name="T6" fmla="*/ 18 w 32"/>
                <a:gd name="T7" fmla="*/ 19 h 19"/>
                <a:gd name="T8" fmla="*/ 30 w 32"/>
                <a:gd name="T9" fmla="*/ 9 h 19"/>
              </a:gdLst>
              <a:ahLst/>
              <a:cxnLst>
                <a:cxn ang="0">
                  <a:pos x="T0" y="T1"/>
                </a:cxn>
                <a:cxn ang="0">
                  <a:pos x="T2" y="T3"/>
                </a:cxn>
                <a:cxn ang="0">
                  <a:pos x="T4" y="T5"/>
                </a:cxn>
                <a:cxn ang="0">
                  <a:pos x="T6" y="T7"/>
                </a:cxn>
                <a:cxn ang="0">
                  <a:pos x="T8" y="T9"/>
                </a:cxn>
              </a:cxnLst>
              <a:rect l="0" t="0" r="r" b="b"/>
              <a:pathLst>
                <a:path w="32" h="19">
                  <a:moveTo>
                    <a:pt x="30" y="9"/>
                  </a:moveTo>
                  <a:cubicBezTo>
                    <a:pt x="29" y="4"/>
                    <a:pt x="22" y="0"/>
                    <a:pt x="14" y="0"/>
                  </a:cubicBezTo>
                  <a:cubicBezTo>
                    <a:pt x="6" y="0"/>
                    <a:pt x="0" y="4"/>
                    <a:pt x="1" y="9"/>
                  </a:cubicBezTo>
                  <a:cubicBezTo>
                    <a:pt x="2" y="14"/>
                    <a:pt x="10" y="19"/>
                    <a:pt x="18" y="19"/>
                  </a:cubicBezTo>
                  <a:cubicBezTo>
                    <a:pt x="26" y="19"/>
                    <a:pt x="32" y="14"/>
                    <a:pt x="30" y="9"/>
                  </a:cubicBezTo>
                  <a:close/>
                </a:path>
              </a:pathLst>
            </a:custGeom>
            <a:grpFill/>
            <a:ln>
              <a:noFill/>
            </a:ln>
          </p:spPr>
          <p:txBody>
            <a:bodyPr anchor="ctr"/>
            <a:lstStyle/>
            <a:p>
              <a:pPr algn="ctr"/>
              <a:endParaRPr/>
            </a:p>
          </p:txBody>
        </p:sp>
        <p:sp>
          <p:nvSpPr>
            <p:cNvPr id="361" name="íṡ1îḓê">
              <a:extLst>
                <a:ext uri="{FF2B5EF4-FFF2-40B4-BE49-F238E27FC236}">
                  <a16:creationId xmlns:a16="http://schemas.microsoft.com/office/drawing/2014/main" id="{87AAF6E4-03CF-4E60-AC74-B0D35BC2E086}"/>
                </a:ext>
              </a:extLst>
            </p:cNvPr>
            <p:cNvSpPr/>
            <p:nvPr/>
          </p:nvSpPr>
          <p:spPr bwMode="auto">
            <a:xfrm>
              <a:off x="7463535" y="2188383"/>
              <a:ext cx="115721" cy="69433"/>
            </a:xfrm>
            <a:custGeom>
              <a:avLst/>
              <a:gdLst>
                <a:gd name="T0" fmla="*/ 30 w 32"/>
                <a:gd name="T1" fmla="*/ 9 h 19"/>
                <a:gd name="T2" fmla="*/ 13 w 32"/>
                <a:gd name="T3" fmla="*/ 0 h 19"/>
                <a:gd name="T4" fmla="*/ 1 w 32"/>
                <a:gd name="T5" fmla="*/ 9 h 19"/>
                <a:gd name="T6" fmla="*/ 18 w 32"/>
                <a:gd name="T7" fmla="*/ 19 h 19"/>
                <a:gd name="T8" fmla="*/ 30 w 32"/>
                <a:gd name="T9" fmla="*/ 9 h 19"/>
              </a:gdLst>
              <a:ahLst/>
              <a:cxnLst>
                <a:cxn ang="0">
                  <a:pos x="T0" y="T1"/>
                </a:cxn>
                <a:cxn ang="0">
                  <a:pos x="T2" y="T3"/>
                </a:cxn>
                <a:cxn ang="0">
                  <a:pos x="T4" y="T5"/>
                </a:cxn>
                <a:cxn ang="0">
                  <a:pos x="T6" y="T7"/>
                </a:cxn>
                <a:cxn ang="0">
                  <a:pos x="T8" y="T9"/>
                </a:cxn>
              </a:cxnLst>
              <a:rect l="0" t="0" r="r" b="b"/>
              <a:pathLst>
                <a:path w="32" h="19">
                  <a:moveTo>
                    <a:pt x="30" y="9"/>
                  </a:moveTo>
                  <a:cubicBezTo>
                    <a:pt x="29" y="4"/>
                    <a:pt x="21" y="0"/>
                    <a:pt x="13" y="0"/>
                  </a:cubicBezTo>
                  <a:cubicBezTo>
                    <a:pt x="5" y="0"/>
                    <a:pt x="0" y="4"/>
                    <a:pt x="1" y="9"/>
                  </a:cubicBezTo>
                  <a:cubicBezTo>
                    <a:pt x="2" y="14"/>
                    <a:pt x="10" y="19"/>
                    <a:pt x="18" y="19"/>
                  </a:cubicBezTo>
                  <a:cubicBezTo>
                    <a:pt x="26" y="19"/>
                    <a:pt x="32" y="14"/>
                    <a:pt x="30" y="9"/>
                  </a:cubicBezTo>
                  <a:close/>
                </a:path>
              </a:pathLst>
            </a:custGeom>
            <a:grpFill/>
            <a:ln>
              <a:noFill/>
            </a:ln>
          </p:spPr>
          <p:txBody>
            <a:bodyPr anchor="ctr"/>
            <a:lstStyle/>
            <a:p>
              <a:pPr algn="ctr"/>
              <a:endParaRPr/>
            </a:p>
          </p:txBody>
        </p:sp>
        <p:sp>
          <p:nvSpPr>
            <p:cNvPr id="362" name="ïṣḷidê">
              <a:extLst>
                <a:ext uri="{FF2B5EF4-FFF2-40B4-BE49-F238E27FC236}">
                  <a16:creationId xmlns:a16="http://schemas.microsoft.com/office/drawing/2014/main" id="{67A1B3EA-3E38-4C1C-BF44-6F6C3D9CCF4D}"/>
                </a:ext>
              </a:extLst>
            </p:cNvPr>
            <p:cNvSpPr/>
            <p:nvPr/>
          </p:nvSpPr>
          <p:spPr bwMode="auto">
            <a:xfrm>
              <a:off x="7594685" y="2188383"/>
              <a:ext cx="115721" cy="69433"/>
            </a:xfrm>
            <a:custGeom>
              <a:avLst/>
              <a:gdLst>
                <a:gd name="T0" fmla="*/ 30 w 32"/>
                <a:gd name="T1" fmla="*/ 9 h 19"/>
                <a:gd name="T2" fmla="*/ 13 w 32"/>
                <a:gd name="T3" fmla="*/ 0 h 19"/>
                <a:gd name="T4" fmla="*/ 1 w 32"/>
                <a:gd name="T5" fmla="*/ 9 h 19"/>
                <a:gd name="T6" fmla="*/ 18 w 32"/>
                <a:gd name="T7" fmla="*/ 19 h 19"/>
                <a:gd name="T8" fmla="*/ 30 w 32"/>
                <a:gd name="T9" fmla="*/ 9 h 19"/>
              </a:gdLst>
              <a:ahLst/>
              <a:cxnLst>
                <a:cxn ang="0">
                  <a:pos x="T0" y="T1"/>
                </a:cxn>
                <a:cxn ang="0">
                  <a:pos x="T2" y="T3"/>
                </a:cxn>
                <a:cxn ang="0">
                  <a:pos x="T4" y="T5"/>
                </a:cxn>
                <a:cxn ang="0">
                  <a:pos x="T6" y="T7"/>
                </a:cxn>
                <a:cxn ang="0">
                  <a:pos x="T8" y="T9"/>
                </a:cxn>
              </a:cxnLst>
              <a:rect l="0" t="0" r="r" b="b"/>
              <a:pathLst>
                <a:path w="32" h="19">
                  <a:moveTo>
                    <a:pt x="30" y="9"/>
                  </a:moveTo>
                  <a:cubicBezTo>
                    <a:pt x="29" y="4"/>
                    <a:pt x="21" y="0"/>
                    <a:pt x="13" y="0"/>
                  </a:cubicBezTo>
                  <a:cubicBezTo>
                    <a:pt x="5" y="0"/>
                    <a:pt x="0" y="4"/>
                    <a:pt x="1" y="9"/>
                  </a:cubicBezTo>
                  <a:cubicBezTo>
                    <a:pt x="2" y="14"/>
                    <a:pt x="10" y="19"/>
                    <a:pt x="18" y="19"/>
                  </a:cubicBezTo>
                  <a:cubicBezTo>
                    <a:pt x="26" y="19"/>
                    <a:pt x="32" y="14"/>
                    <a:pt x="30" y="9"/>
                  </a:cubicBezTo>
                  <a:close/>
                </a:path>
              </a:pathLst>
            </a:custGeom>
            <a:grpFill/>
            <a:ln>
              <a:noFill/>
            </a:ln>
          </p:spPr>
          <p:txBody>
            <a:bodyPr anchor="ctr"/>
            <a:lstStyle/>
            <a:p>
              <a:pPr algn="ctr"/>
              <a:endParaRPr/>
            </a:p>
          </p:txBody>
        </p:sp>
        <p:sp>
          <p:nvSpPr>
            <p:cNvPr id="363" name="íşḻíḓé">
              <a:extLst>
                <a:ext uri="{FF2B5EF4-FFF2-40B4-BE49-F238E27FC236}">
                  <a16:creationId xmlns:a16="http://schemas.microsoft.com/office/drawing/2014/main" id="{806894F5-D018-4F13-AD0E-9A7FB86BC99A}"/>
                </a:ext>
              </a:extLst>
            </p:cNvPr>
            <p:cNvSpPr/>
            <p:nvPr/>
          </p:nvSpPr>
          <p:spPr bwMode="auto">
            <a:xfrm>
              <a:off x="7722750" y="2188383"/>
              <a:ext cx="120350" cy="69433"/>
            </a:xfrm>
            <a:custGeom>
              <a:avLst/>
              <a:gdLst>
                <a:gd name="T0" fmla="*/ 31 w 33"/>
                <a:gd name="T1" fmla="*/ 9 h 19"/>
                <a:gd name="T2" fmla="*/ 14 w 33"/>
                <a:gd name="T3" fmla="*/ 0 h 19"/>
                <a:gd name="T4" fmla="*/ 2 w 33"/>
                <a:gd name="T5" fmla="*/ 9 h 19"/>
                <a:gd name="T6" fmla="*/ 19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2" y="0"/>
                    <a:pt x="14" y="0"/>
                  </a:cubicBezTo>
                  <a:cubicBezTo>
                    <a:pt x="6" y="0"/>
                    <a:pt x="0" y="4"/>
                    <a:pt x="2" y="9"/>
                  </a:cubicBezTo>
                  <a:cubicBezTo>
                    <a:pt x="3" y="14"/>
                    <a:pt x="11" y="19"/>
                    <a:pt x="19" y="19"/>
                  </a:cubicBezTo>
                  <a:cubicBezTo>
                    <a:pt x="27" y="19"/>
                    <a:pt x="33" y="14"/>
                    <a:pt x="31" y="9"/>
                  </a:cubicBezTo>
                  <a:close/>
                </a:path>
              </a:pathLst>
            </a:custGeom>
            <a:grpFill/>
            <a:ln>
              <a:noFill/>
            </a:ln>
          </p:spPr>
          <p:txBody>
            <a:bodyPr anchor="ctr"/>
            <a:lstStyle/>
            <a:p>
              <a:pPr algn="ctr"/>
              <a:endParaRPr/>
            </a:p>
          </p:txBody>
        </p:sp>
        <p:sp>
          <p:nvSpPr>
            <p:cNvPr id="364" name="iṧ1ïḑê">
              <a:extLst>
                <a:ext uri="{FF2B5EF4-FFF2-40B4-BE49-F238E27FC236}">
                  <a16:creationId xmlns:a16="http://schemas.microsoft.com/office/drawing/2014/main" id="{A7E1E105-DC24-4468-9495-7E0D23BB5DAB}"/>
                </a:ext>
              </a:extLst>
            </p:cNvPr>
            <p:cNvSpPr/>
            <p:nvPr/>
          </p:nvSpPr>
          <p:spPr bwMode="auto">
            <a:xfrm>
              <a:off x="7853900" y="2188383"/>
              <a:ext cx="115721" cy="69433"/>
            </a:xfrm>
            <a:custGeom>
              <a:avLst/>
              <a:gdLst>
                <a:gd name="T0" fmla="*/ 31 w 32"/>
                <a:gd name="T1" fmla="*/ 9 h 19"/>
                <a:gd name="T2" fmla="*/ 13 w 32"/>
                <a:gd name="T3" fmla="*/ 0 h 19"/>
                <a:gd name="T4" fmla="*/ 2 w 32"/>
                <a:gd name="T5" fmla="*/ 9 h 19"/>
                <a:gd name="T6" fmla="*/ 19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29" y="4"/>
                    <a:pt x="21" y="0"/>
                    <a:pt x="13" y="0"/>
                  </a:cubicBezTo>
                  <a:cubicBezTo>
                    <a:pt x="5" y="0"/>
                    <a:pt x="0" y="4"/>
                    <a:pt x="2" y="9"/>
                  </a:cubicBezTo>
                  <a:cubicBezTo>
                    <a:pt x="3" y="14"/>
                    <a:pt x="11" y="19"/>
                    <a:pt x="19" y="19"/>
                  </a:cubicBezTo>
                  <a:cubicBezTo>
                    <a:pt x="27" y="19"/>
                    <a:pt x="32" y="14"/>
                    <a:pt x="31" y="9"/>
                  </a:cubicBezTo>
                  <a:close/>
                </a:path>
              </a:pathLst>
            </a:custGeom>
            <a:grpFill/>
            <a:ln>
              <a:noFill/>
            </a:ln>
          </p:spPr>
          <p:txBody>
            <a:bodyPr anchor="ctr"/>
            <a:lstStyle/>
            <a:p>
              <a:pPr algn="ctr"/>
              <a:endParaRPr/>
            </a:p>
          </p:txBody>
        </p:sp>
        <p:sp>
          <p:nvSpPr>
            <p:cNvPr id="365" name="íṥḻíďê">
              <a:extLst>
                <a:ext uri="{FF2B5EF4-FFF2-40B4-BE49-F238E27FC236}">
                  <a16:creationId xmlns:a16="http://schemas.microsoft.com/office/drawing/2014/main" id="{FD97D1A8-3FD2-4F4B-89B8-44DF2A513241}"/>
                </a:ext>
              </a:extLst>
            </p:cNvPr>
            <p:cNvSpPr/>
            <p:nvPr/>
          </p:nvSpPr>
          <p:spPr bwMode="auto">
            <a:xfrm>
              <a:off x="7985050" y="2188383"/>
              <a:ext cx="115721" cy="69433"/>
            </a:xfrm>
            <a:custGeom>
              <a:avLst/>
              <a:gdLst>
                <a:gd name="T0" fmla="*/ 31 w 32"/>
                <a:gd name="T1" fmla="*/ 9 h 19"/>
                <a:gd name="T2" fmla="*/ 13 w 32"/>
                <a:gd name="T3" fmla="*/ 0 h 19"/>
                <a:gd name="T4" fmla="*/ 1 w 32"/>
                <a:gd name="T5" fmla="*/ 9 h 19"/>
                <a:gd name="T6" fmla="*/ 19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29" y="4"/>
                    <a:pt x="21" y="0"/>
                    <a:pt x="13" y="0"/>
                  </a:cubicBezTo>
                  <a:cubicBezTo>
                    <a:pt x="5" y="0"/>
                    <a:pt x="0" y="4"/>
                    <a:pt x="1" y="9"/>
                  </a:cubicBezTo>
                  <a:cubicBezTo>
                    <a:pt x="3" y="14"/>
                    <a:pt x="11" y="19"/>
                    <a:pt x="19" y="19"/>
                  </a:cubicBezTo>
                  <a:cubicBezTo>
                    <a:pt x="27" y="19"/>
                    <a:pt x="32" y="14"/>
                    <a:pt x="31" y="9"/>
                  </a:cubicBezTo>
                  <a:close/>
                </a:path>
              </a:pathLst>
            </a:custGeom>
            <a:grpFill/>
            <a:ln>
              <a:noFill/>
            </a:ln>
          </p:spPr>
          <p:txBody>
            <a:bodyPr anchor="ctr"/>
            <a:lstStyle/>
            <a:p>
              <a:pPr algn="ctr"/>
              <a:endParaRPr/>
            </a:p>
          </p:txBody>
        </p:sp>
        <p:sp>
          <p:nvSpPr>
            <p:cNvPr id="366" name="íSļîdè">
              <a:extLst>
                <a:ext uri="{FF2B5EF4-FFF2-40B4-BE49-F238E27FC236}">
                  <a16:creationId xmlns:a16="http://schemas.microsoft.com/office/drawing/2014/main" id="{0F0C0E49-6EEE-4E6C-A8A7-9AC0959DBE74}"/>
                </a:ext>
              </a:extLst>
            </p:cNvPr>
            <p:cNvSpPr/>
            <p:nvPr/>
          </p:nvSpPr>
          <p:spPr bwMode="auto">
            <a:xfrm>
              <a:off x="8113115" y="2188383"/>
              <a:ext cx="120350" cy="69433"/>
            </a:xfrm>
            <a:custGeom>
              <a:avLst/>
              <a:gdLst>
                <a:gd name="T0" fmla="*/ 31 w 33"/>
                <a:gd name="T1" fmla="*/ 9 h 19"/>
                <a:gd name="T2" fmla="*/ 14 w 33"/>
                <a:gd name="T3" fmla="*/ 0 h 19"/>
                <a:gd name="T4" fmla="*/ 2 w 33"/>
                <a:gd name="T5" fmla="*/ 9 h 19"/>
                <a:gd name="T6" fmla="*/ 20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0" y="4"/>
                    <a:pt x="22" y="0"/>
                    <a:pt x="14" y="0"/>
                  </a:cubicBezTo>
                  <a:cubicBezTo>
                    <a:pt x="6" y="0"/>
                    <a:pt x="0" y="4"/>
                    <a:pt x="2" y="9"/>
                  </a:cubicBezTo>
                  <a:cubicBezTo>
                    <a:pt x="4" y="14"/>
                    <a:pt x="12" y="19"/>
                    <a:pt x="20" y="19"/>
                  </a:cubicBezTo>
                  <a:cubicBezTo>
                    <a:pt x="28" y="19"/>
                    <a:pt x="33" y="14"/>
                    <a:pt x="31" y="9"/>
                  </a:cubicBezTo>
                  <a:close/>
                </a:path>
              </a:pathLst>
            </a:custGeom>
            <a:grpFill/>
            <a:ln>
              <a:noFill/>
            </a:ln>
          </p:spPr>
          <p:txBody>
            <a:bodyPr anchor="ctr"/>
            <a:lstStyle/>
            <a:p>
              <a:pPr algn="ctr"/>
              <a:endParaRPr/>
            </a:p>
          </p:txBody>
        </p:sp>
        <p:sp>
          <p:nvSpPr>
            <p:cNvPr id="367" name="îṧ1iďé">
              <a:extLst>
                <a:ext uri="{FF2B5EF4-FFF2-40B4-BE49-F238E27FC236}">
                  <a16:creationId xmlns:a16="http://schemas.microsoft.com/office/drawing/2014/main" id="{70D43298-D67E-4D86-88F6-3D820EAEFB31}"/>
                </a:ext>
              </a:extLst>
            </p:cNvPr>
            <p:cNvSpPr/>
            <p:nvPr/>
          </p:nvSpPr>
          <p:spPr bwMode="auto">
            <a:xfrm>
              <a:off x="8244265" y="2188383"/>
              <a:ext cx="120350" cy="69433"/>
            </a:xfrm>
            <a:custGeom>
              <a:avLst/>
              <a:gdLst>
                <a:gd name="T0" fmla="*/ 31 w 33"/>
                <a:gd name="T1" fmla="*/ 9 h 19"/>
                <a:gd name="T2" fmla="*/ 13 w 33"/>
                <a:gd name="T3" fmla="*/ 0 h 19"/>
                <a:gd name="T4" fmla="*/ 2 w 33"/>
                <a:gd name="T5" fmla="*/ 9 h 19"/>
                <a:gd name="T6" fmla="*/ 20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1" y="0"/>
                    <a:pt x="13" y="0"/>
                  </a:cubicBezTo>
                  <a:cubicBezTo>
                    <a:pt x="5" y="0"/>
                    <a:pt x="0" y="4"/>
                    <a:pt x="2" y="9"/>
                  </a:cubicBezTo>
                  <a:cubicBezTo>
                    <a:pt x="4" y="14"/>
                    <a:pt x="12" y="19"/>
                    <a:pt x="20" y="19"/>
                  </a:cubicBezTo>
                  <a:cubicBezTo>
                    <a:pt x="28" y="19"/>
                    <a:pt x="33" y="14"/>
                    <a:pt x="31" y="9"/>
                  </a:cubicBezTo>
                  <a:close/>
                </a:path>
              </a:pathLst>
            </a:custGeom>
            <a:grpFill/>
            <a:ln>
              <a:noFill/>
            </a:ln>
          </p:spPr>
          <p:txBody>
            <a:bodyPr anchor="ctr"/>
            <a:lstStyle/>
            <a:p>
              <a:pPr algn="ctr"/>
              <a:endParaRPr/>
            </a:p>
          </p:txBody>
        </p:sp>
        <p:sp>
          <p:nvSpPr>
            <p:cNvPr id="368" name="íṥḻïḋè">
              <a:extLst>
                <a:ext uri="{FF2B5EF4-FFF2-40B4-BE49-F238E27FC236}">
                  <a16:creationId xmlns:a16="http://schemas.microsoft.com/office/drawing/2014/main" id="{623E6928-FD49-44FE-A013-778B5A439223}"/>
                </a:ext>
              </a:extLst>
            </p:cNvPr>
            <p:cNvSpPr/>
            <p:nvPr/>
          </p:nvSpPr>
          <p:spPr bwMode="auto">
            <a:xfrm>
              <a:off x="8375416" y="2188383"/>
              <a:ext cx="120350" cy="69433"/>
            </a:xfrm>
            <a:custGeom>
              <a:avLst/>
              <a:gdLst>
                <a:gd name="T0" fmla="*/ 31 w 33"/>
                <a:gd name="T1" fmla="*/ 9 h 19"/>
                <a:gd name="T2" fmla="*/ 13 w 33"/>
                <a:gd name="T3" fmla="*/ 0 h 19"/>
                <a:gd name="T4" fmla="*/ 2 w 33"/>
                <a:gd name="T5" fmla="*/ 9 h 19"/>
                <a:gd name="T6" fmla="*/ 20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1" y="0"/>
                    <a:pt x="13" y="0"/>
                  </a:cubicBezTo>
                  <a:cubicBezTo>
                    <a:pt x="5" y="0"/>
                    <a:pt x="0" y="4"/>
                    <a:pt x="2" y="9"/>
                  </a:cubicBezTo>
                  <a:cubicBezTo>
                    <a:pt x="4" y="14"/>
                    <a:pt x="12" y="19"/>
                    <a:pt x="20" y="19"/>
                  </a:cubicBezTo>
                  <a:cubicBezTo>
                    <a:pt x="28" y="19"/>
                    <a:pt x="33" y="14"/>
                    <a:pt x="31" y="9"/>
                  </a:cubicBezTo>
                  <a:close/>
                </a:path>
              </a:pathLst>
            </a:custGeom>
            <a:grpFill/>
            <a:ln>
              <a:noFill/>
            </a:ln>
          </p:spPr>
          <p:txBody>
            <a:bodyPr anchor="ctr"/>
            <a:lstStyle/>
            <a:p>
              <a:pPr algn="ctr"/>
              <a:endParaRPr/>
            </a:p>
          </p:txBody>
        </p:sp>
        <p:sp>
          <p:nvSpPr>
            <p:cNvPr id="369" name="ïŝḻiḍé">
              <a:extLst>
                <a:ext uri="{FF2B5EF4-FFF2-40B4-BE49-F238E27FC236}">
                  <a16:creationId xmlns:a16="http://schemas.microsoft.com/office/drawing/2014/main" id="{E54D35BC-08FD-4760-9E2E-F0F2BB807F3E}"/>
                </a:ext>
              </a:extLst>
            </p:cNvPr>
            <p:cNvSpPr/>
            <p:nvPr/>
          </p:nvSpPr>
          <p:spPr bwMode="auto">
            <a:xfrm>
              <a:off x="8506566" y="2188383"/>
              <a:ext cx="120350" cy="69433"/>
            </a:xfrm>
            <a:custGeom>
              <a:avLst/>
              <a:gdLst>
                <a:gd name="T0" fmla="*/ 31 w 33"/>
                <a:gd name="T1" fmla="*/ 9 h 19"/>
                <a:gd name="T2" fmla="*/ 13 w 33"/>
                <a:gd name="T3" fmla="*/ 0 h 19"/>
                <a:gd name="T4" fmla="*/ 2 w 33"/>
                <a:gd name="T5" fmla="*/ 9 h 19"/>
                <a:gd name="T6" fmla="*/ 20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1" y="0"/>
                    <a:pt x="13" y="0"/>
                  </a:cubicBezTo>
                  <a:cubicBezTo>
                    <a:pt x="5" y="0"/>
                    <a:pt x="0" y="4"/>
                    <a:pt x="2" y="9"/>
                  </a:cubicBezTo>
                  <a:cubicBezTo>
                    <a:pt x="4" y="14"/>
                    <a:pt x="12" y="19"/>
                    <a:pt x="20" y="19"/>
                  </a:cubicBezTo>
                  <a:cubicBezTo>
                    <a:pt x="28" y="19"/>
                    <a:pt x="33" y="14"/>
                    <a:pt x="31" y="9"/>
                  </a:cubicBezTo>
                  <a:close/>
                </a:path>
              </a:pathLst>
            </a:custGeom>
            <a:grpFill/>
            <a:ln>
              <a:noFill/>
            </a:ln>
          </p:spPr>
          <p:txBody>
            <a:bodyPr anchor="ctr"/>
            <a:lstStyle/>
            <a:p>
              <a:pPr algn="ctr"/>
              <a:endParaRPr/>
            </a:p>
          </p:txBody>
        </p:sp>
        <p:sp>
          <p:nvSpPr>
            <p:cNvPr id="370" name="îṩḷide">
              <a:extLst>
                <a:ext uri="{FF2B5EF4-FFF2-40B4-BE49-F238E27FC236}">
                  <a16:creationId xmlns:a16="http://schemas.microsoft.com/office/drawing/2014/main" id="{81C23B32-8926-48FC-B569-B76ECB5FCC42}"/>
                </a:ext>
              </a:extLst>
            </p:cNvPr>
            <p:cNvSpPr/>
            <p:nvPr/>
          </p:nvSpPr>
          <p:spPr bwMode="auto">
            <a:xfrm>
              <a:off x="8634631" y="2188383"/>
              <a:ext cx="123436" cy="69433"/>
            </a:xfrm>
            <a:custGeom>
              <a:avLst/>
              <a:gdLst>
                <a:gd name="T0" fmla="*/ 32 w 34"/>
                <a:gd name="T1" fmla="*/ 9 h 19"/>
                <a:gd name="T2" fmla="*/ 13 w 34"/>
                <a:gd name="T3" fmla="*/ 0 h 19"/>
                <a:gd name="T4" fmla="*/ 3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1" y="0"/>
                    <a:pt x="13" y="0"/>
                  </a:cubicBezTo>
                  <a:cubicBezTo>
                    <a:pt x="5" y="0"/>
                    <a:pt x="0" y="4"/>
                    <a:pt x="3" y="9"/>
                  </a:cubicBezTo>
                  <a:cubicBezTo>
                    <a:pt x="5" y="14"/>
                    <a:pt x="13" y="19"/>
                    <a:pt x="21" y="19"/>
                  </a:cubicBezTo>
                  <a:cubicBezTo>
                    <a:pt x="29" y="19"/>
                    <a:pt x="34" y="14"/>
                    <a:pt x="32" y="9"/>
                  </a:cubicBezTo>
                  <a:close/>
                </a:path>
              </a:pathLst>
            </a:custGeom>
            <a:grpFill/>
            <a:ln>
              <a:noFill/>
            </a:ln>
          </p:spPr>
          <p:txBody>
            <a:bodyPr anchor="ctr"/>
            <a:lstStyle/>
            <a:p>
              <a:pPr algn="ctr"/>
              <a:endParaRPr/>
            </a:p>
          </p:txBody>
        </p:sp>
        <p:sp>
          <p:nvSpPr>
            <p:cNvPr id="371" name="ïṥļïḓe">
              <a:extLst>
                <a:ext uri="{FF2B5EF4-FFF2-40B4-BE49-F238E27FC236}">
                  <a16:creationId xmlns:a16="http://schemas.microsoft.com/office/drawing/2014/main" id="{63D5C272-2171-46AA-8872-A643DD76621C}"/>
                </a:ext>
              </a:extLst>
            </p:cNvPr>
            <p:cNvSpPr/>
            <p:nvPr/>
          </p:nvSpPr>
          <p:spPr bwMode="auto">
            <a:xfrm>
              <a:off x="8765781" y="2188383"/>
              <a:ext cx="123436" cy="69433"/>
            </a:xfrm>
            <a:custGeom>
              <a:avLst/>
              <a:gdLst>
                <a:gd name="T0" fmla="*/ 32 w 34"/>
                <a:gd name="T1" fmla="*/ 9 h 19"/>
                <a:gd name="T2" fmla="*/ 13 w 34"/>
                <a:gd name="T3" fmla="*/ 0 h 19"/>
                <a:gd name="T4" fmla="*/ 2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29" y="4"/>
                    <a:pt x="21" y="0"/>
                    <a:pt x="13" y="0"/>
                  </a:cubicBezTo>
                  <a:cubicBezTo>
                    <a:pt x="5" y="0"/>
                    <a:pt x="0" y="4"/>
                    <a:pt x="2" y="9"/>
                  </a:cubicBezTo>
                  <a:cubicBezTo>
                    <a:pt x="5" y="14"/>
                    <a:pt x="13" y="19"/>
                    <a:pt x="21" y="19"/>
                  </a:cubicBezTo>
                  <a:cubicBezTo>
                    <a:pt x="29" y="19"/>
                    <a:pt x="34" y="14"/>
                    <a:pt x="32" y="9"/>
                  </a:cubicBezTo>
                  <a:close/>
                </a:path>
              </a:pathLst>
            </a:custGeom>
            <a:grpFill/>
            <a:ln>
              <a:noFill/>
            </a:ln>
          </p:spPr>
          <p:txBody>
            <a:bodyPr anchor="ctr"/>
            <a:lstStyle/>
            <a:p>
              <a:pPr algn="ctr"/>
              <a:endParaRPr/>
            </a:p>
          </p:txBody>
        </p:sp>
        <p:sp>
          <p:nvSpPr>
            <p:cNvPr id="372" name="iṧḷîḓê">
              <a:extLst>
                <a:ext uri="{FF2B5EF4-FFF2-40B4-BE49-F238E27FC236}">
                  <a16:creationId xmlns:a16="http://schemas.microsoft.com/office/drawing/2014/main" id="{62031E9C-361F-4884-85F8-70F27E2535F6}"/>
                </a:ext>
              </a:extLst>
            </p:cNvPr>
            <p:cNvSpPr/>
            <p:nvPr/>
          </p:nvSpPr>
          <p:spPr bwMode="auto">
            <a:xfrm>
              <a:off x="8896932" y="2188383"/>
              <a:ext cx="123436" cy="69433"/>
            </a:xfrm>
            <a:custGeom>
              <a:avLst/>
              <a:gdLst>
                <a:gd name="T0" fmla="*/ 31 w 34"/>
                <a:gd name="T1" fmla="*/ 9 h 19"/>
                <a:gd name="T2" fmla="*/ 13 w 34"/>
                <a:gd name="T3" fmla="*/ 0 h 19"/>
                <a:gd name="T4" fmla="*/ 2 w 34"/>
                <a:gd name="T5" fmla="*/ 9 h 19"/>
                <a:gd name="T6" fmla="*/ 21 w 34"/>
                <a:gd name="T7" fmla="*/ 19 h 19"/>
                <a:gd name="T8" fmla="*/ 31 w 34"/>
                <a:gd name="T9" fmla="*/ 9 h 19"/>
              </a:gdLst>
              <a:ahLst/>
              <a:cxnLst>
                <a:cxn ang="0">
                  <a:pos x="T0" y="T1"/>
                </a:cxn>
                <a:cxn ang="0">
                  <a:pos x="T2" y="T3"/>
                </a:cxn>
                <a:cxn ang="0">
                  <a:pos x="T4" y="T5"/>
                </a:cxn>
                <a:cxn ang="0">
                  <a:pos x="T6" y="T7"/>
                </a:cxn>
                <a:cxn ang="0">
                  <a:pos x="T8" y="T9"/>
                </a:cxn>
              </a:cxnLst>
              <a:rect l="0" t="0" r="r" b="b"/>
              <a:pathLst>
                <a:path w="34" h="19">
                  <a:moveTo>
                    <a:pt x="31" y="9"/>
                  </a:moveTo>
                  <a:cubicBezTo>
                    <a:pt x="29" y="4"/>
                    <a:pt x="21" y="0"/>
                    <a:pt x="13" y="0"/>
                  </a:cubicBezTo>
                  <a:cubicBezTo>
                    <a:pt x="4" y="0"/>
                    <a:pt x="0" y="4"/>
                    <a:pt x="2" y="9"/>
                  </a:cubicBezTo>
                  <a:cubicBezTo>
                    <a:pt x="5" y="14"/>
                    <a:pt x="13" y="19"/>
                    <a:pt x="21" y="19"/>
                  </a:cubicBezTo>
                  <a:cubicBezTo>
                    <a:pt x="29" y="19"/>
                    <a:pt x="34" y="14"/>
                    <a:pt x="31" y="9"/>
                  </a:cubicBezTo>
                  <a:close/>
                </a:path>
              </a:pathLst>
            </a:custGeom>
            <a:grpFill/>
            <a:ln>
              <a:noFill/>
            </a:ln>
          </p:spPr>
          <p:txBody>
            <a:bodyPr anchor="ctr"/>
            <a:lstStyle/>
            <a:p>
              <a:pPr algn="ctr"/>
              <a:endParaRPr/>
            </a:p>
          </p:txBody>
        </p:sp>
        <p:sp>
          <p:nvSpPr>
            <p:cNvPr id="373" name="íşḻíḑe">
              <a:extLst>
                <a:ext uri="{FF2B5EF4-FFF2-40B4-BE49-F238E27FC236}">
                  <a16:creationId xmlns:a16="http://schemas.microsoft.com/office/drawing/2014/main" id="{E55B5909-522C-413F-BB27-1960169ECB57}"/>
                </a:ext>
              </a:extLst>
            </p:cNvPr>
            <p:cNvSpPr/>
            <p:nvPr/>
          </p:nvSpPr>
          <p:spPr bwMode="auto">
            <a:xfrm>
              <a:off x="9028082" y="2188383"/>
              <a:ext cx="124979" cy="69433"/>
            </a:xfrm>
            <a:custGeom>
              <a:avLst/>
              <a:gdLst>
                <a:gd name="T0" fmla="*/ 31 w 34"/>
                <a:gd name="T1" fmla="*/ 9 h 19"/>
                <a:gd name="T2" fmla="*/ 12 w 34"/>
                <a:gd name="T3" fmla="*/ 0 h 19"/>
                <a:gd name="T4" fmla="*/ 2 w 34"/>
                <a:gd name="T5" fmla="*/ 9 h 19"/>
                <a:gd name="T6" fmla="*/ 21 w 34"/>
                <a:gd name="T7" fmla="*/ 19 h 19"/>
                <a:gd name="T8" fmla="*/ 31 w 34"/>
                <a:gd name="T9" fmla="*/ 9 h 19"/>
              </a:gdLst>
              <a:ahLst/>
              <a:cxnLst>
                <a:cxn ang="0">
                  <a:pos x="T0" y="T1"/>
                </a:cxn>
                <a:cxn ang="0">
                  <a:pos x="T2" y="T3"/>
                </a:cxn>
                <a:cxn ang="0">
                  <a:pos x="T4" y="T5"/>
                </a:cxn>
                <a:cxn ang="0">
                  <a:pos x="T6" y="T7"/>
                </a:cxn>
                <a:cxn ang="0">
                  <a:pos x="T8" y="T9"/>
                </a:cxn>
              </a:cxnLst>
              <a:rect l="0" t="0" r="r" b="b"/>
              <a:pathLst>
                <a:path w="34" h="19">
                  <a:moveTo>
                    <a:pt x="31" y="9"/>
                  </a:moveTo>
                  <a:cubicBezTo>
                    <a:pt x="29" y="4"/>
                    <a:pt x="20" y="0"/>
                    <a:pt x="12" y="0"/>
                  </a:cubicBezTo>
                  <a:cubicBezTo>
                    <a:pt x="4" y="0"/>
                    <a:pt x="0" y="4"/>
                    <a:pt x="2" y="9"/>
                  </a:cubicBezTo>
                  <a:cubicBezTo>
                    <a:pt x="4" y="14"/>
                    <a:pt x="13" y="19"/>
                    <a:pt x="21" y="19"/>
                  </a:cubicBezTo>
                  <a:cubicBezTo>
                    <a:pt x="29" y="19"/>
                    <a:pt x="34" y="14"/>
                    <a:pt x="31" y="9"/>
                  </a:cubicBezTo>
                  <a:close/>
                </a:path>
              </a:pathLst>
            </a:custGeom>
            <a:grpFill/>
            <a:ln>
              <a:noFill/>
            </a:ln>
          </p:spPr>
          <p:txBody>
            <a:bodyPr anchor="ctr"/>
            <a:lstStyle/>
            <a:p>
              <a:pPr algn="ctr"/>
              <a:endParaRPr/>
            </a:p>
          </p:txBody>
        </p:sp>
        <p:sp>
          <p:nvSpPr>
            <p:cNvPr id="374" name="iṩľîḑè">
              <a:extLst>
                <a:ext uri="{FF2B5EF4-FFF2-40B4-BE49-F238E27FC236}">
                  <a16:creationId xmlns:a16="http://schemas.microsoft.com/office/drawing/2014/main" id="{A1DE7FEC-7A83-43E1-A296-64DCAFBD5CD8}"/>
                </a:ext>
              </a:extLst>
            </p:cNvPr>
            <p:cNvSpPr/>
            <p:nvPr/>
          </p:nvSpPr>
          <p:spPr bwMode="auto">
            <a:xfrm>
              <a:off x="9156147" y="2188383"/>
              <a:ext cx="128065" cy="69433"/>
            </a:xfrm>
            <a:custGeom>
              <a:avLst/>
              <a:gdLst>
                <a:gd name="T0" fmla="*/ 32 w 35"/>
                <a:gd name="T1" fmla="*/ 9 h 19"/>
                <a:gd name="T2" fmla="*/ 13 w 35"/>
                <a:gd name="T3" fmla="*/ 0 h 19"/>
                <a:gd name="T4" fmla="*/ 3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1" y="0"/>
                    <a:pt x="13" y="0"/>
                  </a:cubicBezTo>
                  <a:cubicBezTo>
                    <a:pt x="5" y="0"/>
                    <a:pt x="0" y="4"/>
                    <a:pt x="3" y="9"/>
                  </a:cubicBezTo>
                  <a:cubicBezTo>
                    <a:pt x="5" y="14"/>
                    <a:pt x="14" y="19"/>
                    <a:pt x="22" y="19"/>
                  </a:cubicBezTo>
                  <a:cubicBezTo>
                    <a:pt x="30" y="19"/>
                    <a:pt x="35" y="14"/>
                    <a:pt x="32" y="9"/>
                  </a:cubicBezTo>
                  <a:close/>
                </a:path>
              </a:pathLst>
            </a:custGeom>
            <a:grpFill/>
            <a:ln>
              <a:noFill/>
            </a:ln>
          </p:spPr>
          <p:txBody>
            <a:bodyPr anchor="ctr"/>
            <a:lstStyle/>
            <a:p>
              <a:pPr algn="ctr"/>
              <a:endParaRPr/>
            </a:p>
          </p:txBody>
        </p:sp>
        <p:sp>
          <p:nvSpPr>
            <p:cNvPr id="375" name="isḷïdé">
              <a:extLst>
                <a:ext uri="{FF2B5EF4-FFF2-40B4-BE49-F238E27FC236}">
                  <a16:creationId xmlns:a16="http://schemas.microsoft.com/office/drawing/2014/main" id="{D2866B0F-C575-481B-A8B3-35F7941A4260}"/>
                </a:ext>
              </a:extLst>
            </p:cNvPr>
            <p:cNvSpPr/>
            <p:nvPr/>
          </p:nvSpPr>
          <p:spPr bwMode="auto">
            <a:xfrm>
              <a:off x="9287297" y="2188383"/>
              <a:ext cx="128065" cy="69433"/>
            </a:xfrm>
            <a:custGeom>
              <a:avLst/>
              <a:gdLst>
                <a:gd name="T0" fmla="*/ 32 w 35"/>
                <a:gd name="T1" fmla="*/ 9 h 19"/>
                <a:gd name="T2" fmla="*/ 12 w 35"/>
                <a:gd name="T3" fmla="*/ 0 h 19"/>
                <a:gd name="T4" fmla="*/ 3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1" y="0"/>
                    <a:pt x="12" y="0"/>
                  </a:cubicBezTo>
                  <a:cubicBezTo>
                    <a:pt x="4" y="0"/>
                    <a:pt x="0" y="4"/>
                    <a:pt x="3" y="9"/>
                  </a:cubicBezTo>
                  <a:cubicBezTo>
                    <a:pt x="5" y="14"/>
                    <a:pt x="14" y="19"/>
                    <a:pt x="22" y="19"/>
                  </a:cubicBezTo>
                  <a:cubicBezTo>
                    <a:pt x="30" y="19"/>
                    <a:pt x="35" y="14"/>
                    <a:pt x="32" y="9"/>
                  </a:cubicBezTo>
                  <a:close/>
                </a:path>
              </a:pathLst>
            </a:custGeom>
            <a:grpFill/>
            <a:ln>
              <a:noFill/>
            </a:ln>
          </p:spPr>
          <p:txBody>
            <a:bodyPr anchor="ctr"/>
            <a:lstStyle/>
            <a:p>
              <a:pPr algn="ctr"/>
              <a:endParaRPr/>
            </a:p>
          </p:txBody>
        </p:sp>
        <p:sp>
          <p:nvSpPr>
            <p:cNvPr id="376" name="îṥḷïdè">
              <a:extLst>
                <a:ext uri="{FF2B5EF4-FFF2-40B4-BE49-F238E27FC236}">
                  <a16:creationId xmlns:a16="http://schemas.microsoft.com/office/drawing/2014/main" id="{AB6E6DD6-DF6B-44FC-8009-ED8EE538E5CE}"/>
                </a:ext>
              </a:extLst>
            </p:cNvPr>
            <p:cNvSpPr/>
            <p:nvPr/>
          </p:nvSpPr>
          <p:spPr bwMode="auto">
            <a:xfrm>
              <a:off x="6688975" y="2271702"/>
              <a:ext cx="114178" cy="69433"/>
            </a:xfrm>
            <a:custGeom>
              <a:avLst/>
              <a:gdLst>
                <a:gd name="T0" fmla="*/ 31 w 31"/>
                <a:gd name="T1" fmla="*/ 9 h 19"/>
                <a:gd name="T2" fmla="*/ 15 w 31"/>
                <a:gd name="T3" fmla="*/ 0 h 19"/>
                <a:gd name="T4" fmla="*/ 1 w 31"/>
                <a:gd name="T5" fmla="*/ 9 h 19"/>
                <a:gd name="T6" fmla="*/ 17 w 31"/>
                <a:gd name="T7" fmla="*/ 19 h 19"/>
                <a:gd name="T8" fmla="*/ 31 w 31"/>
                <a:gd name="T9" fmla="*/ 9 h 19"/>
              </a:gdLst>
              <a:ahLst/>
              <a:cxnLst>
                <a:cxn ang="0">
                  <a:pos x="T0" y="T1"/>
                </a:cxn>
                <a:cxn ang="0">
                  <a:pos x="T2" y="T3"/>
                </a:cxn>
                <a:cxn ang="0">
                  <a:pos x="T4" y="T5"/>
                </a:cxn>
                <a:cxn ang="0">
                  <a:pos x="T6" y="T7"/>
                </a:cxn>
                <a:cxn ang="0">
                  <a:pos x="T8" y="T9"/>
                </a:cxn>
              </a:cxnLst>
              <a:rect l="0" t="0" r="r" b="b"/>
              <a:pathLst>
                <a:path w="31" h="19">
                  <a:moveTo>
                    <a:pt x="31" y="9"/>
                  </a:moveTo>
                  <a:cubicBezTo>
                    <a:pt x="30" y="4"/>
                    <a:pt x="23" y="0"/>
                    <a:pt x="15" y="0"/>
                  </a:cubicBezTo>
                  <a:cubicBezTo>
                    <a:pt x="6" y="0"/>
                    <a:pt x="0" y="4"/>
                    <a:pt x="1" y="9"/>
                  </a:cubicBezTo>
                  <a:cubicBezTo>
                    <a:pt x="2" y="14"/>
                    <a:pt x="9" y="19"/>
                    <a:pt x="17" y="19"/>
                  </a:cubicBezTo>
                  <a:cubicBezTo>
                    <a:pt x="25" y="19"/>
                    <a:pt x="31" y="14"/>
                    <a:pt x="31" y="9"/>
                  </a:cubicBezTo>
                  <a:close/>
                </a:path>
              </a:pathLst>
            </a:custGeom>
            <a:grpFill/>
            <a:ln>
              <a:noFill/>
            </a:ln>
          </p:spPr>
          <p:txBody>
            <a:bodyPr anchor="ctr"/>
            <a:lstStyle/>
            <a:p>
              <a:pPr algn="ctr"/>
              <a:endParaRPr/>
            </a:p>
          </p:txBody>
        </p:sp>
        <p:sp>
          <p:nvSpPr>
            <p:cNvPr id="377" name="iṩḷïḓè">
              <a:extLst>
                <a:ext uri="{FF2B5EF4-FFF2-40B4-BE49-F238E27FC236}">
                  <a16:creationId xmlns:a16="http://schemas.microsoft.com/office/drawing/2014/main" id="{C771A761-87D9-4277-8300-3444F6F00AFB}"/>
                </a:ext>
              </a:extLst>
            </p:cNvPr>
            <p:cNvSpPr/>
            <p:nvPr/>
          </p:nvSpPr>
          <p:spPr bwMode="auto">
            <a:xfrm>
              <a:off x="6824755" y="2271702"/>
              <a:ext cx="112636" cy="69433"/>
            </a:xfrm>
            <a:custGeom>
              <a:avLst/>
              <a:gdLst>
                <a:gd name="T0" fmla="*/ 30 w 31"/>
                <a:gd name="T1" fmla="*/ 9 h 19"/>
                <a:gd name="T2" fmla="*/ 14 w 31"/>
                <a:gd name="T3" fmla="*/ 0 h 19"/>
                <a:gd name="T4" fmla="*/ 0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29" y="4"/>
                    <a:pt x="22" y="0"/>
                    <a:pt x="14" y="0"/>
                  </a:cubicBezTo>
                  <a:cubicBezTo>
                    <a:pt x="6" y="0"/>
                    <a:pt x="0" y="4"/>
                    <a:pt x="0" y="9"/>
                  </a:cubicBezTo>
                  <a:cubicBezTo>
                    <a:pt x="1" y="14"/>
                    <a:pt x="8" y="19"/>
                    <a:pt x="17" y="19"/>
                  </a:cubicBezTo>
                  <a:cubicBezTo>
                    <a:pt x="25" y="19"/>
                    <a:pt x="31" y="14"/>
                    <a:pt x="30" y="9"/>
                  </a:cubicBezTo>
                  <a:close/>
                </a:path>
              </a:pathLst>
            </a:custGeom>
            <a:grpFill/>
            <a:ln>
              <a:noFill/>
            </a:ln>
          </p:spPr>
          <p:txBody>
            <a:bodyPr anchor="ctr"/>
            <a:lstStyle/>
            <a:p>
              <a:pPr algn="ctr"/>
              <a:endParaRPr/>
            </a:p>
          </p:txBody>
        </p:sp>
        <p:sp>
          <p:nvSpPr>
            <p:cNvPr id="378" name="îṡḻïḓè">
              <a:extLst>
                <a:ext uri="{FF2B5EF4-FFF2-40B4-BE49-F238E27FC236}">
                  <a16:creationId xmlns:a16="http://schemas.microsoft.com/office/drawing/2014/main" id="{730E9407-E97D-4D96-A17F-68A60751C858}"/>
                </a:ext>
              </a:extLst>
            </p:cNvPr>
            <p:cNvSpPr/>
            <p:nvPr/>
          </p:nvSpPr>
          <p:spPr bwMode="auto">
            <a:xfrm>
              <a:off x="6955906" y="2271702"/>
              <a:ext cx="112636" cy="69433"/>
            </a:xfrm>
            <a:custGeom>
              <a:avLst/>
              <a:gdLst>
                <a:gd name="T0" fmla="*/ 30 w 31"/>
                <a:gd name="T1" fmla="*/ 9 h 19"/>
                <a:gd name="T2" fmla="*/ 14 w 31"/>
                <a:gd name="T3" fmla="*/ 0 h 19"/>
                <a:gd name="T4" fmla="*/ 1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29" y="4"/>
                    <a:pt x="22" y="0"/>
                    <a:pt x="14" y="0"/>
                  </a:cubicBezTo>
                  <a:cubicBezTo>
                    <a:pt x="6" y="0"/>
                    <a:pt x="0" y="4"/>
                    <a:pt x="1" y="9"/>
                  </a:cubicBezTo>
                  <a:cubicBezTo>
                    <a:pt x="1" y="14"/>
                    <a:pt x="9" y="19"/>
                    <a:pt x="17" y="19"/>
                  </a:cubicBezTo>
                  <a:cubicBezTo>
                    <a:pt x="25" y="19"/>
                    <a:pt x="31" y="14"/>
                    <a:pt x="30" y="9"/>
                  </a:cubicBezTo>
                  <a:close/>
                </a:path>
              </a:pathLst>
            </a:custGeom>
            <a:grpFill/>
            <a:ln>
              <a:noFill/>
            </a:ln>
          </p:spPr>
          <p:txBody>
            <a:bodyPr anchor="ctr"/>
            <a:lstStyle/>
            <a:p>
              <a:pPr algn="ctr"/>
              <a:endParaRPr/>
            </a:p>
          </p:txBody>
        </p:sp>
        <p:sp>
          <p:nvSpPr>
            <p:cNvPr id="379" name="ïsḻîdé">
              <a:extLst>
                <a:ext uri="{FF2B5EF4-FFF2-40B4-BE49-F238E27FC236}">
                  <a16:creationId xmlns:a16="http://schemas.microsoft.com/office/drawing/2014/main" id="{99BC6B18-8B6C-40DC-A9F9-A9EEDED409F0}"/>
                </a:ext>
              </a:extLst>
            </p:cNvPr>
            <p:cNvSpPr/>
            <p:nvPr/>
          </p:nvSpPr>
          <p:spPr bwMode="auto">
            <a:xfrm>
              <a:off x="7087056" y="2271702"/>
              <a:ext cx="117264" cy="69433"/>
            </a:xfrm>
            <a:custGeom>
              <a:avLst/>
              <a:gdLst>
                <a:gd name="T0" fmla="*/ 30 w 32"/>
                <a:gd name="T1" fmla="*/ 9 h 19"/>
                <a:gd name="T2" fmla="*/ 14 w 32"/>
                <a:gd name="T3" fmla="*/ 0 h 19"/>
                <a:gd name="T4" fmla="*/ 1 w 32"/>
                <a:gd name="T5" fmla="*/ 9 h 19"/>
                <a:gd name="T6" fmla="*/ 17 w 32"/>
                <a:gd name="T7" fmla="*/ 19 h 19"/>
                <a:gd name="T8" fmla="*/ 30 w 32"/>
                <a:gd name="T9" fmla="*/ 9 h 19"/>
              </a:gdLst>
              <a:ahLst/>
              <a:cxnLst>
                <a:cxn ang="0">
                  <a:pos x="T0" y="T1"/>
                </a:cxn>
                <a:cxn ang="0">
                  <a:pos x="T2" y="T3"/>
                </a:cxn>
                <a:cxn ang="0">
                  <a:pos x="T4" y="T5"/>
                </a:cxn>
                <a:cxn ang="0">
                  <a:pos x="T6" y="T7"/>
                </a:cxn>
                <a:cxn ang="0">
                  <a:pos x="T8" y="T9"/>
                </a:cxn>
              </a:cxnLst>
              <a:rect l="0" t="0" r="r" b="b"/>
              <a:pathLst>
                <a:path w="32" h="19">
                  <a:moveTo>
                    <a:pt x="30" y="9"/>
                  </a:moveTo>
                  <a:cubicBezTo>
                    <a:pt x="29" y="4"/>
                    <a:pt x="22" y="0"/>
                    <a:pt x="14" y="0"/>
                  </a:cubicBezTo>
                  <a:cubicBezTo>
                    <a:pt x="6" y="0"/>
                    <a:pt x="0" y="4"/>
                    <a:pt x="1" y="9"/>
                  </a:cubicBezTo>
                  <a:cubicBezTo>
                    <a:pt x="2" y="14"/>
                    <a:pt x="9" y="19"/>
                    <a:pt x="17" y="19"/>
                  </a:cubicBezTo>
                  <a:cubicBezTo>
                    <a:pt x="26" y="19"/>
                    <a:pt x="32" y="14"/>
                    <a:pt x="30" y="9"/>
                  </a:cubicBezTo>
                  <a:close/>
                </a:path>
              </a:pathLst>
            </a:custGeom>
            <a:grpFill/>
            <a:ln>
              <a:noFill/>
            </a:ln>
          </p:spPr>
          <p:txBody>
            <a:bodyPr anchor="ctr"/>
            <a:lstStyle/>
            <a:p>
              <a:pPr algn="ctr"/>
              <a:endParaRPr/>
            </a:p>
          </p:txBody>
        </p:sp>
        <p:sp>
          <p:nvSpPr>
            <p:cNvPr id="380" name="ïṩḻíḓé">
              <a:extLst>
                <a:ext uri="{FF2B5EF4-FFF2-40B4-BE49-F238E27FC236}">
                  <a16:creationId xmlns:a16="http://schemas.microsoft.com/office/drawing/2014/main" id="{D34DBAE7-E799-4D14-86CB-27EDA990EABE}"/>
                </a:ext>
              </a:extLst>
            </p:cNvPr>
            <p:cNvSpPr/>
            <p:nvPr/>
          </p:nvSpPr>
          <p:spPr bwMode="auto">
            <a:xfrm>
              <a:off x="7218207" y="2271702"/>
              <a:ext cx="117264" cy="69433"/>
            </a:xfrm>
            <a:custGeom>
              <a:avLst/>
              <a:gdLst>
                <a:gd name="T0" fmla="*/ 31 w 32"/>
                <a:gd name="T1" fmla="*/ 9 h 19"/>
                <a:gd name="T2" fmla="*/ 14 w 32"/>
                <a:gd name="T3" fmla="*/ 0 h 19"/>
                <a:gd name="T4" fmla="*/ 1 w 32"/>
                <a:gd name="T5" fmla="*/ 9 h 19"/>
                <a:gd name="T6" fmla="*/ 18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0" y="4"/>
                    <a:pt x="22" y="0"/>
                    <a:pt x="14" y="0"/>
                  </a:cubicBezTo>
                  <a:cubicBezTo>
                    <a:pt x="6" y="0"/>
                    <a:pt x="0" y="4"/>
                    <a:pt x="1" y="9"/>
                  </a:cubicBezTo>
                  <a:cubicBezTo>
                    <a:pt x="2" y="14"/>
                    <a:pt x="10" y="19"/>
                    <a:pt x="18" y="19"/>
                  </a:cubicBezTo>
                  <a:cubicBezTo>
                    <a:pt x="26" y="19"/>
                    <a:pt x="32" y="14"/>
                    <a:pt x="31" y="9"/>
                  </a:cubicBezTo>
                  <a:close/>
                </a:path>
              </a:pathLst>
            </a:custGeom>
            <a:grpFill/>
            <a:ln>
              <a:noFill/>
            </a:ln>
          </p:spPr>
          <p:txBody>
            <a:bodyPr anchor="ctr"/>
            <a:lstStyle/>
            <a:p>
              <a:pPr algn="ctr"/>
              <a:endParaRPr/>
            </a:p>
          </p:txBody>
        </p:sp>
        <p:sp>
          <p:nvSpPr>
            <p:cNvPr id="381" name="íṡļiḓe">
              <a:extLst>
                <a:ext uri="{FF2B5EF4-FFF2-40B4-BE49-F238E27FC236}">
                  <a16:creationId xmlns:a16="http://schemas.microsoft.com/office/drawing/2014/main" id="{B9D77BE5-2F22-4D12-B489-E1B8B80FC97A}"/>
                </a:ext>
              </a:extLst>
            </p:cNvPr>
            <p:cNvSpPr/>
            <p:nvPr/>
          </p:nvSpPr>
          <p:spPr bwMode="auto">
            <a:xfrm>
              <a:off x="7349356" y="2271702"/>
              <a:ext cx="117264" cy="69433"/>
            </a:xfrm>
            <a:custGeom>
              <a:avLst/>
              <a:gdLst>
                <a:gd name="T0" fmla="*/ 31 w 32"/>
                <a:gd name="T1" fmla="*/ 9 h 19"/>
                <a:gd name="T2" fmla="*/ 14 w 32"/>
                <a:gd name="T3" fmla="*/ 0 h 19"/>
                <a:gd name="T4" fmla="*/ 1 w 32"/>
                <a:gd name="T5" fmla="*/ 9 h 19"/>
                <a:gd name="T6" fmla="*/ 18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0" y="4"/>
                    <a:pt x="22" y="0"/>
                    <a:pt x="14" y="0"/>
                  </a:cubicBezTo>
                  <a:cubicBezTo>
                    <a:pt x="6" y="0"/>
                    <a:pt x="0" y="4"/>
                    <a:pt x="1" y="9"/>
                  </a:cubicBezTo>
                  <a:cubicBezTo>
                    <a:pt x="3" y="14"/>
                    <a:pt x="10" y="19"/>
                    <a:pt x="18" y="19"/>
                  </a:cubicBezTo>
                  <a:cubicBezTo>
                    <a:pt x="27" y="19"/>
                    <a:pt x="32" y="14"/>
                    <a:pt x="31" y="9"/>
                  </a:cubicBezTo>
                  <a:close/>
                </a:path>
              </a:pathLst>
            </a:custGeom>
            <a:grpFill/>
            <a:ln>
              <a:noFill/>
            </a:ln>
          </p:spPr>
          <p:txBody>
            <a:bodyPr anchor="ctr"/>
            <a:lstStyle/>
            <a:p>
              <a:pPr algn="ctr"/>
              <a:endParaRPr/>
            </a:p>
          </p:txBody>
        </p:sp>
        <p:sp>
          <p:nvSpPr>
            <p:cNvPr id="382" name="íṥḻíḋe">
              <a:extLst>
                <a:ext uri="{FF2B5EF4-FFF2-40B4-BE49-F238E27FC236}">
                  <a16:creationId xmlns:a16="http://schemas.microsoft.com/office/drawing/2014/main" id="{098684A2-4AEF-4804-8B7D-487E1E7A036E}"/>
                </a:ext>
              </a:extLst>
            </p:cNvPr>
            <p:cNvSpPr/>
            <p:nvPr/>
          </p:nvSpPr>
          <p:spPr bwMode="auto">
            <a:xfrm>
              <a:off x="7480507" y="2271702"/>
              <a:ext cx="120350" cy="69433"/>
            </a:xfrm>
            <a:custGeom>
              <a:avLst/>
              <a:gdLst>
                <a:gd name="T0" fmla="*/ 31 w 33"/>
                <a:gd name="T1" fmla="*/ 9 h 19"/>
                <a:gd name="T2" fmla="*/ 14 w 33"/>
                <a:gd name="T3" fmla="*/ 0 h 19"/>
                <a:gd name="T4" fmla="*/ 2 w 33"/>
                <a:gd name="T5" fmla="*/ 9 h 19"/>
                <a:gd name="T6" fmla="*/ 19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0" y="4"/>
                    <a:pt x="22" y="0"/>
                    <a:pt x="14" y="0"/>
                  </a:cubicBezTo>
                  <a:cubicBezTo>
                    <a:pt x="6" y="0"/>
                    <a:pt x="0" y="4"/>
                    <a:pt x="2" y="9"/>
                  </a:cubicBezTo>
                  <a:cubicBezTo>
                    <a:pt x="3" y="14"/>
                    <a:pt x="11" y="19"/>
                    <a:pt x="19" y="19"/>
                  </a:cubicBezTo>
                  <a:cubicBezTo>
                    <a:pt x="27" y="19"/>
                    <a:pt x="33" y="14"/>
                    <a:pt x="31" y="9"/>
                  </a:cubicBezTo>
                  <a:close/>
                </a:path>
              </a:pathLst>
            </a:custGeom>
            <a:grpFill/>
            <a:ln>
              <a:noFill/>
            </a:ln>
          </p:spPr>
          <p:txBody>
            <a:bodyPr anchor="ctr"/>
            <a:lstStyle/>
            <a:p>
              <a:pPr algn="ctr"/>
              <a:endParaRPr/>
            </a:p>
          </p:txBody>
        </p:sp>
        <p:sp>
          <p:nvSpPr>
            <p:cNvPr id="383" name="íSḷïde">
              <a:extLst>
                <a:ext uri="{FF2B5EF4-FFF2-40B4-BE49-F238E27FC236}">
                  <a16:creationId xmlns:a16="http://schemas.microsoft.com/office/drawing/2014/main" id="{7811ADAA-31A8-4D22-89E1-C7D972CC7F5D}"/>
                </a:ext>
              </a:extLst>
            </p:cNvPr>
            <p:cNvSpPr/>
            <p:nvPr/>
          </p:nvSpPr>
          <p:spPr bwMode="auto">
            <a:xfrm>
              <a:off x="7616287" y="2271702"/>
              <a:ext cx="117264" cy="69433"/>
            </a:xfrm>
            <a:custGeom>
              <a:avLst/>
              <a:gdLst>
                <a:gd name="T0" fmla="*/ 31 w 32"/>
                <a:gd name="T1" fmla="*/ 9 h 19"/>
                <a:gd name="T2" fmla="*/ 13 w 32"/>
                <a:gd name="T3" fmla="*/ 0 h 19"/>
                <a:gd name="T4" fmla="*/ 1 w 32"/>
                <a:gd name="T5" fmla="*/ 9 h 19"/>
                <a:gd name="T6" fmla="*/ 18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29" y="4"/>
                    <a:pt x="21" y="0"/>
                    <a:pt x="13" y="0"/>
                  </a:cubicBezTo>
                  <a:cubicBezTo>
                    <a:pt x="5" y="0"/>
                    <a:pt x="0" y="4"/>
                    <a:pt x="1" y="9"/>
                  </a:cubicBezTo>
                  <a:cubicBezTo>
                    <a:pt x="2" y="14"/>
                    <a:pt x="10" y="19"/>
                    <a:pt x="18" y="19"/>
                  </a:cubicBezTo>
                  <a:cubicBezTo>
                    <a:pt x="27" y="19"/>
                    <a:pt x="32" y="14"/>
                    <a:pt x="31" y="9"/>
                  </a:cubicBezTo>
                  <a:close/>
                </a:path>
              </a:pathLst>
            </a:custGeom>
            <a:grpFill/>
            <a:ln>
              <a:noFill/>
            </a:ln>
          </p:spPr>
          <p:txBody>
            <a:bodyPr anchor="ctr"/>
            <a:lstStyle/>
            <a:p>
              <a:pPr algn="ctr"/>
              <a:endParaRPr/>
            </a:p>
          </p:txBody>
        </p:sp>
        <p:sp>
          <p:nvSpPr>
            <p:cNvPr id="384" name="íSľíďê">
              <a:extLst>
                <a:ext uri="{FF2B5EF4-FFF2-40B4-BE49-F238E27FC236}">
                  <a16:creationId xmlns:a16="http://schemas.microsoft.com/office/drawing/2014/main" id="{9618C58A-85EB-42A3-997A-9D57E8F7C18A}"/>
                </a:ext>
              </a:extLst>
            </p:cNvPr>
            <p:cNvSpPr/>
            <p:nvPr/>
          </p:nvSpPr>
          <p:spPr bwMode="auto">
            <a:xfrm>
              <a:off x="7747437" y="2271702"/>
              <a:ext cx="117264" cy="69433"/>
            </a:xfrm>
            <a:custGeom>
              <a:avLst/>
              <a:gdLst>
                <a:gd name="T0" fmla="*/ 31 w 32"/>
                <a:gd name="T1" fmla="*/ 9 h 19"/>
                <a:gd name="T2" fmla="*/ 13 w 32"/>
                <a:gd name="T3" fmla="*/ 0 h 19"/>
                <a:gd name="T4" fmla="*/ 1 w 32"/>
                <a:gd name="T5" fmla="*/ 9 h 19"/>
                <a:gd name="T6" fmla="*/ 19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29" y="4"/>
                    <a:pt x="21" y="0"/>
                    <a:pt x="13" y="0"/>
                  </a:cubicBezTo>
                  <a:cubicBezTo>
                    <a:pt x="5" y="0"/>
                    <a:pt x="0" y="4"/>
                    <a:pt x="1" y="9"/>
                  </a:cubicBezTo>
                  <a:cubicBezTo>
                    <a:pt x="3" y="14"/>
                    <a:pt x="11" y="19"/>
                    <a:pt x="19" y="19"/>
                  </a:cubicBezTo>
                  <a:cubicBezTo>
                    <a:pt x="27" y="19"/>
                    <a:pt x="32" y="14"/>
                    <a:pt x="31" y="9"/>
                  </a:cubicBezTo>
                  <a:close/>
                </a:path>
              </a:pathLst>
            </a:custGeom>
            <a:grpFill/>
            <a:ln>
              <a:noFill/>
            </a:ln>
          </p:spPr>
          <p:txBody>
            <a:bodyPr anchor="ctr"/>
            <a:lstStyle/>
            <a:p>
              <a:pPr algn="ctr"/>
              <a:endParaRPr/>
            </a:p>
          </p:txBody>
        </p:sp>
        <p:sp>
          <p:nvSpPr>
            <p:cNvPr id="385" name="îsļidé">
              <a:extLst>
                <a:ext uri="{FF2B5EF4-FFF2-40B4-BE49-F238E27FC236}">
                  <a16:creationId xmlns:a16="http://schemas.microsoft.com/office/drawing/2014/main" id="{4AFA8A44-FA27-4C76-8AD1-B2F1F2AB1EB0}"/>
                </a:ext>
              </a:extLst>
            </p:cNvPr>
            <p:cNvSpPr/>
            <p:nvPr/>
          </p:nvSpPr>
          <p:spPr bwMode="auto">
            <a:xfrm>
              <a:off x="7878588" y="2271702"/>
              <a:ext cx="120350" cy="69433"/>
            </a:xfrm>
            <a:custGeom>
              <a:avLst/>
              <a:gdLst>
                <a:gd name="T0" fmla="*/ 31 w 33"/>
                <a:gd name="T1" fmla="*/ 9 h 19"/>
                <a:gd name="T2" fmla="*/ 13 w 33"/>
                <a:gd name="T3" fmla="*/ 0 h 19"/>
                <a:gd name="T4" fmla="*/ 1 w 33"/>
                <a:gd name="T5" fmla="*/ 9 h 19"/>
                <a:gd name="T6" fmla="*/ 19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1" y="0"/>
                    <a:pt x="13" y="0"/>
                  </a:cubicBezTo>
                  <a:cubicBezTo>
                    <a:pt x="5" y="0"/>
                    <a:pt x="0" y="4"/>
                    <a:pt x="1" y="9"/>
                  </a:cubicBezTo>
                  <a:cubicBezTo>
                    <a:pt x="3" y="14"/>
                    <a:pt x="11" y="19"/>
                    <a:pt x="19" y="19"/>
                  </a:cubicBezTo>
                  <a:cubicBezTo>
                    <a:pt x="27" y="19"/>
                    <a:pt x="33" y="14"/>
                    <a:pt x="31" y="9"/>
                  </a:cubicBezTo>
                  <a:close/>
                </a:path>
              </a:pathLst>
            </a:custGeom>
            <a:grpFill/>
            <a:ln>
              <a:noFill/>
            </a:ln>
          </p:spPr>
          <p:txBody>
            <a:bodyPr anchor="ctr"/>
            <a:lstStyle/>
            <a:p>
              <a:pPr algn="ctr"/>
              <a:endParaRPr/>
            </a:p>
          </p:txBody>
        </p:sp>
        <p:sp>
          <p:nvSpPr>
            <p:cNvPr id="386" name="íṣļiḑè">
              <a:extLst>
                <a:ext uri="{FF2B5EF4-FFF2-40B4-BE49-F238E27FC236}">
                  <a16:creationId xmlns:a16="http://schemas.microsoft.com/office/drawing/2014/main" id="{F2F6BC44-9A54-469A-B912-DBA65CECC9BC}"/>
                </a:ext>
              </a:extLst>
            </p:cNvPr>
            <p:cNvSpPr/>
            <p:nvPr/>
          </p:nvSpPr>
          <p:spPr bwMode="auto">
            <a:xfrm>
              <a:off x="8009738" y="2271702"/>
              <a:ext cx="120350" cy="69433"/>
            </a:xfrm>
            <a:custGeom>
              <a:avLst/>
              <a:gdLst>
                <a:gd name="T0" fmla="*/ 31 w 33"/>
                <a:gd name="T1" fmla="*/ 9 h 19"/>
                <a:gd name="T2" fmla="*/ 13 w 33"/>
                <a:gd name="T3" fmla="*/ 0 h 19"/>
                <a:gd name="T4" fmla="*/ 2 w 33"/>
                <a:gd name="T5" fmla="*/ 9 h 19"/>
                <a:gd name="T6" fmla="*/ 20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0" y="4"/>
                    <a:pt x="22" y="0"/>
                    <a:pt x="13" y="0"/>
                  </a:cubicBezTo>
                  <a:cubicBezTo>
                    <a:pt x="5" y="0"/>
                    <a:pt x="0" y="4"/>
                    <a:pt x="2" y="9"/>
                  </a:cubicBezTo>
                  <a:cubicBezTo>
                    <a:pt x="3" y="14"/>
                    <a:pt x="11" y="19"/>
                    <a:pt x="20" y="19"/>
                  </a:cubicBezTo>
                  <a:cubicBezTo>
                    <a:pt x="28" y="19"/>
                    <a:pt x="33" y="14"/>
                    <a:pt x="31" y="9"/>
                  </a:cubicBezTo>
                  <a:close/>
                </a:path>
              </a:pathLst>
            </a:custGeom>
            <a:grpFill/>
            <a:ln>
              <a:noFill/>
            </a:ln>
          </p:spPr>
          <p:txBody>
            <a:bodyPr anchor="ctr"/>
            <a:lstStyle/>
            <a:p>
              <a:pPr algn="ctr"/>
              <a:endParaRPr/>
            </a:p>
          </p:txBody>
        </p:sp>
        <p:sp>
          <p:nvSpPr>
            <p:cNvPr id="387" name="ïṡļîḓe">
              <a:extLst>
                <a:ext uri="{FF2B5EF4-FFF2-40B4-BE49-F238E27FC236}">
                  <a16:creationId xmlns:a16="http://schemas.microsoft.com/office/drawing/2014/main" id="{094DB874-7CED-4C55-827F-BF53270D0FC1}"/>
                </a:ext>
              </a:extLst>
            </p:cNvPr>
            <p:cNvSpPr/>
            <p:nvPr/>
          </p:nvSpPr>
          <p:spPr bwMode="auto">
            <a:xfrm>
              <a:off x="8142431" y="2271702"/>
              <a:ext cx="120350" cy="69433"/>
            </a:xfrm>
            <a:custGeom>
              <a:avLst/>
              <a:gdLst>
                <a:gd name="T0" fmla="*/ 32 w 33"/>
                <a:gd name="T1" fmla="*/ 9 h 19"/>
                <a:gd name="T2" fmla="*/ 14 w 33"/>
                <a:gd name="T3" fmla="*/ 0 h 19"/>
                <a:gd name="T4" fmla="*/ 2 w 33"/>
                <a:gd name="T5" fmla="*/ 9 h 19"/>
                <a:gd name="T6" fmla="*/ 20 w 33"/>
                <a:gd name="T7" fmla="*/ 19 h 19"/>
                <a:gd name="T8" fmla="*/ 32 w 33"/>
                <a:gd name="T9" fmla="*/ 9 h 19"/>
              </a:gdLst>
              <a:ahLst/>
              <a:cxnLst>
                <a:cxn ang="0">
                  <a:pos x="T0" y="T1"/>
                </a:cxn>
                <a:cxn ang="0">
                  <a:pos x="T2" y="T3"/>
                </a:cxn>
                <a:cxn ang="0">
                  <a:pos x="T4" y="T5"/>
                </a:cxn>
                <a:cxn ang="0">
                  <a:pos x="T6" y="T7"/>
                </a:cxn>
                <a:cxn ang="0">
                  <a:pos x="T8" y="T9"/>
                </a:cxn>
              </a:cxnLst>
              <a:rect l="0" t="0" r="r" b="b"/>
              <a:pathLst>
                <a:path w="33" h="19">
                  <a:moveTo>
                    <a:pt x="32" y="9"/>
                  </a:moveTo>
                  <a:cubicBezTo>
                    <a:pt x="30" y="4"/>
                    <a:pt x="22" y="0"/>
                    <a:pt x="14" y="0"/>
                  </a:cubicBezTo>
                  <a:cubicBezTo>
                    <a:pt x="5" y="0"/>
                    <a:pt x="0" y="4"/>
                    <a:pt x="2" y="9"/>
                  </a:cubicBezTo>
                  <a:cubicBezTo>
                    <a:pt x="4" y="14"/>
                    <a:pt x="12" y="19"/>
                    <a:pt x="20" y="19"/>
                  </a:cubicBezTo>
                  <a:cubicBezTo>
                    <a:pt x="28" y="19"/>
                    <a:pt x="33" y="14"/>
                    <a:pt x="32" y="9"/>
                  </a:cubicBezTo>
                  <a:close/>
                </a:path>
              </a:pathLst>
            </a:custGeom>
            <a:grpFill/>
            <a:ln>
              <a:noFill/>
            </a:ln>
          </p:spPr>
          <p:txBody>
            <a:bodyPr anchor="ctr"/>
            <a:lstStyle/>
            <a:p>
              <a:pPr algn="ctr"/>
              <a:endParaRPr/>
            </a:p>
          </p:txBody>
        </p:sp>
        <p:sp>
          <p:nvSpPr>
            <p:cNvPr id="388" name="îṡḻïḋê">
              <a:extLst>
                <a:ext uri="{FF2B5EF4-FFF2-40B4-BE49-F238E27FC236}">
                  <a16:creationId xmlns:a16="http://schemas.microsoft.com/office/drawing/2014/main" id="{D2C02892-E614-48CA-B214-F7D848573327}"/>
                </a:ext>
              </a:extLst>
            </p:cNvPr>
            <p:cNvSpPr/>
            <p:nvPr/>
          </p:nvSpPr>
          <p:spPr bwMode="auto">
            <a:xfrm>
              <a:off x="8273582" y="2271702"/>
              <a:ext cx="123436" cy="69433"/>
            </a:xfrm>
            <a:custGeom>
              <a:avLst/>
              <a:gdLst>
                <a:gd name="T0" fmla="*/ 32 w 34"/>
                <a:gd name="T1" fmla="*/ 9 h 19"/>
                <a:gd name="T2" fmla="*/ 14 w 34"/>
                <a:gd name="T3" fmla="*/ 0 h 19"/>
                <a:gd name="T4" fmla="*/ 2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2" y="0"/>
                    <a:pt x="14" y="0"/>
                  </a:cubicBezTo>
                  <a:cubicBezTo>
                    <a:pt x="5" y="0"/>
                    <a:pt x="0" y="4"/>
                    <a:pt x="2" y="9"/>
                  </a:cubicBezTo>
                  <a:cubicBezTo>
                    <a:pt x="4" y="14"/>
                    <a:pt x="12" y="19"/>
                    <a:pt x="21" y="19"/>
                  </a:cubicBezTo>
                  <a:cubicBezTo>
                    <a:pt x="29" y="19"/>
                    <a:pt x="34" y="14"/>
                    <a:pt x="32" y="9"/>
                  </a:cubicBezTo>
                  <a:close/>
                </a:path>
              </a:pathLst>
            </a:custGeom>
            <a:grpFill/>
            <a:ln>
              <a:noFill/>
            </a:ln>
          </p:spPr>
          <p:txBody>
            <a:bodyPr anchor="ctr"/>
            <a:lstStyle/>
            <a:p>
              <a:pPr algn="ctr"/>
              <a:endParaRPr/>
            </a:p>
          </p:txBody>
        </p:sp>
        <p:sp>
          <p:nvSpPr>
            <p:cNvPr id="389" name="ïṧľîdê">
              <a:extLst>
                <a:ext uri="{FF2B5EF4-FFF2-40B4-BE49-F238E27FC236}">
                  <a16:creationId xmlns:a16="http://schemas.microsoft.com/office/drawing/2014/main" id="{58F8CE18-4129-410E-A19B-8157BAF71FDC}"/>
                </a:ext>
              </a:extLst>
            </p:cNvPr>
            <p:cNvSpPr/>
            <p:nvPr/>
          </p:nvSpPr>
          <p:spPr bwMode="auto">
            <a:xfrm>
              <a:off x="8407818" y="2271702"/>
              <a:ext cx="120350" cy="69433"/>
            </a:xfrm>
            <a:custGeom>
              <a:avLst/>
              <a:gdLst>
                <a:gd name="T0" fmla="*/ 31 w 33"/>
                <a:gd name="T1" fmla="*/ 9 h 19"/>
                <a:gd name="T2" fmla="*/ 13 w 33"/>
                <a:gd name="T3" fmla="*/ 0 h 19"/>
                <a:gd name="T4" fmla="*/ 2 w 33"/>
                <a:gd name="T5" fmla="*/ 9 h 19"/>
                <a:gd name="T6" fmla="*/ 20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1" y="0"/>
                    <a:pt x="13" y="0"/>
                  </a:cubicBezTo>
                  <a:cubicBezTo>
                    <a:pt x="5" y="0"/>
                    <a:pt x="0" y="4"/>
                    <a:pt x="2" y="9"/>
                  </a:cubicBezTo>
                  <a:cubicBezTo>
                    <a:pt x="4" y="14"/>
                    <a:pt x="12" y="19"/>
                    <a:pt x="20" y="19"/>
                  </a:cubicBezTo>
                  <a:cubicBezTo>
                    <a:pt x="28" y="19"/>
                    <a:pt x="33" y="14"/>
                    <a:pt x="31" y="9"/>
                  </a:cubicBezTo>
                  <a:close/>
                </a:path>
              </a:pathLst>
            </a:custGeom>
            <a:grpFill/>
            <a:ln>
              <a:noFill/>
            </a:ln>
          </p:spPr>
          <p:txBody>
            <a:bodyPr anchor="ctr"/>
            <a:lstStyle/>
            <a:p>
              <a:pPr algn="ctr"/>
              <a:endParaRPr/>
            </a:p>
          </p:txBody>
        </p:sp>
        <p:sp>
          <p:nvSpPr>
            <p:cNvPr id="390" name="isľîḍé">
              <a:extLst>
                <a:ext uri="{FF2B5EF4-FFF2-40B4-BE49-F238E27FC236}">
                  <a16:creationId xmlns:a16="http://schemas.microsoft.com/office/drawing/2014/main" id="{EE1A3BD8-99F7-441E-99AE-38A6FB247A24}"/>
                </a:ext>
              </a:extLst>
            </p:cNvPr>
            <p:cNvSpPr/>
            <p:nvPr/>
          </p:nvSpPr>
          <p:spPr bwMode="auto">
            <a:xfrm>
              <a:off x="8538969" y="2271702"/>
              <a:ext cx="124979" cy="69433"/>
            </a:xfrm>
            <a:custGeom>
              <a:avLst/>
              <a:gdLst>
                <a:gd name="T0" fmla="*/ 31 w 34"/>
                <a:gd name="T1" fmla="*/ 9 h 19"/>
                <a:gd name="T2" fmla="*/ 13 w 34"/>
                <a:gd name="T3" fmla="*/ 0 h 19"/>
                <a:gd name="T4" fmla="*/ 2 w 34"/>
                <a:gd name="T5" fmla="*/ 9 h 19"/>
                <a:gd name="T6" fmla="*/ 20 w 34"/>
                <a:gd name="T7" fmla="*/ 19 h 19"/>
                <a:gd name="T8" fmla="*/ 31 w 34"/>
                <a:gd name="T9" fmla="*/ 9 h 19"/>
              </a:gdLst>
              <a:ahLst/>
              <a:cxnLst>
                <a:cxn ang="0">
                  <a:pos x="T0" y="T1"/>
                </a:cxn>
                <a:cxn ang="0">
                  <a:pos x="T2" y="T3"/>
                </a:cxn>
                <a:cxn ang="0">
                  <a:pos x="T4" y="T5"/>
                </a:cxn>
                <a:cxn ang="0">
                  <a:pos x="T6" y="T7"/>
                </a:cxn>
                <a:cxn ang="0">
                  <a:pos x="T8" y="T9"/>
                </a:cxn>
              </a:cxnLst>
              <a:rect l="0" t="0" r="r" b="b"/>
              <a:pathLst>
                <a:path w="34" h="19">
                  <a:moveTo>
                    <a:pt x="31" y="9"/>
                  </a:moveTo>
                  <a:cubicBezTo>
                    <a:pt x="29" y="4"/>
                    <a:pt x="21" y="0"/>
                    <a:pt x="13" y="0"/>
                  </a:cubicBezTo>
                  <a:cubicBezTo>
                    <a:pt x="5" y="0"/>
                    <a:pt x="0" y="4"/>
                    <a:pt x="2" y="9"/>
                  </a:cubicBezTo>
                  <a:cubicBezTo>
                    <a:pt x="4" y="14"/>
                    <a:pt x="12" y="19"/>
                    <a:pt x="20" y="19"/>
                  </a:cubicBezTo>
                  <a:cubicBezTo>
                    <a:pt x="29" y="19"/>
                    <a:pt x="34" y="14"/>
                    <a:pt x="31" y="9"/>
                  </a:cubicBezTo>
                  <a:close/>
                </a:path>
              </a:pathLst>
            </a:custGeom>
            <a:grpFill/>
            <a:ln>
              <a:noFill/>
            </a:ln>
          </p:spPr>
          <p:txBody>
            <a:bodyPr anchor="ctr"/>
            <a:lstStyle/>
            <a:p>
              <a:pPr algn="ctr"/>
              <a:endParaRPr/>
            </a:p>
          </p:txBody>
        </p:sp>
        <p:sp>
          <p:nvSpPr>
            <p:cNvPr id="391" name="î$ľidé">
              <a:extLst>
                <a:ext uri="{FF2B5EF4-FFF2-40B4-BE49-F238E27FC236}">
                  <a16:creationId xmlns:a16="http://schemas.microsoft.com/office/drawing/2014/main" id="{CE3F7EC7-0C56-4750-B1FB-20AC017F0E07}"/>
                </a:ext>
              </a:extLst>
            </p:cNvPr>
            <p:cNvSpPr/>
            <p:nvPr/>
          </p:nvSpPr>
          <p:spPr bwMode="auto">
            <a:xfrm>
              <a:off x="8670119" y="2271702"/>
              <a:ext cx="124979" cy="69433"/>
            </a:xfrm>
            <a:custGeom>
              <a:avLst/>
              <a:gdLst>
                <a:gd name="T0" fmla="*/ 32 w 34"/>
                <a:gd name="T1" fmla="*/ 9 h 19"/>
                <a:gd name="T2" fmla="*/ 13 w 34"/>
                <a:gd name="T3" fmla="*/ 0 h 19"/>
                <a:gd name="T4" fmla="*/ 2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29" y="4"/>
                    <a:pt x="21" y="0"/>
                    <a:pt x="13" y="0"/>
                  </a:cubicBezTo>
                  <a:cubicBezTo>
                    <a:pt x="5" y="0"/>
                    <a:pt x="0" y="4"/>
                    <a:pt x="2" y="9"/>
                  </a:cubicBezTo>
                  <a:cubicBezTo>
                    <a:pt x="4" y="14"/>
                    <a:pt x="13" y="19"/>
                    <a:pt x="21" y="19"/>
                  </a:cubicBezTo>
                  <a:cubicBezTo>
                    <a:pt x="29" y="19"/>
                    <a:pt x="34" y="14"/>
                    <a:pt x="32" y="9"/>
                  </a:cubicBezTo>
                  <a:close/>
                </a:path>
              </a:pathLst>
            </a:custGeom>
            <a:grpFill/>
            <a:ln>
              <a:noFill/>
            </a:ln>
          </p:spPr>
          <p:txBody>
            <a:bodyPr anchor="ctr"/>
            <a:lstStyle/>
            <a:p>
              <a:pPr algn="ctr"/>
              <a:endParaRPr/>
            </a:p>
          </p:txBody>
        </p:sp>
        <p:sp>
          <p:nvSpPr>
            <p:cNvPr id="392" name="í$ľíḋé">
              <a:extLst>
                <a:ext uri="{FF2B5EF4-FFF2-40B4-BE49-F238E27FC236}">
                  <a16:creationId xmlns:a16="http://schemas.microsoft.com/office/drawing/2014/main" id="{991BB708-5A7D-434D-8E09-2029D21DCA23}"/>
                </a:ext>
              </a:extLst>
            </p:cNvPr>
            <p:cNvSpPr/>
            <p:nvPr/>
          </p:nvSpPr>
          <p:spPr bwMode="auto">
            <a:xfrm>
              <a:off x="8802812" y="2271702"/>
              <a:ext cx="123436" cy="69433"/>
            </a:xfrm>
            <a:custGeom>
              <a:avLst/>
              <a:gdLst>
                <a:gd name="T0" fmla="*/ 32 w 34"/>
                <a:gd name="T1" fmla="*/ 9 h 19"/>
                <a:gd name="T2" fmla="*/ 13 w 34"/>
                <a:gd name="T3" fmla="*/ 0 h 19"/>
                <a:gd name="T4" fmla="*/ 2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1" y="0"/>
                    <a:pt x="13" y="0"/>
                  </a:cubicBezTo>
                  <a:cubicBezTo>
                    <a:pt x="5" y="0"/>
                    <a:pt x="0" y="4"/>
                    <a:pt x="2" y="9"/>
                  </a:cubicBezTo>
                  <a:cubicBezTo>
                    <a:pt x="5" y="14"/>
                    <a:pt x="13" y="19"/>
                    <a:pt x="21" y="19"/>
                  </a:cubicBezTo>
                  <a:cubicBezTo>
                    <a:pt x="30" y="19"/>
                    <a:pt x="34" y="14"/>
                    <a:pt x="32" y="9"/>
                  </a:cubicBezTo>
                  <a:close/>
                </a:path>
              </a:pathLst>
            </a:custGeom>
            <a:grpFill/>
            <a:ln>
              <a:noFill/>
            </a:ln>
          </p:spPr>
          <p:txBody>
            <a:bodyPr anchor="ctr"/>
            <a:lstStyle/>
            <a:p>
              <a:pPr algn="ctr"/>
              <a:endParaRPr/>
            </a:p>
          </p:txBody>
        </p:sp>
        <p:sp>
          <p:nvSpPr>
            <p:cNvPr id="393" name="îṣľiḓé">
              <a:extLst>
                <a:ext uri="{FF2B5EF4-FFF2-40B4-BE49-F238E27FC236}">
                  <a16:creationId xmlns:a16="http://schemas.microsoft.com/office/drawing/2014/main" id="{4CBFC1DD-557E-47AE-BC3C-BBB89A367F15}"/>
                </a:ext>
              </a:extLst>
            </p:cNvPr>
            <p:cNvSpPr/>
            <p:nvPr/>
          </p:nvSpPr>
          <p:spPr bwMode="auto">
            <a:xfrm>
              <a:off x="8933963" y="2271702"/>
              <a:ext cx="126522" cy="69433"/>
            </a:xfrm>
            <a:custGeom>
              <a:avLst/>
              <a:gdLst>
                <a:gd name="T0" fmla="*/ 32 w 35"/>
                <a:gd name="T1" fmla="*/ 9 h 19"/>
                <a:gd name="T2" fmla="*/ 13 w 35"/>
                <a:gd name="T3" fmla="*/ 0 h 19"/>
                <a:gd name="T4" fmla="*/ 3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0" y="4"/>
                    <a:pt x="21" y="0"/>
                    <a:pt x="13" y="0"/>
                  </a:cubicBezTo>
                  <a:cubicBezTo>
                    <a:pt x="5" y="0"/>
                    <a:pt x="0" y="4"/>
                    <a:pt x="3" y="9"/>
                  </a:cubicBezTo>
                  <a:cubicBezTo>
                    <a:pt x="5" y="14"/>
                    <a:pt x="14" y="19"/>
                    <a:pt x="22" y="19"/>
                  </a:cubicBezTo>
                  <a:cubicBezTo>
                    <a:pt x="30" y="19"/>
                    <a:pt x="35" y="14"/>
                    <a:pt x="32" y="9"/>
                  </a:cubicBezTo>
                  <a:close/>
                </a:path>
              </a:pathLst>
            </a:custGeom>
            <a:grpFill/>
            <a:ln>
              <a:noFill/>
            </a:ln>
          </p:spPr>
          <p:txBody>
            <a:bodyPr anchor="ctr"/>
            <a:lstStyle/>
            <a:p>
              <a:pPr algn="ctr"/>
              <a:endParaRPr/>
            </a:p>
          </p:txBody>
        </p:sp>
        <p:sp>
          <p:nvSpPr>
            <p:cNvPr id="394" name="iṧḷîḋè">
              <a:extLst>
                <a:ext uri="{FF2B5EF4-FFF2-40B4-BE49-F238E27FC236}">
                  <a16:creationId xmlns:a16="http://schemas.microsoft.com/office/drawing/2014/main" id="{0B1F932A-5984-47B2-B9F6-3EA290EBD8AC}"/>
                </a:ext>
              </a:extLst>
            </p:cNvPr>
            <p:cNvSpPr/>
            <p:nvPr/>
          </p:nvSpPr>
          <p:spPr bwMode="auto">
            <a:xfrm>
              <a:off x="9065113" y="2271702"/>
              <a:ext cx="128065" cy="69433"/>
            </a:xfrm>
            <a:custGeom>
              <a:avLst/>
              <a:gdLst>
                <a:gd name="T0" fmla="*/ 33 w 35"/>
                <a:gd name="T1" fmla="*/ 9 h 19"/>
                <a:gd name="T2" fmla="*/ 13 w 35"/>
                <a:gd name="T3" fmla="*/ 0 h 19"/>
                <a:gd name="T4" fmla="*/ 3 w 35"/>
                <a:gd name="T5" fmla="*/ 9 h 19"/>
                <a:gd name="T6" fmla="*/ 22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0" y="4"/>
                    <a:pt x="21" y="0"/>
                    <a:pt x="13" y="0"/>
                  </a:cubicBezTo>
                  <a:cubicBezTo>
                    <a:pt x="5" y="0"/>
                    <a:pt x="0" y="4"/>
                    <a:pt x="3" y="9"/>
                  </a:cubicBezTo>
                  <a:cubicBezTo>
                    <a:pt x="5" y="14"/>
                    <a:pt x="14" y="19"/>
                    <a:pt x="22" y="19"/>
                  </a:cubicBezTo>
                  <a:cubicBezTo>
                    <a:pt x="31" y="19"/>
                    <a:pt x="35" y="14"/>
                    <a:pt x="33" y="9"/>
                  </a:cubicBezTo>
                  <a:close/>
                </a:path>
              </a:pathLst>
            </a:custGeom>
            <a:grpFill/>
            <a:ln>
              <a:noFill/>
            </a:ln>
          </p:spPr>
          <p:txBody>
            <a:bodyPr anchor="ctr"/>
            <a:lstStyle/>
            <a:p>
              <a:pPr algn="ctr"/>
              <a:endParaRPr/>
            </a:p>
          </p:txBody>
        </p:sp>
        <p:sp>
          <p:nvSpPr>
            <p:cNvPr id="395" name="íŝļïďè">
              <a:extLst>
                <a:ext uri="{FF2B5EF4-FFF2-40B4-BE49-F238E27FC236}">
                  <a16:creationId xmlns:a16="http://schemas.microsoft.com/office/drawing/2014/main" id="{0BB5D24D-A1A2-49D1-806B-FA1799531842}"/>
                </a:ext>
              </a:extLst>
            </p:cNvPr>
            <p:cNvSpPr/>
            <p:nvPr/>
          </p:nvSpPr>
          <p:spPr bwMode="auto">
            <a:xfrm>
              <a:off x="9199350" y="2271702"/>
              <a:ext cx="124979" cy="69433"/>
            </a:xfrm>
            <a:custGeom>
              <a:avLst/>
              <a:gdLst>
                <a:gd name="T0" fmla="*/ 32 w 34"/>
                <a:gd name="T1" fmla="*/ 9 h 19"/>
                <a:gd name="T2" fmla="*/ 12 w 34"/>
                <a:gd name="T3" fmla="*/ 0 h 19"/>
                <a:gd name="T4" fmla="*/ 2 w 34"/>
                <a:gd name="T5" fmla="*/ 9 h 19"/>
                <a:gd name="T6" fmla="*/ 22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29" y="4"/>
                    <a:pt x="20" y="0"/>
                    <a:pt x="12" y="0"/>
                  </a:cubicBezTo>
                  <a:cubicBezTo>
                    <a:pt x="4" y="0"/>
                    <a:pt x="0" y="4"/>
                    <a:pt x="2" y="9"/>
                  </a:cubicBezTo>
                  <a:cubicBezTo>
                    <a:pt x="5" y="14"/>
                    <a:pt x="14" y="19"/>
                    <a:pt x="22" y="19"/>
                  </a:cubicBezTo>
                  <a:cubicBezTo>
                    <a:pt x="30" y="19"/>
                    <a:pt x="34" y="14"/>
                    <a:pt x="32" y="9"/>
                  </a:cubicBezTo>
                  <a:close/>
                </a:path>
              </a:pathLst>
            </a:custGeom>
            <a:grpFill/>
            <a:ln>
              <a:noFill/>
            </a:ln>
          </p:spPr>
          <p:txBody>
            <a:bodyPr anchor="ctr"/>
            <a:lstStyle/>
            <a:p>
              <a:pPr algn="ctr"/>
              <a:endParaRPr/>
            </a:p>
          </p:txBody>
        </p:sp>
        <p:sp>
          <p:nvSpPr>
            <p:cNvPr id="396" name="ïSḻïďé">
              <a:extLst>
                <a:ext uri="{FF2B5EF4-FFF2-40B4-BE49-F238E27FC236}">
                  <a16:creationId xmlns:a16="http://schemas.microsoft.com/office/drawing/2014/main" id="{D7B75546-A9F1-48D4-8705-8785FE307BEF}"/>
                </a:ext>
              </a:extLst>
            </p:cNvPr>
            <p:cNvSpPr/>
            <p:nvPr/>
          </p:nvSpPr>
          <p:spPr bwMode="auto">
            <a:xfrm>
              <a:off x="9330500" y="2271702"/>
              <a:ext cx="128065" cy="69433"/>
            </a:xfrm>
            <a:custGeom>
              <a:avLst/>
              <a:gdLst>
                <a:gd name="T0" fmla="*/ 32 w 35"/>
                <a:gd name="T1" fmla="*/ 9 h 19"/>
                <a:gd name="T2" fmla="*/ 12 w 35"/>
                <a:gd name="T3" fmla="*/ 0 h 19"/>
                <a:gd name="T4" fmla="*/ 2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0" y="0"/>
                    <a:pt x="12" y="0"/>
                  </a:cubicBezTo>
                  <a:cubicBezTo>
                    <a:pt x="4" y="0"/>
                    <a:pt x="0" y="4"/>
                    <a:pt x="2" y="9"/>
                  </a:cubicBezTo>
                  <a:cubicBezTo>
                    <a:pt x="5" y="14"/>
                    <a:pt x="14" y="19"/>
                    <a:pt x="22" y="19"/>
                  </a:cubicBezTo>
                  <a:cubicBezTo>
                    <a:pt x="30" y="19"/>
                    <a:pt x="35" y="14"/>
                    <a:pt x="32" y="9"/>
                  </a:cubicBezTo>
                  <a:close/>
                </a:path>
              </a:pathLst>
            </a:custGeom>
            <a:grpFill/>
            <a:ln>
              <a:noFill/>
            </a:ln>
          </p:spPr>
          <p:txBody>
            <a:bodyPr anchor="ctr"/>
            <a:lstStyle/>
            <a:p>
              <a:pPr algn="ctr"/>
              <a:endParaRPr/>
            </a:p>
          </p:txBody>
        </p:sp>
        <p:sp>
          <p:nvSpPr>
            <p:cNvPr id="397" name="ïśľiḑe">
              <a:extLst>
                <a:ext uri="{FF2B5EF4-FFF2-40B4-BE49-F238E27FC236}">
                  <a16:creationId xmlns:a16="http://schemas.microsoft.com/office/drawing/2014/main" id="{50BBA356-5C29-4131-A2B0-1076A68D6988}"/>
                </a:ext>
              </a:extLst>
            </p:cNvPr>
            <p:cNvSpPr/>
            <p:nvPr/>
          </p:nvSpPr>
          <p:spPr bwMode="auto">
            <a:xfrm>
              <a:off x="9375246" y="2356565"/>
              <a:ext cx="128065" cy="69433"/>
            </a:xfrm>
            <a:custGeom>
              <a:avLst/>
              <a:gdLst>
                <a:gd name="T0" fmla="*/ 32 w 35"/>
                <a:gd name="T1" fmla="*/ 9 h 19"/>
                <a:gd name="T2" fmla="*/ 12 w 35"/>
                <a:gd name="T3" fmla="*/ 0 h 19"/>
                <a:gd name="T4" fmla="*/ 3 w 35"/>
                <a:gd name="T5" fmla="*/ 9 h 19"/>
                <a:gd name="T6" fmla="*/ 2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0" y="4"/>
                    <a:pt x="21" y="0"/>
                    <a:pt x="12" y="0"/>
                  </a:cubicBezTo>
                  <a:cubicBezTo>
                    <a:pt x="4" y="0"/>
                    <a:pt x="0" y="4"/>
                    <a:pt x="3" y="9"/>
                  </a:cubicBezTo>
                  <a:cubicBezTo>
                    <a:pt x="5" y="15"/>
                    <a:pt x="14" y="19"/>
                    <a:pt x="23" y="19"/>
                  </a:cubicBezTo>
                  <a:cubicBezTo>
                    <a:pt x="31" y="19"/>
                    <a:pt x="35" y="15"/>
                    <a:pt x="32" y="9"/>
                  </a:cubicBezTo>
                  <a:close/>
                </a:path>
              </a:pathLst>
            </a:custGeom>
            <a:grpFill/>
            <a:ln>
              <a:noFill/>
            </a:ln>
          </p:spPr>
          <p:txBody>
            <a:bodyPr anchor="ctr"/>
            <a:lstStyle/>
            <a:p>
              <a:pPr algn="ctr"/>
              <a:endParaRPr/>
            </a:p>
          </p:txBody>
        </p:sp>
        <p:sp>
          <p:nvSpPr>
            <p:cNvPr id="398" name="íṥļîdè">
              <a:extLst>
                <a:ext uri="{FF2B5EF4-FFF2-40B4-BE49-F238E27FC236}">
                  <a16:creationId xmlns:a16="http://schemas.microsoft.com/office/drawing/2014/main" id="{0DA667EF-611B-41FC-A24D-E7A8FDCE4246}"/>
                </a:ext>
              </a:extLst>
            </p:cNvPr>
            <p:cNvSpPr/>
            <p:nvPr/>
          </p:nvSpPr>
          <p:spPr bwMode="auto">
            <a:xfrm>
              <a:off x="6969792" y="2356565"/>
              <a:ext cx="114178" cy="69433"/>
            </a:xfrm>
            <a:custGeom>
              <a:avLst/>
              <a:gdLst>
                <a:gd name="T0" fmla="*/ 30 w 31"/>
                <a:gd name="T1" fmla="*/ 9 h 19"/>
                <a:gd name="T2" fmla="*/ 14 w 31"/>
                <a:gd name="T3" fmla="*/ 0 h 19"/>
                <a:gd name="T4" fmla="*/ 0 w 31"/>
                <a:gd name="T5" fmla="*/ 9 h 19"/>
                <a:gd name="T6" fmla="*/ 17 w 31"/>
                <a:gd name="T7" fmla="*/ 19 h 19"/>
                <a:gd name="T8" fmla="*/ 30 w 31"/>
                <a:gd name="T9" fmla="*/ 9 h 19"/>
              </a:gdLst>
              <a:ahLst/>
              <a:cxnLst>
                <a:cxn ang="0">
                  <a:pos x="T0" y="T1"/>
                </a:cxn>
                <a:cxn ang="0">
                  <a:pos x="T2" y="T3"/>
                </a:cxn>
                <a:cxn ang="0">
                  <a:pos x="T4" y="T5"/>
                </a:cxn>
                <a:cxn ang="0">
                  <a:pos x="T6" y="T7"/>
                </a:cxn>
                <a:cxn ang="0">
                  <a:pos x="T8" y="T9"/>
                </a:cxn>
              </a:cxnLst>
              <a:rect l="0" t="0" r="r" b="b"/>
              <a:pathLst>
                <a:path w="31" h="19">
                  <a:moveTo>
                    <a:pt x="30" y="9"/>
                  </a:moveTo>
                  <a:cubicBezTo>
                    <a:pt x="29" y="4"/>
                    <a:pt x="22" y="0"/>
                    <a:pt x="14" y="0"/>
                  </a:cubicBezTo>
                  <a:cubicBezTo>
                    <a:pt x="6" y="0"/>
                    <a:pt x="0" y="4"/>
                    <a:pt x="0" y="9"/>
                  </a:cubicBezTo>
                  <a:cubicBezTo>
                    <a:pt x="1" y="15"/>
                    <a:pt x="9" y="19"/>
                    <a:pt x="17" y="19"/>
                  </a:cubicBezTo>
                  <a:cubicBezTo>
                    <a:pt x="25" y="19"/>
                    <a:pt x="31" y="15"/>
                    <a:pt x="30" y="9"/>
                  </a:cubicBezTo>
                  <a:close/>
                </a:path>
              </a:pathLst>
            </a:custGeom>
            <a:grpFill/>
            <a:ln>
              <a:noFill/>
            </a:ln>
          </p:spPr>
          <p:txBody>
            <a:bodyPr anchor="ctr"/>
            <a:lstStyle/>
            <a:p>
              <a:pPr algn="ctr"/>
              <a:endParaRPr/>
            </a:p>
          </p:txBody>
        </p:sp>
        <p:sp>
          <p:nvSpPr>
            <p:cNvPr id="399" name="íSľïḑé">
              <a:extLst>
                <a:ext uri="{FF2B5EF4-FFF2-40B4-BE49-F238E27FC236}">
                  <a16:creationId xmlns:a16="http://schemas.microsoft.com/office/drawing/2014/main" id="{619C33A0-DA3F-4238-944E-7FD6C27E589F}"/>
                </a:ext>
              </a:extLst>
            </p:cNvPr>
            <p:cNvSpPr/>
            <p:nvPr/>
          </p:nvSpPr>
          <p:spPr bwMode="auto">
            <a:xfrm>
              <a:off x="7102485" y="2356565"/>
              <a:ext cx="115721" cy="69433"/>
            </a:xfrm>
            <a:custGeom>
              <a:avLst/>
              <a:gdLst>
                <a:gd name="T0" fmla="*/ 31 w 32"/>
                <a:gd name="T1" fmla="*/ 9 h 19"/>
                <a:gd name="T2" fmla="*/ 14 w 32"/>
                <a:gd name="T3" fmla="*/ 0 h 19"/>
                <a:gd name="T4" fmla="*/ 1 w 32"/>
                <a:gd name="T5" fmla="*/ 9 h 19"/>
                <a:gd name="T6" fmla="*/ 18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0" y="4"/>
                    <a:pt x="23" y="0"/>
                    <a:pt x="14" y="0"/>
                  </a:cubicBezTo>
                  <a:cubicBezTo>
                    <a:pt x="6" y="0"/>
                    <a:pt x="0" y="4"/>
                    <a:pt x="1" y="9"/>
                  </a:cubicBezTo>
                  <a:cubicBezTo>
                    <a:pt x="2" y="15"/>
                    <a:pt x="10" y="19"/>
                    <a:pt x="18" y="19"/>
                  </a:cubicBezTo>
                  <a:cubicBezTo>
                    <a:pt x="26" y="19"/>
                    <a:pt x="32" y="15"/>
                    <a:pt x="31" y="9"/>
                  </a:cubicBezTo>
                  <a:close/>
                </a:path>
              </a:pathLst>
            </a:custGeom>
            <a:grpFill/>
            <a:ln>
              <a:noFill/>
            </a:ln>
          </p:spPr>
          <p:txBody>
            <a:bodyPr anchor="ctr"/>
            <a:lstStyle/>
            <a:p>
              <a:pPr algn="ctr"/>
              <a:endParaRPr/>
            </a:p>
          </p:txBody>
        </p:sp>
        <p:sp>
          <p:nvSpPr>
            <p:cNvPr id="400" name="ïs1iďè">
              <a:extLst>
                <a:ext uri="{FF2B5EF4-FFF2-40B4-BE49-F238E27FC236}">
                  <a16:creationId xmlns:a16="http://schemas.microsoft.com/office/drawing/2014/main" id="{1D088206-D284-4033-AD52-83B9BD546FC4}"/>
                </a:ext>
              </a:extLst>
            </p:cNvPr>
            <p:cNvSpPr/>
            <p:nvPr/>
          </p:nvSpPr>
          <p:spPr bwMode="auto">
            <a:xfrm>
              <a:off x="7236722" y="2356565"/>
              <a:ext cx="117264" cy="69433"/>
            </a:xfrm>
            <a:custGeom>
              <a:avLst/>
              <a:gdLst>
                <a:gd name="T0" fmla="*/ 31 w 32"/>
                <a:gd name="T1" fmla="*/ 9 h 19"/>
                <a:gd name="T2" fmla="*/ 14 w 32"/>
                <a:gd name="T3" fmla="*/ 0 h 19"/>
                <a:gd name="T4" fmla="*/ 1 w 32"/>
                <a:gd name="T5" fmla="*/ 9 h 19"/>
                <a:gd name="T6" fmla="*/ 18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0" y="4"/>
                    <a:pt x="22" y="0"/>
                    <a:pt x="14" y="0"/>
                  </a:cubicBezTo>
                  <a:cubicBezTo>
                    <a:pt x="6" y="0"/>
                    <a:pt x="0" y="4"/>
                    <a:pt x="1" y="9"/>
                  </a:cubicBezTo>
                  <a:cubicBezTo>
                    <a:pt x="2" y="15"/>
                    <a:pt x="10" y="19"/>
                    <a:pt x="18" y="19"/>
                  </a:cubicBezTo>
                  <a:cubicBezTo>
                    <a:pt x="26" y="19"/>
                    <a:pt x="32" y="15"/>
                    <a:pt x="31" y="9"/>
                  </a:cubicBezTo>
                  <a:close/>
                </a:path>
              </a:pathLst>
            </a:custGeom>
            <a:grpFill/>
            <a:ln>
              <a:noFill/>
            </a:ln>
          </p:spPr>
          <p:txBody>
            <a:bodyPr anchor="ctr"/>
            <a:lstStyle/>
            <a:p>
              <a:pPr algn="ctr"/>
              <a:endParaRPr/>
            </a:p>
          </p:txBody>
        </p:sp>
        <p:sp>
          <p:nvSpPr>
            <p:cNvPr id="401" name="iṥľïḍe">
              <a:extLst>
                <a:ext uri="{FF2B5EF4-FFF2-40B4-BE49-F238E27FC236}">
                  <a16:creationId xmlns:a16="http://schemas.microsoft.com/office/drawing/2014/main" id="{94DF02D3-8C4E-4273-A311-5AEED49D1C64}"/>
                </a:ext>
              </a:extLst>
            </p:cNvPr>
            <p:cNvSpPr/>
            <p:nvPr/>
          </p:nvSpPr>
          <p:spPr bwMode="auto">
            <a:xfrm>
              <a:off x="7367872" y="2356565"/>
              <a:ext cx="120350" cy="69433"/>
            </a:xfrm>
            <a:custGeom>
              <a:avLst/>
              <a:gdLst>
                <a:gd name="T0" fmla="*/ 32 w 33"/>
                <a:gd name="T1" fmla="*/ 9 h 19"/>
                <a:gd name="T2" fmla="*/ 14 w 33"/>
                <a:gd name="T3" fmla="*/ 0 h 19"/>
                <a:gd name="T4" fmla="*/ 2 w 33"/>
                <a:gd name="T5" fmla="*/ 9 h 19"/>
                <a:gd name="T6" fmla="*/ 19 w 33"/>
                <a:gd name="T7" fmla="*/ 19 h 19"/>
                <a:gd name="T8" fmla="*/ 32 w 33"/>
                <a:gd name="T9" fmla="*/ 9 h 19"/>
              </a:gdLst>
              <a:ahLst/>
              <a:cxnLst>
                <a:cxn ang="0">
                  <a:pos x="T0" y="T1"/>
                </a:cxn>
                <a:cxn ang="0">
                  <a:pos x="T2" y="T3"/>
                </a:cxn>
                <a:cxn ang="0">
                  <a:pos x="T4" y="T5"/>
                </a:cxn>
                <a:cxn ang="0">
                  <a:pos x="T6" y="T7"/>
                </a:cxn>
                <a:cxn ang="0">
                  <a:pos x="T8" y="T9"/>
                </a:cxn>
              </a:cxnLst>
              <a:rect l="0" t="0" r="r" b="b"/>
              <a:pathLst>
                <a:path w="33" h="19">
                  <a:moveTo>
                    <a:pt x="32" y="9"/>
                  </a:moveTo>
                  <a:cubicBezTo>
                    <a:pt x="30" y="4"/>
                    <a:pt x="23" y="0"/>
                    <a:pt x="14" y="0"/>
                  </a:cubicBezTo>
                  <a:cubicBezTo>
                    <a:pt x="6" y="0"/>
                    <a:pt x="0" y="4"/>
                    <a:pt x="2" y="9"/>
                  </a:cubicBezTo>
                  <a:cubicBezTo>
                    <a:pt x="3" y="15"/>
                    <a:pt x="11" y="19"/>
                    <a:pt x="19" y="19"/>
                  </a:cubicBezTo>
                  <a:cubicBezTo>
                    <a:pt x="27" y="19"/>
                    <a:pt x="33" y="15"/>
                    <a:pt x="32" y="9"/>
                  </a:cubicBezTo>
                  <a:close/>
                </a:path>
              </a:pathLst>
            </a:custGeom>
            <a:grpFill/>
            <a:ln>
              <a:noFill/>
            </a:ln>
          </p:spPr>
          <p:txBody>
            <a:bodyPr anchor="ctr"/>
            <a:lstStyle/>
            <a:p>
              <a:pPr algn="ctr"/>
              <a:endParaRPr/>
            </a:p>
          </p:txBody>
        </p:sp>
        <p:sp>
          <p:nvSpPr>
            <p:cNvPr id="402" name="îšļïḍè">
              <a:extLst>
                <a:ext uri="{FF2B5EF4-FFF2-40B4-BE49-F238E27FC236}">
                  <a16:creationId xmlns:a16="http://schemas.microsoft.com/office/drawing/2014/main" id="{80AC5556-A58A-4770-920F-F720F1F71042}"/>
                </a:ext>
              </a:extLst>
            </p:cNvPr>
            <p:cNvSpPr/>
            <p:nvPr/>
          </p:nvSpPr>
          <p:spPr bwMode="auto">
            <a:xfrm>
              <a:off x="7503651" y="2356565"/>
              <a:ext cx="120350" cy="69433"/>
            </a:xfrm>
            <a:custGeom>
              <a:avLst/>
              <a:gdLst>
                <a:gd name="T0" fmla="*/ 31 w 33"/>
                <a:gd name="T1" fmla="*/ 9 h 19"/>
                <a:gd name="T2" fmla="*/ 14 w 33"/>
                <a:gd name="T3" fmla="*/ 0 h 19"/>
                <a:gd name="T4" fmla="*/ 1 w 33"/>
                <a:gd name="T5" fmla="*/ 9 h 19"/>
                <a:gd name="T6" fmla="*/ 19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0" y="4"/>
                    <a:pt x="22" y="0"/>
                    <a:pt x="14" y="0"/>
                  </a:cubicBezTo>
                  <a:cubicBezTo>
                    <a:pt x="6" y="0"/>
                    <a:pt x="0" y="4"/>
                    <a:pt x="1" y="9"/>
                  </a:cubicBezTo>
                  <a:cubicBezTo>
                    <a:pt x="3" y="15"/>
                    <a:pt x="10" y="19"/>
                    <a:pt x="19" y="19"/>
                  </a:cubicBezTo>
                  <a:cubicBezTo>
                    <a:pt x="27" y="19"/>
                    <a:pt x="33" y="15"/>
                    <a:pt x="31" y="9"/>
                  </a:cubicBezTo>
                  <a:close/>
                </a:path>
              </a:pathLst>
            </a:custGeom>
            <a:grpFill/>
            <a:ln>
              <a:noFill/>
            </a:ln>
          </p:spPr>
          <p:txBody>
            <a:bodyPr anchor="ctr"/>
            <a:lstStyle/>
            <a:p>
              <a:pPr algn="ctr"/>
              <a:endParaRPr/>
            </a:p>
          </p:txBody>
        </p:sp>
        <p:sp>
          <p:nvSpPr>
            <p:cNvPr id="403" name="išlïdé">
              <a:extLst>
                <a:ext uri="{FF2B5EF4-FFF2-40B4-BE49-F238E27FC236}">
                  <a16:creationId xmlns:a16="http://schemas.microsoft.com/office/drawing/2014/main" id="{6D714C6F-76E7-49CC-BFC9-D56F67C808CA}"/>
                </a:ext>
              </a:extLst>
            </p:cNvPr>
            <p:cNvSpPr/>
            <p:nvPr/>
          </p:nvSpPr>
          <p:spPr bwMode="auto">
            <a:xfrm>
              <a:off x="7637888" y="2356565"/>
              <a:ext cx="120350" cy="69433"/>
            </a:xfrm>
            <a:custGeom>
              <a:avLst/>
              <a:gdLst>
                <a:gd name="T0" fmla="*/ 31 w 33"/>
                <a:gd name="T1" fmla="*/ 9 h 19"/>
                <a:gd name="T2" fmla="*/ 13 w 33"/>
                <a:gd name="T3" fmla="*/ 0 h 19"/>
                <a:gd name="T4" fmla="*/ 1 w 33"/>
                <a:gd name="T5" fmla="*/ 9 h 19"/>
                <a:gd name="T6" fmla="*/ 19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0" y="4"/>
                    <a:pt x="22" y="0"/>
                    <a:pt x="13" y="0"/>
                  </a:cubicBezTo>
                  <a:cubicBezTo>
                    <a:pt x="5" y="0"/>
                    <a:pt x="0" y="4"/>
                    <a:pt x="1" y="9"/>
                  </a:cubicBezTo>
                  <a:cubicBezTo>
                    <a:pt x="2" y="15"/>
                    <a:pt x="10" y="19"/>
                    <a:pt x="19" y="19"/>
                  </a:cubicBezTo>
                  <a:cubicBezTo>
                    <a:pt x="27" y="19"/>
                    <a:pt x="33" y="15"/>
                    <a:pt x="31" y="9"/>
                  </a:cubicBezTo>
                  <a:close/>
                </a:path>
              </a:pathLst>
            </a:custGeom>
            <a:grpFill/>
            <a:ln>
              <a:noFill/>
            </a:ln>
          </p:spPr>
          <p:txBody>
            <a:bodyPr anchor="ctr"/>
            <a:lstStyle/>
            <a:p>
              <a:pPr algn="ctr"/>
              <a:endParaRPr/>
            </a:p>
          </p:txBody>
        </p:sp>
        <p:sp>
          <p:nvSpPr>
            <p:cNvPr id="404" name="îṥļiḍê">
              <a:extLst>
                <a:ext uri="{FF2B5EF4-FFF2-40B4-BE49-F238E27FC236}">
                  <a16:creationId xmlns:a16="http://schemas.microsoft.com/office/drawing/2014/main" id="{AAA4AC14-8992-475B-9655-D1A5F12B16F7}"/>
                </a:ext>
              </a:extLst>
            </p:cNvPr>
            <p:cNvSpPr/>
            <p:nvPr/>
          </p:nvSpPr>
          <p:spPr bwMode="auto">
            <a:xfrm>
              <a:off x="7769038" y="2356565"/>
              <a:ext cx="120350" cy="69433"/>
            </a:xfrm>
            <a:custGeom>
              <a:avLst/>
              <a:gdLst>
                <a:gd name="T0" fmla="*/ 32 w 33"/>
                <a:gd name="T1" fmla="*/ 9 h 19"/>
                <a:gd name="T2" fmla="*/ 14 w 33"/>
                <a:gd name="T3" fmla="*/ 0 h 19"/>
                <a:gd name="T4" fmla="*/ 2 w 33"/>
                <a:gd name="T5" fmla="*/ 9 h 19"/>
                <a:gd name="T6" fmla="*/ 20 w 33"/>
                <a:gd name="T7" fmla="*/ 19 h 19"/>
                <a:gd name="T8" fmla="*/ 32 w 33"/>
                <a:gd name="T9" fmla="*/ 9 h 19"/>
              </a:gdLst>
              <a:ahLst/>
              <a:cxnLst>
                <a:cxn ang="0">
                  <a:pos x="T0" y="T1"/>
                </a:cxn>
                <a:cxn ang="0">
                  <a:pos x="T2" y="T3"/>
                </a:cxn>
                <a:cxn ang="0">
                  <a:pos x="T4" y="T5"/>
                </a:cxn>
                <a:cxn ang="0">
                  <a:pos x="T6" y="T7"/>
                </a:cxn>
                <a:cxn ang="0">
                  <a:pos x="T8" y="T9"/>
                </a:cxn>
              </a:cxnLst>
              <a:rect l="0" t="0" r="r" b="b"/>
              <a:pathLst>
                <a:path w="33" h="19">
                  <a:moveTo>
                    <a:pt x="32" y="9"/>
                  </a:moveTo>
                  <a:cubicBezTo>
                    <a:pt x="30" y="4"/>
                    <a:pt x="22" y="0"/>
                    <a:pt x="14" y="0"/>
                  </a:cubicBezTo>
                  <a:cubicBezTo>
                    <a:pt x="6" y="0"/>
                    <a:pt x="0" y="4"/>
                    <a:pt x="2" y="9"/>
                  </a:cubicBezTo>
                  <a:cubicBezTo>
                    <a:pt x="3" y="15"/>
                    <a:pt x="11" y="19"/>
                    <a:pt x="20" y="19"/>
                  </a:cubicBezTo>
                  <a:cubicBezTo>
                    <a:pt x="28" y="19"/>
                    <a:pt x="33" y="15"/>
                    <a:pt x="32" y="9"/>
                  </a:cubicBezTo>
                  <a:close/>
                </a:path>
              </a:pathLst>
            </a:custGeom>
            <a:grpFill/>
            <a:ln>
              <a:noFill/>
            </a:ln>
          </p:spPr>
          <p:txBody>
            <a:bodyPr anchor="ctr"/>
            <a:lstStyle/>
            <a:p>
              <a:pPr algn="ctr"/>
              <a:endParaRPr/>
            </a:p>
          </p:txBody>
        </p:sp>
        <p:sp>
          <p:nvSpPr>
            <p:cNvPr id="405" name="iSľíďê">
              <a:extLst>
                <a:ext uri="{FF2B5EF4-FFF2-40B4-BE49-F238E27FC236}">
                  <a16:creationId xmlns:a16="http://schemas.microsoft.com/office/drawing/2014/main" id="{3BCF50AF-E93D-4753-8BBC-38849A28A216}"/>
                </a:ext>
              </a:extLst>
            </p:cNvPr>
            <p:cNvSpPr/>
            <p:nvPr/>
          </p:nvSpPr>
          <p:spPr bwMode="auto">
            <a:xfrm>
              <a:off x="7904817" y="2356565"/>
              <a:ext cx="120350" cy="69433"/>
            </a:xfrm>
            <a:custGeom>
              <a:avLst/>
              <a:gdLst>
                <a:gd name="T0" fmla="*/ 32 w 33"/>
                <a:gd name="T1" fmla="*/ 9 h 19"/>
                <a:gd name="T2" fmla="*/ 14 w 33"/>
                <a:gd name="T3" fmla="*/ 0 h 19"/>
                <a:gd name="T4" fmla="*/ 2 w 33"/>
                <a:gd name="T5" fmla="*/ 9 h 19"/>
                <a:gd name="T6" fmla="*/ 20 w 33"/>
                <a:gd name="T7" fmla="*/ 19 h 19"/>
                <a:gd name="T8" fmla="*/ 32 w 33"/>
                <a:gd name="T9" fmla="*/ 9 h 19"/>
              </a:gdLst>
              <a:ahLst/>
              <a:cxnLst>
                <a:cxn ang="0">
                  <a:pos x="T0" y="T1"/>
                </a:cxn>
                <a:cxn ang="0">
                  <a:pos x="T2" y="T3"/>
                </a:cxn>
                <a:cxn ang="0">
                  <a:pos x="T4" y="T5"/>
                </a:cxn>
                <a:cxn ang="0">
                  <a:pos x="T6" y="T7"/>
                </a:cxn>
                <a:cxn ang="0">
                  <a:pos x="T8" y="T9"/>
                </a:cxn>
              </a:cxnLst>
              <a:rect l="0" t="0" r="r" b="b"/>
              <a:pathLst>
                <a:path w="33" h="19">
                  <a:moveTo>
                    <a:pt x="32" y="9"/>
                  </a:moveTo>
                  <a:cubicBezTo>
                    <a:pt x="30" y="4"/>
                    <a:pt x="22" y="0"/>
                    <a:pt x="14" y="0"/>
                  </a:cubicBezTo>
                  <a:cubicBezTo>
                    <a:pt x="5" y="0"/>
                    <a:pt x="0" y="4"/>
                    <a:pt x="2" y="9"/>
                  </a:cubicBezTo>
                  <a:cubicBezTo>
                    <a:pt x="3" y="15"/>
                    <a:pt x="11" y="19"/>
                    <a:pt x="20" y="19"/>
                  </a:cubicBezTo>
                  <a:cubicBezTo>
                    <a:pt x="28" y="19"/>
                    <a:pt x="33" y="15"/>
                    <a:pt x="32" y="9"/>
                  </a:cubicBezTo>
                  <a:close/>
                </a:path>
              </a:pathLst>
            </a:custGeom>
            <a:grpFill/>
            <a:ln>
              <a:noFill/>
            </a:ln>
          </p:spPr>
          <p:txBody>
            <a:bodyPr anchor="ctr"/>
            <a:lstStyle/>
            <a:p>
              <a:pPr algn="ctr"/>
              <a:endParaRPr/>
            </a:p>
          </p:txBody>
        </p:sp>
        <p:sp>
          <p:nvSpPr>
            <p:cNvPr id="406" name="îṣlïḋe">
              <a:extLst>
                <a:ext uri="{FF2B5EF4-FFF2-40B4-BE49-F238E27FC236}">
                  <a16:creationId xmlns:a16="http://schemas.microsoft.com/office/drawing/2014/main" id="{24DBCCF9-662F-441B-86D7-4F3990F230F5}"/>
                </a:ext>
              </a:extLst>
            </p:cNvPr>
            <p:cNvSpPr/>
            <p:nvPr/>
          </p:nvSpPr>
          <p:spPr bwMode="auto">
            <a:xfrm>
              <a:off x="8039054" y="2356565"/>
              <a:ext cx="120350" cy="69433"/>
            </a:xfrm>
            <a:custGeom>
              <a:avLst/>
              <a:gdLst>
                <a:gd name="T0" fmla="*/ 31 w 33"/>
                <a:gd name="T1" fmla="*/ 9 h 19"/>
                <a:gd name="T2" fmla="*/ 13 w 33"/>
                <a:gd name="T3" fmla="*/ 0 h 19"/>
                <a:gd name="T4" fmla="*/ 1 w 33"/>
                <a:gd name="T5" fmla="*/ 9 h 19"/>
                <a:gd name="T6" fmla="*/ 19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29" y="4"/>
                    <a:pt x="21" y="0"/>
                    <a:pt x="13" y="0"/>
                  </a:cubicBezTo>
                  <a:cubicBezTo>
                    <a:pt x="5" y="0"/>
                    <a:pt x="0" y="4"/>
                    <a:pt x="1" y="9"/>
                  </a:cubicBezTo>
                  <a:cubicBezTo>
                    <a:pt x="3" y="15"/>
                    <a:pt x="11" y="19"/>
                    <a:pt x="19" y="19"/>
                  </a:cubicBezTo>
                  <a:cubicBezTo>
                    <a:pt x="28" y="19"/>
                    <a:pt x="33" y="15"/>
                    <a:pt x="31" y="9"/>
                  </a:cubicBezTo>
                  <a:close/>
                </a:path>
              </a:pathLst>
            </a:custGeom>
            <a:grpFill/>
            <a:ln>
              <a:noFill/>
            </a:ln>
          </p:spPr>
          <p:txBody>
            <a:bodyPr anchor="ctr"/>
            <a:lstStyle/>
            <a:p>
              <a:pPr algn="ctr"/>
              <a:endParaRPr/>
            </a:p>
          </p:txBody>
        </p:sp>
        <p:sp>
          <p:nvSpPr>
            <p:cNvPr id="407" name="îṩlíde">
              <a:extLst>
                <a:ext uri="{FF2B5EF4-FFF2-40B4-BE49-F238E27FC236}">
                  <a16:creationId xmlns:a16="http://schemas.microsoft.com/office/drawing/2014/main" id="{A8FC45B4-90A7-4EBE-9459-D1BA0F2AD2DF}"/>
                </a:ext>
              </a:extLst>
            </p:cNvPr>
            <p:cNvSpPr/>
            <p:nvPr/>
          </p:nvSpPr>
          <p:spPr bwMode="auto">
            <a:xfrm>
              <a:off x="8170204" y="2356565"/>
              <a:ext cx="124979" cy="69433"/>
            </a:xfrm>
            <a:custGeom>
              <a:avLst/>
              <a:gdLst>
                <a:gd name="T0" fmla="*/ 32 w 34"/>
                <a:gd name="T1" fmla="*/ 9 h 19"/>
                <a:gd name="T2" fmla="*/ 14 w 34"/>
                <a:gd name="T3" fmla="*/ 0 h 19"/>
                <a:gd name="T4" fmla="*/ 2 w 34"/>
                <a:gd name="T5" fmla="*/ 9 h 19"/>
                <a:gd name="T6" fmla="*/ 20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2" y="0"/>
                    <a:pt x="14" y="0"/>
                  </a:cubicBezTo>
                  <a:cubicBezTo>
                    <a:pt x="5" y="0"/>
                    <a:pt x="0" y="4"/>
                    <a:pt x="2" y="9"/>
                  </a:cubicBezTo>
                  <a:cubicBezTo>
                    <a:pt x="4" y="15"/>
                    <a:pt x="12" y="19"/>
                    <a:pt x="20" y="19"/>
                  </a:cubicBezTo>
                  <a:cubicBezTo>
                    <a:pt x="29" y="19"/>
                    <a:pt x="34" y="15"/>
                    <a:pt x="32" y="9"/>
                  </a:cubicBezTo>
                  <a:close/>
                </a:path>
              </a:pathLst>
            </a:custGeom>
            <a:grpFill/>
            <a:ln>
              <a:noFill/>
            </a:ln>
          </p:spPr>
          <p:txBody>
            <a:bodyPr anchor="ctr"/>
            <a:lstStyle/>
            <a:p>
              <a:pPr algn="ctr"/>
              <a:endParaRPr/>
            </a:p>
          </p:txBody>
        </p:sp>
        <p:sp>
          <p:nvSpPr>
            <p:cNvPr id="408" name="ïṣļïḓê">
              <a:extLst>
                <a:ext uri="{FF2B5EF4-FFF2-40B4-BE49-F238E27FC236}">
                  <a16:creationId xmlns:a16="http://schemas.microsoft.com/office/drawing/2014/main" id="{593E0AE2-E170-4DCD-8873-404B7DF9497A}"/>
                </a:ext>
              </a:extLst>
            </p:cNvPr>
            <p:cNvSpPr/>
            <p:nvPr/>
          </p:nvSpPr>
          <p:spPr bwMode="auto">
            <a:xfrm>
              <a:off x="8305983" y="2356565"/>
              <a:ext cx="123436" cy="69433"/>
            </a:xfrm>
            <a:custGeom>
              <a:avLst/>
              <a:gdLst>
                <a:gd name="T0" fmla="*/ 32 w 34"/>
                <a:gd name="T1" fmla="*/ 9 h 19"/>
                <a:gd name="T2" fmla="*/ 13 w 34"/>
                <a:gd name="T3" fmla="*/ 0 h 19"/>
                <a:gd name="T4" fmla="*/ 2 w 34"/>
                <a:gd name="T5" fmla="*/ 9 h 19"/>
                <a:gd name="T6" fmla="*/ 20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1" y="0"/>
                    <a:pt x="13" y="0"/>
                  </a:cubicBezTo>
                  <a:cubicBezTo>
                    <a:pt x="5" y="0"/>
                    <a:pt x="0" y="4"/>
                    <a:pt x="2" y="9"/>
                  </a:cubicBezTo>
                  <a:cubicBezTo>
                    <a:pt x="4" y="15"/>
                    <a:pt x="12" y="19"/>
                    <a:pt x="20" y="19"/>
                  </a:cubicBezTo>
                  <a:cubicBezTo>
                    <a:pt x="29" y="19"/>
                    <a:pt x="34" y="15"/>
                    <a:pt x="32" y="9"/>
                  </a:cubicBezTo>
                  <a:close/>
                </a:path>
              </a:pathLst>
            </a:custGeom>
            <a:grpFill/>
            <a:ln>
              <a:noFill/>
            </a:ln>
          </p:spPr>
          <p:txBody>
            <a:bodyPr anchor="ctr"/>
            <a:lstStyle/>
            <a:p>
              <a:pPr algn="ctr"/>
              <a:endParaRPr/>
            </a:p>
          </p:txBody>
        </p:sp>
        <p:sp>
          <p:nvSpPr>
            <p:cNvPr id="409" name="ís1íḍè">
              <a:extLst>
                <a:ext uri="{FF2B5EF4-FFF2-40B4-BE49-F238E27FC236}">
                  <a16:creationId xmlns:a16="http://schemas.microsoft.com/office/drawing/2014/main" id="{6FD42988-1605-4389-BD49-33A17E13FDD0}"/>
                </a:ext>
              </a:extLst>
            </p:cNvPr>
            <p:cNvSpPr/>
            <p:nvPr/>
          </p:nvSpPr>
          <p:spPr bwMode="auto">
            <a:xfrm>
              <a:off x="8437134" y="2356565"/>
              <a:ext cx="128065" cy="69433"/>
            </a:xfrm>
            <a:custGeom>
              <a:avLst/>
              <a:gdLst>
                <a:gd name="T0" fmla="*/ 32 w 35"/>
                <a:gd name="T1" fmla="*/ 9 h 19"/>
                <a:gd name="T2" fmla="*/ 14 w 35"/>
                <a:gd name="T3" fmla="*/ 0 h 19"/>
                <a:gd name="T4" fmla="*/ 2 w 35"/>
                <a:gd name="T5" fmla="*/ 9 h 19"/>
                <a:gd name="T6" fmla="*/ 21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0" y="4"/>
                    <a:pt x="22" y="0"/>
                    <a:pt x="14" y="0"/>
                  </a:cubicBezTo>
                  <a:cubicBezTo>
                    <a:pt x="5" y="0"/>
                    <a:pt x="0" y="4"/>
                    <a:pt x="2" y="9"/>
                  </a:cubicBezTo>
                  <a:cubicBezTo>
                    <a:pt x="4" y="15"/>
                    <a:pt x="13" y="19"/>
                    <a:pt x="21" y="19"/>
                  </a:cubicBezTo>
                  <a:cubicBezTo>
                    <a:pt x="30" y="19"/>
                    <a:pt x="35" y="15"/>
                    <a:pt x="32" y="9"/>
                  </a:cubicBezTo>
                  <a:close/>
                </a:path>
              </a:pathLst>
            </a:custGeom>
            <a:grpFill/>
            <a:ln>
              <a:noFill/>
            </a:ln>
          </p:spPr>
          <p:txBody>
            <a:bodyPr anchor="ctr"/>
            <a:lstStyle/>
            <a:p>
              <a:pPr algn="ctr"/>
              <a:endParaRPr/>
            </a:p>
          </p:txBody>
        </p:sp>
        <p:sp>
          <p:nvSpPr>
            <p:cNvPr id="410" name="îš1îḓè">
              <a:extLst>
                <a:ext uri="{FF2B5EF4-FFF2-40B4-BE49-F238E27FC236}">
                  <a16:creationId xmlns:a16="http://schemas.microsoft.com/office/drawing/2014/main" id="{DFCE2A73-5978-4D44-85F6-FFF3F81887A6}"/>
                </a:ext>
              </a:extLst>
            </p:cNvPr>
            <p:cNvSpPr/>
            <p:nvPr/>
          </p:nvSpPr>
          <p:spPr bwMode="auto">
            <a:xfrm>
              <a:off x="8572914" y="2356565"/>
              <a:ext cx="123436" cy="69433"/>
            </a:xfrm>
            <a:custGeom>
              <a:avLst/>
              <a:gdLst>
                <a:gd name="T0" fmla="*/ 32 w 34"/>
                <a:gd name="T1" fmla="*/ 9 h 19"/>
                <a:gd name="T2" fmla="*/ 13 w 34"/>
                <a:gd name="T3" fmla="*/ 0 h 19"/>
                <a:gd name="T4" fmla="*/ 2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1" y="0"/>
                    <a:pt x="13" y="0"/>
                  </a:cubicBezTo>
                  <a:cubicBezTo>
                    <a:pt x="5" y="0"/>
                    <a:pt x="0" y="4"/>
                    <a:pt x="2" y="9"/>
                  </a:cubicBezTo>
                  <a:cubicBezTo>
                    <a:pt x="4" y="15"/>
                    <a:pt x="13" y="19"/>
                    <a:pt x="21" y="19"/>
                  </a:cubicBezTo>
                  <a:cubicBezTo>
                    <a:pt x="29" y="19"/>
                    <a:pt x="34" y="15"/>
                    <a:pt x="32" y="9"/>
                  </a:cubicBezTo>
                  <a:close/>
                </a:path>
              </a:pathLst>
            </a:custGeom>
            <a:grpFill/>
            <a:ln>
              <a:noFill/>
            </a:ln>
          </p:spPr>
          <p:txBody>
            <a:bodyPr anchor="ctr"/>
            <a:lstStyle/>
            <a:p>
              <a:pPr algn="ctr"/>
              <a:endParaRPr/>
            </a:p>
          </p:txBody>
        </p:sp>
        <p:sp>
          <p:nvSpPr>
            <p:cNvPr id="411" name="ïśḻïḋê">
              <a:extLst>
                <a:ext uri="{FF2B5EF4-FFF2-40B4-BE49-F238E27FC236}">
                  <a16:creationId xmlns:a16="http://schemas.microsoft.com/office/drawing/2014/main" id="{A3B4A9D4-69F8-45E2-927C-54EC1C2937BB}"/>
                </a:ext>
              </a:extLst>
            </p:cNvPr>
            <p:cNvSpPr/>
            <p:nvPr/>
          </p:nvSpPr>
          <p:spPr bwMode="auto">
            <a:xfrm>
              <a:off x="8707149" y="2356565"/>
              <a:ext cx="123436" cy="69433"/>
            </a:xfrm>
            <a:custGeom>
              <a:avLst/>
              <a:gdLst>
                <a:gd name="T0" fmla="*/ 32 w 34"/>
                <a:gd name="T1" fmla="*/ 9 h 19"/>
                <a:gd name="T2" fmla="*/ 13 w 34"/>
                <a:gd name="T3" fmla="*/ 0 h 19"/>
                <a:gd name="T4" fmla="*/ 2 w 34"/>
                <a:gd name="T5" fmla="*/ 9 h 19"/>
                <a:gd name="T6" fmla="*/ 21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0" y="4"/>
                    <a:pt x="21" y="0"/>
                    <a:pt x="13" y="0"/>
                  </a:cubicBezTo>
                  <a:cubicBezTo>
                    <a:pt x="5" y="0"/>
                    <a:pt x="0" y="4"/>
                    <a:pt x="2" y="9"/>
                  </a:cubicBezTo>
                  <a:cubicBezTo>
                    <a:pt x="4" y="15"/>
                    <a:pt x="13" y="19"/>
                    <a:pt x="21" y="19"/>
                  </a:cubicBezTo>
                  <a:cubicBezTo>
                    <a:pt x="29" y="19"/>
                    <a:pt x="34" y="15"/>
                    <a:pt x="32" y="9"/>
                  </a:cubicBezTo>
                  <a:close/>
                </a:path>
              </a:pathLst>
            </a:custGeom>
            <a:grpFill/>
            <a:ln>
              <a:noFill/>
            </a:ln>
          </p:spPr>
          <p:txBody>
            <a:bodyPr anchor="ctr"/>
            <a:lstStyle/>
            <a:p>
              <a:pPr algn="ctr"/>
              <a:endParaRPr/>
            </a:p>
          </p:txBody>
        </p:sp>
        <p:sp>
          <p:nvSpPr>
            <p:cNvPr id="412" name="i$ļídé">
              <a:extLst>
                <a:ext uri="{FF2B5EF4-FFF2-40B4-BE49-F238E27FC236}">
                  <a16:creationId xmlns:a16="http://schemas.microsoft.com/office/drawing/2014/main" id="{2C0F304C-152C-4FD4-A5FF-E39B7C0E6B9D}"/>
                </a:ext>
              </a:extLst>
            </p:cNvPr>
            <p:cNvSpPr/>
            <p:nvPr/>
          </p:nvSpPr>
          <p:spPr bwMode="auto">
            <a:xfrm>
              <a:off x="8838300" y="2356565"/>
              <a:ext cx="128065" cy="69433"/>
            </a:xfrm>
            <a:custGeom>
              <a:avLst/>
              <a:gdLst>
                <a:gd name="T0" fmla="*/ 33 w 35"/>
                <a:gd name="T1" fmla="*/ 9 h 19"/>
                <a:gd name="T2" fmla="*/ 13 w 35"/>
                <a:gd name="T3" fmla="*/ 0 h 19"/>
                <a:gd name="T4" fmla="*/ 3 w 35"/>
                <a:gd name="T5" fmla="*/ 9 h 19"/>
                <a:gd name="T6" fmla="*/ 22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0" y="4"/>
                    <a:pt x="22" y="0"/>
                    <a:pt x="13" y="0"/>
                  </a:cubicBezTo>
                  <a:cubicBezTo>
                    <a:pt x="5" y="0"/>
                    <a:pt x="0" y="4"/>
                    <a:pt x="3" y="9"/>
                  </a:cubicBezTo>
                  <a:cubicBezTo>
                    <a:pt x="5" y="15"/>
                    <a:pt x="14" y="19"/>
                    <a:pt x="22" y="19"/>
                  </a:cubicBezTo>
                  <a:cubicBezTo>
                    <a:pt x="30" y="19"/>
                    <a:pt x="35" y="15"/>
                    <a:pt x="33" y="9"/>
                  </a:cubicBezTo>
                  <a:close/>
                </a:path>
              </a:pathLst>
            </a:custGeom>
            <a:grpFill/>
            <a:ln>
              <a:noFill/>
            </a:ln>
          </p:spPr>
          <p:txBody>
            <a:bodyPr anchor="ctr"/>
            <a:lstStyle/>
            <a:p>
              <a:pPr algn="ctr"/>
              <a:endParaRPr/>
            </a:p>
          </p:txBody>
        </p:sp>
        <p:sp>
          <p:nvSpPr>
            <p:cNvPr id="413" name="íśľîḍê">
              <a:extLst>
                <a:ext uri="{FF2B5EF4-FFF2-40B4-BE49-F238E27FC236}">
                  <a16:creationId xmlns:a16="http://schemas.microsoft.com/office/drawing/2014/main" id="{862D421D-95F1-4726-904A-EC23CE042C25}"/>
                </a:ext>
              </a:extLst>
            </p:cNvPr>
            <p:cNvSpPr/>
            <p:nvPr/>
          </p:nvSpPr>
          <p:spPr bwMode="auto">
            <a:xfrm>
              <a:off x="8974080" y="2356565"/>
              <a:ext cx="126522" cy="69433"/>
            </a:xfrm>
            <a:custGeom>
              <a:avLst/>
              <a:gdLst>
                <a:gd name="T0" fmla="*/ 32 w 35"/>
                <a:gd name="T1" fmla="*/ 9 h 19"/>
                <a:gd name="T2" fmla="*/ 13 w 35"/>
                <a:gd name="T3" fmla="*/ 0 h 19"/>
                <a:gd name="T4" fmla="*/ 2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0" y="4"/>
                    <a:pt x="21" y="0"/>
                    <a:pt x="13" y="0"/>
                  </a:cubicBezTo>
                  <a:cubicBezTo>
                    <a:pt x="5" y="0"/>
                    <a:pt x="0" y="4"/>
                    <a:pt x="2" y="9"/>
                  </a:cubicBezTo>
                  <a:cubicBezTo>
                    <a:pt x="5" y="15"/>
                    <a:pt x="14" y="19"/>
                    <a:pt x="22" y="19"/>
                  </a:cubicBezTo>
                  <a:cubicBezTo>
                    <a:pt x="30" y="19"/>
                    <a:pt x="35" y="15"/>
                    <a:pt x="32" y="9"/>
                  </a:cubicBezTo>
                  <a:close/>
                </a:path>
              </a:pathLst>
            </a:custGeom>
            <a:grpFill/>
            <a:ln>
              <a:noFill/>
            </a:ln>
          </p:spPr>
          <p:txBody>
            <a:bodyPr anchor="ctr"/>
            <a:lstStyle/>
            <a:p>
              <a:pPr algn="ctr"/>
              <a:endParaRPr/>
            </a:p>
          </p:txBody>
        </p:sp>
        <p:sp>
          <p:nvSpPr>
            <p:cNvPr id="414" name="iśľîdé">
              <a:extLst>
                <a:ext uri="{FF2B5EF4-FFF2-40B4-BE49-F238E27FC236}">
                  <a16:creationId xmlns:a16="http://schemas.microsoft.com/office/drawing/2014/main" id="{6E4D8A7E-2CBC-48A6-933E-ACC0DCB1C6DA}"/>
                </a:ext>
              </a:extLst>
            </p:cNvPr>
            <p:cNvSpPr/>
            <p:nvPr/>
          </p:nvSpPr>
          <p:spPr bwMode="auto">
            <a:xfrm>
              <a:off x="9108316" y="2356565"/>
              <a:ext cx="128065" cy="69433"/>
            </a:xfrm>
            <a:custGeom>
              <a:avLst/>
              <a:gdLst>
                <a:gd name="T0" fmla="*/ 32 w 35"/>
                <a:gd name="T1" fmla="*/ 9 h 19"/>
                <a:gd name="T2" fmla="*/ 12 w 35"/>
                <a:gd name="T3" fmla="*/ 0 h 19"/>
                <a:gd name="T4" fmla="*/ 2 w 35"/>
                <a:gd name="T5" fmla="*/ 9 h 19"/>
                <a:gd name="T6" fmla="*/ 2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29" y="4"/>
                    <a:pt x="21" y="0"/>
                    <a:pt x="12" y="0"/>
                  </a:cubicBezTo>
                  <a:cubicBezTo>
                    <a:pt x="4" y="0"/>
                    <a:pt x="0" y="4"/>
                    <a:pt x="2" y="9"/>
                  </a:cubicBezTo>
                  <a:cubicBezTo>
                    <a:pt x="5" y="15"/>
                    <a:pt x="13" y="19"/>
                    <a:pt x="22" y="19"/>
                  </a:cubicBezTo>
                  <a:cubicBezTo>
                    <a:pt x="30" y="19"/>
                    <a:pt x="35" y="15"/>
                    <a:pt x="32" y="9"/>
                  </a:cubicBezTo>
                  <a:close/>
                </a:path>
              </a:pathLst>
            </a:custGeom>
            <a:grpFill/>
            <a:ln>
              <a:noFill/>
            </a:ln>
          </p:spPr>
          <p:txBody>
            <a:bodyPr anchor="ctr"/>
            <a:lstStyle/>
            <a:p>
              <a:pPr algn="ctr"/>
              <a:endParaRPr/>
            </a:p>
          </p:txBody>
        </p:sp>
        <p:sp>
          <p:nvSpPr>
            <p:cNvPr id="415" name="ïSlïḋè">
              <a:extLst>
                <a:ext uri="{FF2B5EF4-FFF2-40B4-BE49-F238E27FC236}">
                  <a16:creationId xmlns:a16="http://schemas.microsoft.com/office/drawing/2014/main" id="{2CF0CBD0-1165-4C01-B072-8C963FC6108F}"/>
                </a:ext>
              </a:extLst>
            </p:cNvPr>
            <p:cNvSpPr/>
            <p:nvPr/>
          </p:nvSpPr>
          <p:spPr bwMode="auto">
            <a:xfrm>
              <a:off x="9239466" y="2356565"/>
              <a:ext cx="131151" cy="69433"/>
            </a:xfrm>
            <a:custGeom>
              <a:avLst/>
              <a:gdLst>
                <a:gd name="T0" fmla="*/ 33 w 36"/>
                <a:gd name="T1" fmla="*/ 9 h 19"/>
                <a:gd name="T2" fmla="*/ 13 w 36"/>
                <a:gd name="T3" fmla="*/ 0 h 19"/>
                <a:gd name="T4" fmla="*/ 3 w 36"/>
                <a:gd name="T5" fmla="*/ 9 h 19"/>
                <a:gd name="T6" fmla="*/ 23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0" y="4"/>
                    <a:pt x="21" y="0"/>
                    <a:pt x="13" y="0"/>
                  </a:cubicBezTo>
                  <a:cubicBezTo>
                    <a:pt x="5" y="0"/>
                    <a:pt x="0" y="4"/>
                    <a:pt x="3" y="9"/>
                  </a:cubicBezTo>
                  <a:cubicBezTo>
                    <a:pt x="5" y="15"/>
                    <a:pt x="14" y="19"/>
                    <a:pt x="23" y="19"/>
                  </a:cubicBezTo>
                  <a:cubicBezTo>
                    <a:pt x="31" y="19"/>
                    <a:pt x="36" y="15"/>
                    <a:pt x="33" y="9"/>
                  </a:cubicBezTo>
                  <a:close/>
                </a:path>
              </a:pathLst>
            </a:custGeom>
            <a:grpFill/>
            <a:ln>
              <a:noFill/>
            </a:ln>
          </p:spPr>
          <p:txBody>
            <a:bodyPr anchor="ctr"/>
            <a:lstStyle/>
            <a:p>
              <a:pPr algn="ctr"/>
              <a:endParaRPr/>
            </a:p>
          </p:txBody>
        </p:sp>
        <p:sp>
          <p:nvSpPr>
            <p:cNvPr id="416" name="ïsļïḑê">
              <a:extLst>
                <a:ext uri="{FF2B5EF4-FFF2-40B4-BE49-F238E27FC236}">
                  <a16:creationId xmlns:a16="http://schemas.microsoft.com/office/drawing/2014/main" id="{BDF003C1-2A46-440A-B5B4-D19B91EE3DCF}"/>
                </a:ext>
              </a:extLst>
            </p:cNvPr>
            <p:cNvSpPr/>
            <p:nvPr/>
          </p:nvSpPr>
          <p:spPr bwMode="auto">
            <a:xfrm>
              <a:off x="6985221" y="2439884"/>
              <a:ext cx="117264" cy="74061"/>
            </a:xfrm>
            <a:custGeom>
              <a:avLst/>
              <a:gdLst>
                <a:gd name="T0" fmla="*/ 31 w 32"/>
                <a:gd name="T1" fmla="*/ 10 h 20"/>
                <a:gd name="T2" fmla="*/ 14 w 32"/>
                <a:gd name="T3" fmla="*/ 0 h 20"/>
                <a:gd name="T4" fmla="*/ 0 w 32"/>
                <a:gd name="T5" fmla="*/ 10 h 20"/>
                <a:gd name="T6" fmla="*/ 17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0" y="5"/>
                    <a:pt x="22" y="0"/>
                    <a:pt x="14" y="0"/>
                  </a:cubicBezTo>
                  <a:cubicBezTo>
                    <a:pt x="6" y="0"/>
                    <a:pt x="0" y="5"/>
                    <a:pt x="0" y="10"/>
                  </a:cubicBezTo>
                  <a:cubicBezTo>
                    <a:pt x="1" y="16"/>
                    <a:pt x="9" y="20"/>
                    <a:pt x="17" y="20"/>
                  </a:cubicBezTo>
                  <a:cubicBezTo>
                    <a:pt x="26" y="20"/>
                    <a:pt x="32" y="16"/>
                    <a:pt x="31" y="10"/>
                  </a:cubicBezTo>
                  <a:close/>
                </a:path>
              </a:pathLst>
            </a:custGeom>
            <a:grpFill/>
            <a:ln>
              <a:noFill/>
            </a:ln>
          </p:spPr>
          <p:txBody>
            <a:bodyPr anchor="ctr"/>
            <a:lstStyle/>
            <a:p>
              <a:pPr algn="ctr"/>
              <a:endParaRPr/>
            </a:p>
          </p:txBody>
        </p:sp>
        <p:sp>
          <p:nvSpPr>
            <p:cNvPr id="417" name="iSlïḓé">
              <a:extLst>
                <a:ext uri="{FF2B5EF4-FFF2-40B4-BE49-F238E27FC236}">
                  <a16:creationId xmlns:a16="http://schemas.microsoft.com/office/drawing/2014/main" id="{A4DF5FD1-1A4B-42CE-A1F6-144ACD36C7F2}"/>
                </a:ext>
              </a:extLst>
            </p:cNvPr>
            <p:cNvSpPr/>
            <p:nvPr/>
          </p:nvSpPr>
          <p:spPr bwMode="auto">
            <a:xfrm>
              <a:off x="7119458" y="2439884"/>
              <a:ext cx="117264" cy="74061"/>
            </a:xfrm>
            <a:custGeom>
              <a:avLst/>
              <a:gdLst>
                <a:gd name="T0" fmla="*/ 31 w 32"/>
                <a:gd name="T1" fmla="*/ 10 h 20"/>
                <a:gd name="T2" fmla="*/ 14 w 32"/>
                <a:gd name="T3" fmla="*/ 0 h 20"/>
                <a:gd name="T4" fmla="*/ 1 w 32"/>
                <a:gd name="T5" fmla="*/ 10 h 20"/>
                <a:gd name="T6" fmla="*/ 18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0" y="5"/>
                    <a:pt x="22" y="0"/>
                    <a:pt x="14" y="0"/>
                  </a:cubicBezTo>
                  <a:cubicBezTo>
                    <a:pt x="6" y="0"/>
                    <a:pt x="0" y="5"/>
                    <a:pt x="1" y="10"/>
                  </a:cubicBezTo>
                  <a:cubicBezTo>
                    <a:pt x="2" y="16"/>
                    <a:pt x="9" y="20"/>
                    <a:pt x="18" y="20"/>
                  </a:cubicBezTo>
                  <a:cubicBezTo>
                    <a:pt x="26" y="20"/>
                    <a:pt x="32" y="16"/>
                    <a:pt x="31" y="10"/>
                  </a:cubicBezTo>
                  <a:close/>
                </a:path>
              </a:pathLst>
            </a:custGeom>
            <a:grpFill/>
            <a:ln>
              <a:noFill/>
            </a:ln>
          </p:spPr>
          <p:txBody>
            <a:bodyPr anchor="ctr"/>
            <a:lstStyle/>
            <a:p>
              <a:pPr algn="ctr"/>
              <a:endParaRPr/>
            </a:p>
          </p:txBody>
        </p:sp>
        <p:sp>
          <p:nvSpPr>
            <p:cNvPr id="418" name="iS1íde">
              <a:extLst>
                <a:ext uri="{FF2B5EF4-FFF2-40B4-BE49-F238E27FC236}">
                  <a16:creationId xmlns:a16="http://schemas.microsoft.com/office/drawing/2014/main" id="{6111C03E-6EF5-4941-9F3B-04EF48964843}"/>
                </a:ext>
              </a:extLst>
            </p:cNvPr>
            <p:cNvSpPr/>
            <p:nvPr/>
          </p:nvSpPr>
          <p:spPr bwMode="auto">
            <a:xfrm>
              <a:off x="7255237" y="2439884"/>
              <a:ext cx="117264" cy="74061"/>
            </a:xfrm>
            <a:custGeom>
              <a:avLst/>
              <a:gdLst>
                <a:gd name="T0" fmla="*/ 31 w 32"/>
                <a:gd name="T1" fmla="*/ 10 h 20"/>
                <a:gd name="T2" fmla="*/ 14 w 32"/>
                <a:gd name="T3" fmla="*/ 0 h 20"/>
                <a:gd name="T4" fmla="*/ 1 w 32"/>
                <a:gd name="T5" fmla="*/ 10 h 20"/>
                <a:gd name="T6" fmla="*/ 18 w 32"/>
                <a:gd name="T7" fmla="*/ 20 h 20"/>
                <a:gd name="T8" fmla="*/ 31 w 32"/>
                <a:gd name="T9" fmla="*/ 10 h 20"/>
              </a:gdLst>
              <a:ahLst/>
              <a:cxnLst>
                <a:cxn ang="0">
                  <a:pos x="T0" y="T1"/>
                </a:cxn>
                <a:cxn ang="0">
                  <a:pos x="T2" y="T3"/>
                </a:cxn>
                <a:cxn ang="0">
                  <a:pos x="T4" y="T5"/>
                </a:cxn>
                <a:cxn ang="0">
                  <a:pos x="T6" y="T7"/>
                </a:cxn>
                <a:cxn ang="0">
                  <a:pos x="T8" y="T9"/>
                </a:cxn>
              </a:cxnLst>
              <a:rect l="0" t="0" r="r" b="b"/>
              <a:pathLst>
                <a:path w="32" h="20">
                  <a:moveTo>
                    <a:pt x="31" y="10"/>
                  </a:moveTo>
                  <a:cubicBezTo>
                    <a:pt x="30" y="5"/>
                    <a:pt x="22" y="0"/>
                    <a:pt x="14" y="0"/>
                  </a:cubicBezTo>
                  <a:cubicBezTo>
                    <a:pt x="6" y="0"/>
                    <a:pt x="0" y="5"/>
                    <a:pt x="1" y="10"/>
                  </a:cubicBezTo>
                  <a:cubicBezTo>
                    <a:pt x="2" y="16"/>
                    <a:pt x="10" y="20"/>
                    <a:pt x="18" y="20"/>
                  </a:cubicBezTo>
                  <a:cubicBezTo>
                    <a:pt x="27" y="20"/>
                    <a:pt x="32" y="16"/>
                    <a:pt x="31" y="10"/>
                  </a:cubicBezTo>
                  <a:close/>
                </a:path>
              </a:pathLst>
            </a:custGeom>
            <a:grpFill/>
            <a:ln>
              <a:noFill/>
            </a:ln>
          </p:spPr>
          <p:txBody>
            <a:bodyPr anchor="ctr"/>
            <a:lstStyle/>
            <a:p>
              <a:pPr algn="ctr"/>
              <a:endParaRPr/>
            </a:p>
          </p:txBody>
        </p:sp>
        <p:sp>
          <p:nvSpPr>
            <p:cNvPr id="419" name="ï$ļiḍé">
              <a:extLst>
                <a:ext uri="{FF2B5EF4-FFF2-40B4-BE49-F238E27FC236}">
                  <a16:creationId xmlns:a16="http://schemas.microsoft.com/office/drawing/2014/main" id="{F730B107-9E68-469E-AEA3-058B05F5C295}"/>
                </a:ext>
              </a:extLst>
            </p:cNvPr>
            <p:cNvSpPr/>
            <p:nvPr/>
          </p:nvSpPr>
          <p:spPr bwMode="auto">
            <a:xfrm>
              <a:off x="7389473" y="2439884"/>
              <a:ext cx="120350" cy="74061"/>
            </a:xfrm>
            <a:custGeom>
              <a:avLst/>
              <a:gdLst>
                <a:gd name="T0" fmla="*/ 31 w 33"/>
                <a:gd name="T1" fmla="*/ 10 h 20"/>
                <a:gd name="T2" fmla="*/ 14 w 33"/>
                <a:gd name="T3" fmla="*/ 0 h 20"/>
                <a:gd name="T4" fmla="*/ 1 w 33"/>
                <a:gd name="T5" fmla="*/ 10 h 20"/>
                <a:gd name="T6" fmla="*/ 19 w 33"/>
                <a:gd name="T7" fmla="*/ 20 h 20"/>
                <a:gd name="T8" fmla="*/ 31 w 33"/>
                <a:gd name="T9" fmla="*/ 10 h 20"/>
              </a:gdLst>
              <a:ahLst/>
              <a:cxnLst>
                <a:cxn ang="0">
                  <a:pos x="T0" y="T1"/>
                </a:cxn>
                <a:cxn ang="0">
                  <a:pos x="T2" y="T3"/>
                </a:cxn>
                <a:cxn ang="0">
                  <a:pos x="T4" y="T5"/>
                </a:cxn>
                <a:cxn ang="0">
                  <a:pos x="T6" y="T7"/>
                </a:cxn>
                <a:cxn ang="0">
                  <a:pos x="T8" y="T9"/>
                </a:cxn>
              </a:cxnLst>
              <a:rect l="0" t="0" r="r" b="b"/>
              <a:pathLst>
                <a:path w="33" h="20">
                  <a:moveTo>
                    <a:pt x="31" y="10"/>
                  </a:moveTo>
                  <a:cubicBezTo>
                    <a:pt x="30" y="5"/>
                    <a:pt x="22" y="0"/>
                    <a:pt x="14" y="0"/>
                  </a:cubicBezTo>
                  <a:cubicBezTo>
                    <a:pt x="6" y="0"/>
                    <a:pt x="0" y="5"/>
                    <a:pt x="1" y="10"/>
                  </a:cubicBezTo>
                  <a:cubicBezTo>
                    <a:pt x="2" y="16"/>
                    <a:pt x="10" y="20"/>
                    <a:pt x="19" y="20"/>
                  </a:cubicBezTo>
                  <a:cubicBezTo>
                    <a:pt x="27" y="20"/>
                    <a:pt x="33" y="16"/>
                    <a:pt x="31" y="10"/>
                  </a:cubicBezTo>
                  <a:close/>
                </a:path>
              </a:pathLst>
            </a:custGeom>
            <a:grpFill/>
            <a:ln>
              <a:noFill/>
            </a:ln>
          </p:spPr>
          <p:txBody>
            <a:bodyPr anchor="ctr"/>
            <a:lstStyle/>
            <a:p>
              <a:pPr algn="ctr"/>
              <a:endParaRPr/>
            </a:p>
          </p:txBody>
        </p:sp>
        <p:sp>
          <p:nvSpPr>
            <p:cNvPr id="420" name="ïśliďe">
              <a:extLst>
                <a:ext uri="{FF2B5EF4-FFF2-40B4-BE49-F238E27FC236}">
                  <a16:creationId xmlns:a16="http://schemas.microsoft.com/office/drawing/2014/main" id="{EEF82297-7651-4285-A6AC-62B55CA6A64B}"/>
                </a:ext>
              </a:extLst>
            </p:cNvPr>
            <p:cNvSpPr/>
            <p:nvPr/>
          </p:nvSpPr>
          <p:spPr bwMode="auto">
            <a:xfrm>
              <a:off x="7525252" y="2439884"/>
              <a:ext cx="120350" cy="74061"/>
            </a:xfrm>
            <a:custGeom>
              <a:avLst/>
              <a:gdLst>
                <a:gd name="T0" fmla="*/ 32 w 33"/>
                <a:gd name="T1" fmla="*/ 10 h 20"/>
                <a:gd name="T2" fmla="*/ 14 w 33"/>
                <a:gd name="T3" fmla="*/ 0 h 20"/>
                <a:gd name="T4" fmla="*/ 1 w 33"/>
                <a:gd name="T5" fmla="*/ 10 h 20"/>
                <a:gd name="T6" fmla="*/ 19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0" y="5"/>
                    <a:pt x="22" y="0"/>
                    <a:pt x="14" y="0"/>
                  </a:cubicBezTo>
                  <a:cubicBezTo>
                    <a:pt x="6" y="0"/>
                    <a:pt x="0" y="5"/>
                    <a:pt x="1" y="10"/>
                  </a:cubicBezTo>
                  <a:cubicBezTo>
                    <a:pt x="3" y="16"/>
                    <a:pt x="10" y="20"/>
                    <a:pt x="19" y="20"/>
                  </a:cubicBezTo>
                  <a:cubicBezTo>
                    <a:pt x="27" y="20"/>
                    <a:pt x="33" y="16"/>
                    <a:pt x="32" y="10"/>
                  </a:cubicBezTo>
                  <a:close/>
                </a:path>
              </a:pathLst>
            </a:custGeom>
            <a:grpFill/>
            <a:ln>
              <a:noFill/>
            </a:ln>
          </p:spPr>
          <p:txBody>
            <a:bodyPr anchor="ctr"/>
            <a:lstStyle/>
            <a:p>
              <a:pPr algn="ctr"/>
              <a:endParaRPr/>
            </a:p>
          </p:txBody>
        </p:sp>
        <p:sp>
          <p:nvSpPr>
            <p:cNvPr id="421" name="î$ḻíḍe">
              <a:extLst>
                <a:ext uri="{FF2B5EF4-FFF2-40B4-BE49-F238E27FC236}">
                  <a16:creationId xmlns:a16="http://schemas.microsoft.com/office/drawing/2014/main" id="{4554F55B-4747-4846-8B8A-3469870F0DD0}"/>
                </a:ext>
              </a:extLst>
            </p:cNvPr>
            <p:cNvSpPr/>
            <p:nvPr/>
          </p:nvSpPr>
          <p:spPr bwMode="auto">
            <a:xfrm>
              <a:off x="7659489" y="2439884"/>
              <a:ext cx="120350" cy="74061"/>
            </a:xfrm>
            <a:custGeom>
              <a:avLst/>
              <a:gdLst>
                <a:gd name="T0" fmla="*/ 32 w 33"/>
                <a:gd name="T1" fmla="*/ 10 h 20"/>
                <a:gd name="T2" fmla="*/ 14 w 33"/>
                <a:gd name="T3" fmla="*/ 0 h 20"/>
                <a:gd name="T4" fmla="*/ 1 w 33"/>
                <a:gd name="T5" fmla="*/ 10 h 20"/>
                <a:gd name="T6" fmla="*/ 19 w 33"/>
                <a:gd name="T7" fmla="*/ 20 h 20"/>
                <a:gd name="T8" fmla="*/ 32 w 33"/>
                <a:gd name="T9" fmla="*/ 10 h 20"/>
              </a:gdLst>
              <a:ahLst/>
              <a:cxnLst>
                <a:cxn ang="0">
                  <a:pos x="T0" y="T1"/>
                </a:cxn>
                <a:cxn ang="0">
                  <a:pos x="T2" y="T3"/>
                </a:cxn>
                <a:cxn ang="0">
                  <a:pos x="T4" y="T5"/>
                </a:cxn>
                <a:cxn ang="0">
                  <a:pos x="T6" y="T7"/>
                </a:cxn>
                <a:cxn ang="0">
                  <a:pos x="T8" y="T9"/>
                </a:cxn>
              </a:cxnLst>
              <a:rect l="0" t="0" r="r" b="b"/>
              <a:pathLst>
                <a:path w="33" h="20">
                  <a:moveTo>
                    <a:pt x="32" y="10"/>
                  </a:moveTo>
                  <a:cubicBezTo>
                    <a:pt x="30" y="5"/>
                    <a:pt x="22" y="0"/>
                    <a:pt x="14" y="0"/>
                  </a:cubicBezTo>
                  <a:cubicBezTo>
                    <a:pt x="6" y="0"/>
                    <a:pt x="0" y="5"/>
                    <a:pt x="1" y="10"/>
                  </a:cubicBezTo>
                  <a:cubicBezTo>
                    <a:pt x="3" y="16"/>
                    <a:pt x="11" y="20"/>
                    <a:pt x="19" y="20"/>
                  </a:cubicBezTo>
                  <a:cubicBezTo>
                    <a:pt x="28" y="20"/>
                    <a:pt x="33" y="16"/>
                    <a:pt x="32" y="10"/>
                  </a:cubicBezTo>
                  <a:close/>
                </a:path>
              </a:pathLst>
            </a:custGeom>
            <a:grpFill/>
            <a:ln>
              <a:noFill/>
            </a:ln>
          </p:spPr>
          <p:txBody>
            <a:bodyPr anchor="ctr"/>
            <a:lstStyle/>
            <a:p>
              <a:pPr algn="ctr"/>
              <a:endParaRPr/>
            </a:p>
          </p:txBody>
        </p:sp>
        <p:sp>
          <p:nvSpPr>
            <p:cNvPr id="422" name="ïṥḷîḍè">
              <a:extLst>
                <a:ext uri="{FF2B5EF4-FFF2-40B4-BE49-F238E27FC236}">
                  <a16:creationId xmlns:a16="http://schemas.microsoft.com/office/drawing/2014/main" id="{A9CD7BCA-1DF9-4BE2-8DF5-7B3E83E04AB5}"/>
                </a:ext>
              </a:extLst>
            </p:cNvPr>
            <p:cNvSpPr/>
            <p:nvPr/>
          </p:nvSpPr>
          <p:spPr bwMode="auto">
            <a:xfrm>
              <a:off x="7795269" y="2439884"/>
              <a:ext cx="123436" cy="74061"/>
            </a:xfrm>
            <a:custGeom>
              <a:avLst/>
              <a:gdLst>
                <a:gd name="T0" fmla="*/ 32 w 34"/>
                <a:gd name="T1" fmla="*/ 10 h 20"/>
                <a:gd name="T2" fmla="*/ 14 w 34"/>
                <a:gd name="T3" fmla="*/ 0 h 20"/>
                <a:gd name="T4" fmla="*/ 2 w 34"/>
                <a:gd name="T5" fmla="*/ 10 h 20"/>
                <a:gd name="T6" fmla="*/ 20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0" y="5"/>
                    <a:pt x="22" y="0"/>
                    <a:pt x="14" y="0"/>
                  </a:cubicBezTo>
                  <a:cubicBezTo>
                    <a:pt x="6" y="0"/>
                    <a:pt x="0" y="5"/>
                    <a:pt x="2" y="10"/>
                  </a:cubicBezTo>
                  <a:cubicBezTo>
                    <a:pt x="3" y="16"/>
                    <a:pt x="11" y="20"/>
                    <a:pt x="20" y="20"/>
                  </a:cubicBezTo>
                  <a:cubicBezTo>
                    <a:pt x="28" y="20"/>
                    <a:pt x="34" y="16"/>
                    <a:pt x="32" y="10"/>
                  </a:cubicBezTo>
                  <a:close/>
                </a:path>
              </a:pathLst>
            </a:custGeom>
            <a:grpFill/>
            <a:ln>
              <a:noFill/>
            </a:ln>
          </p:spPr>
          <p:txBody>
            <a:bodyPr anchor="ctr"/>
            <a:lstStyle/>
            <a:p>
              <a:pPr algn="ctr"/>
              <a:endParaRPr/>
            </a:p>
          </p:txBody>
        </p:sp>
        <p:sp>
          <p:nvSpPr>
            <p:cNvPr id="423" name="îṡľïḍê">
              <a:extLst>
                <a:ext uri="{FF2B5EF4-FFF2-40B4-BE49-F238E27FC236}">
                  <a16:creationId xmlns:a16="http://schemas.microsoft.com/office/drawing/2014/main" id="{9AE80002-AB3F-4114-A050-A238190695EC}"/>
                </a:ext>
              </a:extLst>
            </p:cNvPr>
            <p:cNvSpPr/>
            <p:nvPr/>
          </p:nvSpPr>
          <p:spPr bwMode="auto">
            <a:xfrm>
              <a:off x="7929504" y="2439884"/>
              <a:ext cx="124979" cy="74061"/>
            </a:xfrm>
            <a:custGeom>
              <a:avLst/>
              <a:gdLst>
                <a:gd name="T0" fmla="*/ 32 w 34"/>
                <a:gd name="T1" fmla="*/ 10 h 20"/>
                <a:gd name="T2" fmla="*/ 14 w 34"/>
                <a:gd name="T3" fmla="*/ 0 h 20"/>
                <a:gd name="T4" fmla="*/ 2 w 34"/>
                <a:gd name="T5" fmla="*/ 10 h 20"/>
                <a:gd name="T6" fmla="*/ 20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0" y="5"/>
                    <a:pt x="22" y="0"/>
                    <a:pt x="14" y="0"/>
                  </a:cubicBezTo>
                  <a:cubicBezTo>
                    <a:pt x="6" y="0"/>
                    <a:pt x="0" y="5"/>
                    <a:pt x="2" y="10"/>
                  </a:cubicBezTo>
                  <a:cubicBezTo>
                    <a:pt x="3" y="16"/>
                    <a:pt x="12" y="20"/>
                    <a:pt x="20" y="20"/>
                  </a:cubicBezTo>
                  <a:cubicBezTo>
                    <a:pt x="28" y="20"/>
                    <a:pt x="34" y="16"/>
                    <a:pt x="32" y="10"/>
                  </a:cubicBezTo>
                  <a:close/>
                </a:path>
              </a:pathLst>
            </a:custGeom>
            <a:grpFill/>
            <a:ln>
              <a:noFill/>
            </a:ln>
          </p:spPr>
          <p:txBody>
            <a:bodyPr anchor="ctr"/>
            <a:lstStyle/>
            <a:p>
              <a:pPr algn="ctr"/>
              <a:endParaRPr/>
            </a:p>
          </p:txBody>
        </p:sp>
        <p:sp>
          <p:nvSpPr>
            <p:cNvPr id="424" name="îṡ1iďe">
              <a:extLst>
                <a:ext uri="{FF2B5EF4-FFF2-40B4-BE49-F238E27FC236}">
                  <a16:creationId xmlns:a16="http://schemas.microsoft.com/office/drawing/2014/main" id="{43D73CDA-62E8-4B13-A2E0-0834ECEFC3DB}"/>
                </a:ext>
              </a:extLst>
            </p:cNvPr>
            <p:cNvSpPr/>
            <p:nvPr/>
          </p:nvSpPr>
          <p:spPr bwMode="auto">
            <a:xfrm>
              <a:off x="8065284" y="2439884"/>
              <a:ext cx="123436" cy="74061"/>
            </a:xfrm>
            <a:custGeom>
              <a:avLst/>
              <a:gdLst>
                <a:gd name="T0" fmla="*/ 32 w 34"/>
                <a:gd name="T1" fmla="*/ 10 h 20"/>
                <a:gd name="T2" fmla="*/ 14 w 34"/>
                <a:gd name="T3" fmla="*/ 0 h 20"/>
                <a:gd name="T4" fmla="*/ 2 w 34"/>
                <a:gd name="T5" fmla="*/ 10 h 20"/>
                <a:gd name="T6" fmla="*/ 20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0" y="5"/>
                    <a:pt x="22" y="0"/>
                    <a:pt x="14" y="0"/>
                  </a:cubicBezTo>
                  <a:cubicBezTo>
                    <a:pt x="6" y="0"/>
                    <a:pt x="0" y="5"/>
                    <a:pt x="2" y="10"/>
                  </a:cubicBezTo>
                  <a:cubicBezTo>
                    <a:pt x="4" y="16"/>
                    <a:pt x="12" y="20"/>
                    <a:pt x="20" y="20"/>
                  </a:cubicBezTo>
                  <a:cubicBezTo>
                    <a:pt x="29" y="20"/>
                    <a:pt x="34" y="16"/>
                    <a:pt x="32" y="10"/>
                  </a:cubicBezTo>
                  <a:close/>
                </a:path>
              </a:pathLst>
            </a:custGeom>
            <a:grpFill/>
            <a:ln>
              <a:noFill/>
            </a:ln>
          </p:spPr>
          <p:txBody>
            <a:bodyPr anchor="ctr"/>
            <a:lstStyle/>
            <a:p>
              <a:pPr algn="ctr"/>
              <a:endParaRPr/>
            </a:p>
          </p:txBody>
        </p:sp>
        <p:sp>
          <p:nvSpPr>
            <p:cNvPr id="425" name="ïŝḷiďè">
              <a:extLst>
                <a:ext uri="{FF2B5EF4-FFF2-40B4-BE49-F238E27FC236}">
                  <a16:creationId xmlns:a16="http://schemas.microsoft.com/office/drawing/2014/main" id="{CF69FA44-FDEE-475D-B24E-2ADF4D2080A8}"/>
                </a:ext>
              </a:extLst>
            </p:cNvPr>
            <p:cNvSpPr/>
            <p:nvPr/>
          </p:nvSpPr>
          <p:spPr bwMode="auto">
            <a:xfrm>
              <a:off x="8199520" y="2439884"/>
              <a:ext cx="124979" cy="74061"/>
            </a:xfrm>
            <a:custGeom>
              <a:avLst/>
              <a:gdLst>
                <a:gd name="T0" fmla="*/ 33 w 34"/>
                <a:gd name="T1" fmla="*/ 10 h 20"/>
                <a:gd name="T2" fmla="*/ 14 w 34"/>
                <a:gd name="T3" fmla="*/ 0 h 20"/>
                <a:gd name="T4" fmla="*/ 2 w 34"/>
                <a:gd name="T5" fmla="*/ 10 h 20"/>
                <a:gd name="T6" fmla="*/ 21 w 34"/>
                <a:gd name="T7" fmla="*/ 20 h 20"/>
                <a:gd name="T8" fmla="*/ 33 w 34"/>
                <a:gd name="T9" fmla="*/ 10 h 20"/>
              </a:gdLst>
              <a:ahLst/>
              <a:cxnLst>
                <a:cxn ang="0">
                  <a:pos x="T0" y="T1"/>
                </a:cxn>
                <a:cxn ang="0">
                  <a:pos x="T2" y="T3"/>
                </a:cxn>
                <a:cxn ang="0">
                  <a:pos x="T4" y="T5"/>
                </a:cxn>
                <a:cxn ang="0">
                  <a:pos x="T6" y="T7"/>
                </a:cxn>
                <a:cxn ang="0">
                  <a:pos x="T8" y="T9"/>
                </a:cxn>
              </a:cxnLst>
              <a:rect l="0" t="0" r="r" b="b"/>
              <a:pathLst>
                <a:path w="34" h="20">
                  <a:moveTo>
                    <a:pt x="33" y="10"/>
                  </a:moveTo>
                  <a:cubicBezTo>
                    <a:pt x="31" y="5"/>
                    <a:pt x="22" y="0"/>
                    <a:pt x="14" y="0"/>
                  </a:cubicBezTo>
                  <a:cubicBezTo>
                    <a:pt x="6" y="0"/>
                    <a:pt x="0" y="5"/>
                    <a:pt x="2" y="10"/>
                  </a:cubicBezTo>
                  <a:cubicBezTo>
                    <a:pt x="4" y="16"/>
                    <a:pt x="12" y="20"/>
                    <a:pt x="21" y="20"/>
                  </a:cubicBezTo>
                  <a:cubicBezTo>
                    <a:pt x="29" y="20"/>
                    <a:pt x="34" y="16"/>
                    <a:pt x="33" y="10"/>
                  </a:cubicBezTo>
                  <a:close/>
                </a:path>
              </a:pathLst>
            </a:custGeom>
            <a:grpFill/>
            <a:ln>
              <a:noFill/>
            </a:ln>
          </p:spPr>
          <p:txBody>
            <a:bodyPr anchor="ctr"/>
            <a:lstStyle/>
            <a:p>
              <a:pPr algn="ctr"/>
              <a:endParaRPr/>
            </a:p>
          </p:txBody>
        </p:sp>
        <p:sp>
          <p:nvSpPr>
            <p:cNvPr id="426" name="íš1iḋé">
              <a:extLst>
                <a:ext uri="{FF2B5EF4-FFF2-40B4-BE49-F238E27FC236}">
                  <a16:creationId xmlns:a16="http://schemas.microsoft.com/office/drawing/2014/main" id="{A20C73F0-407C-40E1-8C53-55A04F62D2C3}"/>
                </a:ext>
              </a:extLst>
            </p:cNvPr>
            <p:cNvSpPr/>
            <p:nvPr/>
          </p:nvSpPr>
          <p:spPr bwMode="auto">
            <a:xfrm>
              <a:off x="8335300" y="2439884"/>
              <a:ext cx="128065" cy="74061"/>
            </a:xfrm>
            <a:custGeom>
              <a:avLst/>
              <a:gdLst>
                <a:gd name="T0" fmla="*/ 33 w 35"/>
                <a:gd name="T1" fmla="*/ 10 h 20"/>
                <a:gd name="T2" fmla="*/ 14 w 35"/>
                <a:gd name="T3" fmla="*/ 0 h 20"/>
                <a:gd name="T4" fmla="*/ 2 w 35"/>
                <a:gd name="T5" fmla="*/ 10 h 20"/>
                <a:gd name="T6" fmla="*/ 21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5"/>
                    <a:pt x="22" y="0"/>
                    <a:pt x="14" y="0"/>
                  </a:cubicBezTo>
                  <a:cubicBezTo>
                    <a:pt x="6" y="0"/>
                    <a:pt x="0" y="5"/>
                    <a:pt x="2" y="10"/>
                  </a:cubicBezTo>
                  <a:cubicBezTo>
                    <a:pt x="4" y="16"/>
                    <a:pt x="13" y="20"/>
                    <a:pt x="21" y="20"/>
                  </a:cubicBezTo>
                  <a:cubicBezTo>
                    <a:pt x="30" y="20"/>
                    <a:pt x="35" y="16"/>
                    <a:pt x="33" y="10"/>
                  </a:cubicBezTo>
                  <a:close/>
                </a:path>
              </a:pathLst>
            </a:custGeom>
            <a:grpFill/>
            <a:ln>
              <a:noFill/>
            </a:ln>
          </p:spPr>
          <p:txBody>
            <a:bodyPr anchor="ctr"/>
            <a:lstStyle/>
            <a:p>
              <a:pPr algn="ctr"/>
              <a:endParaRPr/>
            </a:p>
          </p:txBody>
        </p:sp>
        <p:sp>
          <p:nvSpPr>
            <p:cNvPr id="427" name="îšḷiḍè">
              <a:extLst>
                <a:ext uri="{FF2B5EF4-FFF2-40B4-BE49-F238E27FC236}">
                  <a16:creationId xmlns:a16="http://schemas.microsoft.com/office/drawing/2014/main" id="{39482211-1314-4915-99D4-A1F82B696541}"/>
                </a:ext>
              </a:extLst>
            </p:cNvPr>
            <p:cNvSpPr/>
            <p:nvPr/>
          </p:nvSpPr>
          <p:spPr bwMode="auto">
            <a:xfrm>
              <a:off x="8469536" y="2439884"/>
              <a:ext cx="128065" cy="74061"/>
            </a:xfrm>
            <a:custGeom>
              <a:avLst/>
              <a:gdLst>
                <a:gd name="T0" fmla="*/ 33 w 35"/>
                <a:gd name="T1" fmla="*/ 10 h 20"/>
                <a:gd name="T2" fmla="*/ 14 w 35"/>
                <a:gd name="T3" fmla="*/ 0 h 20"/>
                <a:gd name="T4" fmla="*/ 3 w 35"/>
                <a:gd name="T5" fmla="*/ 10 h 20"/>
                <a:gd name="T6" fmla="*/ 22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5"/>
                    <a:pt x="22" y="0"/>
                    <a:pt x="14" y="0"/>
                  </a:cubicBezTo>
                  <a:cubicBezTo>
                    <a:pt x="6" y="0"/>
                    <a:pt x="0" y="5"/>
                    <a:pt x="3" y="10"/>
                  </a:cubicBezTo>
                  <a:cubicBezTo>
                    <a:pt x="5" y="16"/>
                    <a:pt x="13" y="20"/>
                    <a:pt x="22" y="20"/>
                  </a:cubicBezTo>
                  <a:cubicBezTo>
                    <a:pt x="30" y="20"/>
                    <a:pt x="35" y="16"/>
                    <a:pt x="33" y="10"/>
                  </a:cubicBezTo>
                  <a:close/>
                </a:path>
              </a:pathLst>
            </a:custGeom>
            <a:grpFill/>
            <a:ln>
              <a:noFill/>
            </a:ln>
          </p:spPr>
          <p:txBody>
            <a:bodyPr anchor="ctr"/>
            <a:lstStyle/>
            <a:p>
              <a:pPr algn="ctr"/>
              <a:endParaRPr/>
            </a:p>
          </p:txBody>
        </p:sp>
        <p:sp>
          <p:nvSpPr>
            <p:cNvPr id="428" name="íśḷiḓê">
              <a:extLst>
                <a:ext uri="{FF2B5EF4-FFF2-40B4-BE49-F238E27FC236}">
                  <a16:creationId xmlns:a16="http://schemas.microsoft.com/office/drawing/2014/main" id="{FE9EF4C5-BF53-4241-8AA9-0801A74694C5}"/>
                </a:ext>
              </a:extLst>
            </p:cNvPr>
            <p:cNvSpPr/>
            <p:nvPr/>
          </p:nvSpPr>
          <p:spPr bwMode="auto">
            <a:xfrm>
              <a:off x="8608401" y="2439884"/>
              <a:ext cx="124979" cy="74061"/>
            </a:xfrm>
            <a:custGeom>
              <a:avLst/>
              <a:gdLst>
                <a:gd name="T0" fmla="*/ 32 w 34"/>
                <a:gd name="T1" fmla="*/ 10 h 20"/>
                <a:gd name="T2" fmla="*/ 13 w 34"/>
                <a:gd name="T3" fmla="*/ 0 h 20"/>
                <a:gd name="T4" fmla="*/ 2 w 34"/>
                <a:gd name="T5" fmla="*/ 10 h 20"/>
                <a:gd name="T6" fmla="*/ 21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0" y="5"/>
                    <a:pt x="21" y="0"/>
                    <a:pt x="13" y="0"/>
                  </a:cubicBezTo>
                  <a:cubicBezTo>
                    <a:pt x="5" y="0"/>
                    <a:pt x="0" y="5"/>
                    <a:pt x="2" y="10"/>
                  </a:cubicBezTo>
                  <a:cubicBezTo>
                    <a:pt x="4" y="16"/>
                    <a:pt x="13" y="20"/>
                    <a:pt x="21" y="20"/>
                  </a:cubicBezTo>
                  <a:cubicBezTo>
                    <a:pt x="29" y="20"/>
                    <a:pt x="34" y="16"/>
                    <a:pt x="32" y="10"/>
                  </a:cubicBezTo>
                  <a:close/>
                </a:path>
              </a:pathLst>
            </a:custGeom>
            <a:grpFill/>
            <a:ln>
              <a:noFill/>
            </a:ln>
          </p:spPr>
          <p:txBody>
            <a:bodyPr anchor="ctr"/>
            <a:lstStyle/>
            <a:p>
              <a:pPr algn="ctr"/>
              <a:endParaRPr/>
            </a:p>
          </p:txBody>
        </p:sp>
        <p:sp>
          <p:nvSpPr>
            <p:cNvPr id="429" name="i$ḻíḑé">
              <a:extLst>
                <a:ext uri="{FF2B5EF4-FFF2-40B4-BE49-F238E27FC236}">
                  <a16:creationId xmlns:a16="http://schemas.microsoft.com/office/drawing/2014/main" id="{08A78881-57B1-4AD4-B6B6-B094C57C22C7}"/>
                </a:ext>
              </a:extLst>
            </p:cNvPr>
            <p:cNvSpPr/>
            <p:nvPr/>
          </p:nvSpPr>
          <p:spPr bwMode="auto">
            <a:xfrm>
              <a:off x="8744180" y="2439884"/>
              <a:ext cx="126522" cy="74061"/>
            </a:xfrm>
            <a:custGeom>
              <a:avLst/>
              <a:gdLst>
                <a:gd name="T0" fmla="*/ 32 w 35"/>
                <a:gd name="T1" fmla="*/ 10 h 20"/>
                <a:gd name="T2" fmla="*/ 13 w 35"/>
                <a:gd name="T3" fmla="*/ 0 h 20"/>
                <a:gd name="T4" fmla="*/ 2 w 35"/>
                <a:gd name="T5" fmla="*/ 10 h 20"/>
                <a:gd name="T6" fmla="*/ 21 w 35"/>
                <a:gd name="T7" fmla="*/ 20 h 20"/>
                <a:gd name="T8" fmla="*/ 32 w 35"/>
                <a:gd name="T9" fmla="*/ 10 h 20"/>
              </a:gdLst>
              <a:ahLst/>
              <a:cxnLst>
                <a:cxn ang="0">
                  <a:pos x="T0" y="T1"/>
                </a:cxn>
                <a:cxn ang="0">
                  <a:pos x="T2" y="T3"/>
                </a:cxn>
                <a:cxn ang="0">
                  <a:pos x="T4" y="T5"/>
                </a:cxn>
                <a:cxn ang="0">
                  <a:pos x="T6" y="T7"/>
                </a:cxn>
                <a:cxn ang="0">
                  <a:pos x="T8" y="T9"/>
                </a:cxn>
              </a:cxnLst>
              <a:rect l="0" t="0" r="r" b="b"/>
              <a:pathLst>
                <a:path w="35" h="20">
                  <a:moveTo>
                    <a:pt x="32" y="10"/>
                  </a:moveTo>
                  <a:cubicBezTo>
                    <a:pt x="30" y="5"/>
                    <a:pt x="21" y="0"/>
                    <a:pt x="13" y="0"/>
                  </a:cubicBezTo>
                  <a:cubicBezTo>
                    <a:pt x="5" y="0"/>
                    <a:pt x="0" y="5"/>
                    <a:pt x="2" y="10"/>
                  </a:cubicBezTo>
                  <a:cubicBezTo>
                    <a:pt x="4" y="16"/>
                    <a:pt x="13" y="20"/>
                    <a:pt x="21" y="20"/>
                  </a:cubicBezTo>
                  <a:cubicBezTo>
                    <a:pt x="30" y="20"/>
                    <a:pt x="35" y="16"/>
                    <a:pt x="32" y="10"/>
                  </a:cubicBezTo>
                  <a:close/>
                </a:path>
              </a:pathLst>
            </a:custGeom>
            <a:grpFill/>
            <a:ln>
              <a:noFill/>
            </a:ln>
          </p:spPr>
          <p:txBody>
            <a:bodyPr anchor="ctr"/>
            <a:lstStyle/>
            <a:p>
              <a:pPr algn="ctr"/>
              <a:endParaRPr/>
            </a:p>
          </p:txBody>
        </p:sp>
        <p:sp>
          <p:nvSpPr>
            <p:cNvPr id="430" name="iṥlîḍé">
              <a:extLst>
                <a:ext uri="{FF2B5EF4-FFF2-40B4-BE49-F238E27FC236}">
                  <a16:creationId xmlns:a16="http://schemas.microsoft.com/office/drawing/2014/main" id="{13E9C803-3CF9-4B72-85EB-7C19B1FC316C}"/>
                </a:ext>
              </a:extLst>
            </p:cNvPr>
            <p:cNvSpPr/>
            <p:nvPr/>
          </p:nvSpPr>
          <p:spPr bwMode="auto">
            <a:xfrm>
              <a:off x="8878417" y="2439884"/>
              <a:ext cx="128065" cy="74061"/>
            </a:xfrm>
            <a:custGeom>
              <a:avLst/>
              <a:gdLst>
                <a:gd name="T0" fmla="*/ 32 w 35"/>
                <a:gd name="T1" fmla="*/ 10 h 20"/>
                <a:gd name="T2" fmla="*/ 13 w 35"/>
                <a:gd name="T3" fmla="*/ 0 h 20"/>
                <a:gd name="T4" fmla="*/ 2 w 35"/>
                <a:gd name="T5" fmla="*/ 10 h 20"/>
                <a:gd name="T6" fmla="*/ 22 w 35"/>
                <a:gd name="T7" fmla="*/ 20 h 20"/>
                <a:gd name="T8" fmla="*/ 32 w 35"/>
                <a:gd name="T9" fmla="*/ 10 h 20"/>
              </a:gdLst>
              <a:ahLst/>
              <a:cxnLst>
                <a:cxn ang="0">
                  <a:pos x="T0" y="T1"/>
                </a:cxn>
                <a:cxn ang="0">
                  <a:pos x="T2" y="T3"/>
                </a:cxn>
                <a:cxn ang="0">
                  <a:pos x="T4" y="T5"/>
                </a:cxn>
                <a:cxn ang="0">
                  <a:pos x="T6" y="T7"/>
                </a:cxn>
                <a:cxn ang="0">
                  <a:pos x="T8" y="T9"/>
                </a:cxn>
              </a:cxnLst>
              <a:rect l="0" t="0" r="r" b="b"/>
              <a:pathLst>
                <a:path w="35" h="20">
                  <a:moveTo>
                    <a:pt x="32" y="10"/>
                  </a:moveTo>
                  <a:cubicBezTo>
                    <a:pt x="30" y="5"/>
                    <a:pt x="21" y="0"/>
                    <a:pt x="13" y="0"/>
                  </a:cubicBezTo>
                  <a:cubicBezTo>
                    <a:pt x="5" y="0"/>
                    <a:pt x="0" y="5"/>
                    <a:pt x="2" y="10"/>
                  </a:cubicBezTo>
                  <a:cubicBezTo>
                    <a:pt x="5" y="16"/>
                    <a:pt x="13" y="20"/>
                    <a:pt x="22" y="20"/>
                  </a:cubicBezTo>
                  <a:cubicBezTo>
                    <a:pt x="30" y="20"/>
                    <a:pt x="35" y="16"/>
                    <a:pt x="32" y="10"/>
                  </a:cubicBezTo>
                  <a:close/>
                </a:path>
              </a:pathLst>
            </a:custGeom>
            <a:grpFill/>
            <a:ln>
              <a:noFill/>
            </a:ln>
          </p:spPr>
          <p:txBody>
            <a:bodyPr anchor="ctr"/>
            <a:lstStyle/>
            <a:p>
              <a:pPr algn="ctr"/>
              <a:endParaRPr/>
            </a:p>
          </p:txBody>
        </p:sp>
        <p:sp>
          <p:nvSpPr>
            <p:cNvPr id="431" name="íšḷíḋè">
              <a:extLst>
                <a:ext uri="{FF2B5EF4-FFF2-40B4-BE49-F238E27FC236}">
                  <a16:creationId xmlns:a16="http://schemas.microsoft.com/office/drawing/2014/main" id="{AF401006-0673-4BFD-89A5-B6691C553FD6}"/>
                </a:ext>
              </a:extLst>
            </p:cNvPr>
            <p:cNvSpPr/>
            <p:nvPr/>
          </p:nvSpPr>
          <p:spPr bwMode="auto">
            <a:xfrm>
              <a:off x="9014196" y="2439884"/>
              <a:ext cx="126522" cy="74061"/>
            </a:xfrm>
            <a:custGeom>
              <a:avLst/>
              <a:gdLst>
                <a:gd name="T0" fmla="*/ 33 w 35"/>
                <a:gd name="T1" fmla="*/ 10 h 20"/>
                <a:gd name="T2" fmla="*/ 13 w 35"/>
                <a:gd name="T3" fmla="*/ 0 h 20"/>
                <a:gd name="T4" fmla="*/ 2 w 35"/>
                <a:gd name="T5" fmla="*/ 10 h 20"/>
                <a:gd name="T6" fmla="*/ 22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0" y="5"/>
                    <a:pt x="21" y="0"/>
                    <a:pt x="13" y="0"/>
                  </a:cubicBezTo>
                  <a:cubicBezTo>
                    <a:pt x="5" y="0"/>
                    <a:pt x="0" y="5"/>
                    <a:pt x="2" y="10"/>
                  </a:cubicBezTo>
                  <a:cubicBezTo>
                    <a:pt x="5" y="16"/>
                    <a:pt x="14" y="20"/>
                    <a:pt x="22" y="20"/>
                  </a:cubicBezTo>
                  <a:cubicBezTo>
                    <a:pt x="31" y="20"/>
                    <a:pt x="35" y="16"/>
                    <a:pt x="33" y="10"/>
                  </a:cubicBezTo>
                  <a:close/>
                </a:path>
              </a:pathLst>
            </a:custGeom>
            <a:grpFill/>
            <a:ln>
              <a:noFill/>
            </a:ln>
          </p:spPr>
          <p:txBody>
            <a:bodyPr anchor="ctr"/>
            <a:lstStyle/>
            <a:p>
              <a:pPr algn="ctr"/>
              <a:endParaRPr/>
            </a:p>
          </p:txBody>
        </p:sp>
        <p:sp>
          <p:nvSpPr>
            <p:cNvPr id="432" name="iṩlïdè">
              <a:extLst>
                <a:ext uri="{FF2B5EF4-FFF2-40B4-BE49-F238E27FC236}">
                  <a16:creationId xmlns:a16="http://schemas.microsoft.com/office/drawing/2014/main" id="{B536DBD8-A7C3-4FF0-B455-276F4A17D75F}"/>
                </a:ext>
              </a:extLst>
            </p:cNvPr>
            <p:cNvSpPr/>
            <p:nvPr/>
          </p:nvSpPr>
          <p:spPr bwMode="auto">
            <a:xfrm>
              <a:off x="9148432" y="2439884"/>
              <a:ext cx="131151" cy="74061"/>
            </a:xfrm>
            <a:custGeom>
              <a:avLst/>
              <a:gdLst>
                <a:gd name="T0" fmla="*/ 33 w 36"/>
                <a:gd name="T1" fmla="*/ 10 h 20"/>
                <a:gd name="T2" fmla="*/ 13 w 36"/>
                <a:gd name="T3" fmla="*/ 0 h 20"/>
                <a:gd name="T4" fmla="*/ 3 w 36"/>
                <a:gd name="T5" fmla="*/ 10 h 20"/>
                <a:gd name="T6" fmla="*/ 2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0" y="5"/>
                    <a:pt x="21" y="0"/>
                    <a:pt x="13" y="0"/>
                  </a:cubicBezTo>
                  <a:cubicBezTo>
                    <a:pt x="5" y="0"/>
                    <a:pt x="0" y="5"/>
                    <a:pt x="3" y="10"/>
                  </a:cubicBezTo>
                  <a:cubicBezTo>
                    <a:pt x="5" y="16"/>
                    <a:pt x="14" y="20"/>
                    <a:pt x="23" y="20"/>
                  </a:cubicBezTo>
                  <a:cubicBezTo>
                    <a:pt x="31" y="20"/>
                    <a:pt x="36" y="16"/>
                    <a:pt x="33" y="10"/>
                  </a:cubicBezTo>
                  <a:close/>
                </a:path>
              </a:pathLst>
            </a:custGeom>
            <a:grpFill/>
            <a:ln>
              <a:noFill/>
            </a:ln>
          </p:spPr>
          <p:txBody>
            <a:bodyPr anchor="ctr"/>
            <a:lstStyle/>
            <a:p>
              <a:pPr algn="ctr"/>
              <a:endParaRPr/>
            </a:p>
          </p:txBody>
        </p:sp>
        <p:sp>
          <p:nvSpPr>
            <p:cNvPr id="433" name="iŝḻîḑé">
              <a:extLst>
                <a:ext uri="{FF2B5EF4-FFF2-40B4-BE49-F238E27FC236}">
                  <a16:creationId xmlns:a16="http://schemas.microsoft.com/office/drawing/2014/main" id="{68E99900-0F17-4CD9-88FA-42144FAA170F}"/>
                </a:ext>
              </a:extLst>
            </p:cNvPr>
            <p:cNvSpPr/>
            <p:nvPr/>
          </p:nvSpPr>
          <p:spPr bwMode="auto">
            <a:xfrm>
              <a:off x="9284211" y="2439884"/>
              <a:ext cx="131151" cy="74061"/>
            </a:xfrm>
            <a:custGeom>
              <a:avLst/>
              <a:gdLst>
                <a:gd name="T0" fmla="*/ 33 w 36"/>
                <a:gd name="T1" fmla="*/ 10 h 20"/>
                <a:gd name="T2" fmla="*/ 13 w 36"/>
                <a:gd name="T3" fmla="*/ 0 h 20"/>
                <a:gd name="T4" fmla="*/ 3 w 36"/>
                <a:gd name="T5" fmla="*/ 10 h 20"/>
                <a:gd name="T6" fmla="*/ 2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0" y="5"/>
                    <a:pt x="21" y="0"/>
                    <a:pt x="13" y="0"/>
                  </a:cubicBezTo>
                  <a:cubicBezTo>
                    <a:pt x="5" y="0"/>
                    <a:pt x="0" y="5"/>
                    <a:pt x="3" y="10"/>
                  </a:cubicBezTo>
                  <a:cubicBezTo>
                    <a:pt x="5" y="16"/>
                    <a:pt x="14" y="20"/>
                    <a:pt x="23" y="20"/>
                  </a:cubicBezTo>
                  <a:cubicBezTo>
                    <a:pt x="31" y="20"/>
                    <a:pt x="36" y="16"/>
                    <a:pt x="33" y="10"/>
                  </a:cubicBezTo>
                  <a:close/>
                </a:path>
              </a:pathLst>
            </a:custGeom>
            <a:grpFill/>
            <a:ln>
              <a:noFill/>
            </a:ln>
          </p:spPr>
          <p:txBody>
            <a:bodyPr anchor="ctr"/>
            <a:lstStyle/>
            <a:p>
              <a:pPr algn="ctr"/>
              <a:endParaRPr/>
            </a:p>
          </p:txBody>
        </p:sp>
        <p:sp>
          <p:nvSpPr>
            <p:cNvPr id="434" name="íṣ1ïďé">
              <a:extLst>
                <a:ext uri="{FF2B5EF4-FFF2-40B4-BE49-F238E27FC236}">
                  <a16:creationId xmlns:a16="http://schemas.microsoft.com/office/drawing/2014/main" id="{961E595F-8167-42B1-9543-65906DF6BBA4}"/>
                </a:ext>
              </a:extLst>
            </p:cNvPr>
            <p:cNvSpPr/>
            <p:nvPr/>
          </p:nvSpPr>
          <p:spPr bwMode="auto">
            <a:xfrm>
              <a:off x="8779668" y="2532461"/>
              <a:ext cx="128065" cy="72519"/>
            </a:xfrm>
            <a:custGeom>
              <a:avLst/>
              <a:gdLst>
                <a:gd name="T0" fmla="*/ 33 w 35"/>
                <a:gd name="T1" fmla="*/ 10 h 20"/>
                <a:gd name="T2" fmla="*/ 13 w 35"/>
                <a:gd name="T3" fmla="*/ 0 h 20"/>
                <a:gd name="T4" fmla="*/ 2 w 35"/>
                <a:gd name="T5" fmla="*/ 10 h 20"/>
                <a:gd name="T6" fmla="*/ 22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1" y="4"/>
                    <a:pt x="22" y="0"/>
                    <a:pt x="13" y="0"/>
                  </a:cubicBezTo>
                  <a:cubicBezTo>
                    <a:pt x="5" y="0"/>
                    <a:pt x="0" y="4"/>
                    <a:pt x="2" y="10"/>
                  </a:cubicBezTo>
                  <a:cubicBezTo>
                    <a:pt x="5" y="15"/>
                    <a:pt x="13" y="20"/>
                    <a:pt x="22" y="20"/>
                  </a:cubicBezTo>
                  <a:cubicBezTo>
                    <a:pt x="31" y="20"/>
                    <a:pt x="35" y="15"/>
                    <a:pt x="33" y="10"/>
                  </a:cubicBezTo>
                  <a:close/>
                </a:path>
              </a:pathLst>
            </a:custGeom>
            <a:grpFill/>
            <a:ln>
              <a:noFill/>
            </a:ln>
          </p:spPr>
          <p:txBody>
            <a:bodyPr anchor="ctr"/>
            <a:lstStyle/>
            <a:p>
              <a:pPr algn="ctr"/>
              <a:endParaRPr/>
            </a:p>
          </p:txBody>
        </p:sp>
        <p:sp>
          <p:nvSpPr>
            <p:cNvPr id="435" name="ísľîďé">
              <a:extLst>
                <a:ext uri="{FF2B5EF4-FFF2-40B4-BE49-F238E27FC236}">
                  <a16:creationId xmlns:a16="http://schemas.microsoft.com/office/drawing/2014/main" id="{6C0A0415-4056-4990-9835-D0BC40DD7D4D}"/>
                </a:ext>
              </a:extLst>
            </p:cNvPr>
            <p:cNvSpPr/>
            <p:nvPr/>
          </p:nvSpPr>
          <p:spPr bwMode="auto">
            <a:xfrm>
              <a:off x="8915448" y="2532461"/>
              <a:ext cx="131151" cy="72519"/>
            </a:xfrm>
            <a:custGeom>
              <a:avLst/>
              <a:gdLst>
                <a:gd name="T0" fmla="*/ 34 w 36"/>
                <a:gd name="T1" fmla="*/ 10 h 20"/>
                <a:gd name="T2" fmla="*/ 14 w 36"/>
                <a:gd name="T3" fmla="*/ 0 h 20"/>
                <a:gd name="T4" fmla="*/ 3 w 36"/>
                <a:gd name="T5" fmla="*/ 10 h 20"/>
                <a:gd name="T6" fmla="*/ 23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1" y="4"/>
                    <a:pt x="22" y="0"/>
                    <a:pt x="14" y="0"/>
                  </a:cubicBezTo>
                  <a:cubicBezTo>
                    <a:pt x="5" y="0"/>
                    <a:pt x="0" y="4"/>
                    <a:pt x="3" y="10"/>
                  </a:cubicBezTo>
                  <a:cubicBezTo>
                    <a:pt x="5" y="15"/>
                    <a:pt x="14" y="20"/>
                    <a:pt x="23" y="20"/>
                  </a:cubicBezTo>
                  <a:cubicBezTo>
                    <a:pt x="31" y="20"/>
                    <a:pt x="36" y="15"/>
                    <a:pt x="34" y="10"/>
                  </a:cubicBezTo>
                  <a:close/>
                </a:path>
              </a:pathLst>
            </a:custGeom>
            <a:grpFill/>
            <a:ln>
              <a:noFill/>
            </a:ln>
          </p:spPr>
          <p:txBody>
            <a:bodyPr anchor="ctr"/>
            <a:lstStyle/>
            <a:p>
              <a:pPr algn="ctr"/>
              <a:endParaRPr/>
            </a:p>
          </p:txBody>
        </p:sp>
        <p:sp>
          <p:nvSpPr>
            <p:cNvPr id="436" name="išľiḓé">
              <a:extLst>
                <a:ext uri="{FF2B5EF4-FFF2-40B4-BE49-F238E27FC236}">
                  <a16:creationId xmlns:a16="http://schemas.microsoft.com/office/drawing/2014/main" id="{AAE66E82-5EB8-44A5-8855-43F6FDA96C96}"/>
                </a:ext>
              </a:extLst>
            </p:cNvPr>
            <p:cNvSpPr/>
            <p:nvPr/>
          </p:nvSpPr>
          <p:spPr bwMode="auto">
            <a:xfrm>
              <a:off x="9193178" y="2532461"/>
              <a:ext cx="131151" cy="72519"/>
            </a:xfrm>
            <a:custGeom>
              <a:avLst/>
              <a:gdLst>
                <a:gd name="T0" fmla="*/ 33 w 36"/>
                <a:gd name="T1" fmla="*/ 10 h 20"/>
                <a:gd name="T2" fmla="*/ 13 w 36"/>
                <a:gd name="T3" fmla="*/ 0 h 20"/>
                <a:gd name="T4" fmla="*/ 2 w 36"/>
                <a:gd name="T5" fmla="*/ 10 h 20"/>
                <a:gd name="T6" fmla="*/ 2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0" y="4"/>
                    <a:pt x="21" y="0"/>
                    <a:pt x="13" y="0"/>
                  </a:cubicBezTo>
                  <a:cubicBezTo>
                    <a:pt x="4" y="0"/>
                    <a:pt x="0" y="4"/>
                    <a:pt x="2" y="10"/>
                  </a:cubicBezTo>
                  <a:cubicBezTo>
                    <a:pt x="5" y="15"/>
                    <a:pt x="14" y="20"/>
                    <a:pt x="23" y="20"/>
                  </a:cubicBezTo>
                  <a:cubicBezTo>
                    <a:pt x="31" y="20"/>
                    <a:pt x="36" y="15"/>
                    <a:pt x="33" y="10"/>
                  </a:cubicBezTo>
                  <a:close/>
                </a:path>
              </a:pathLst>
            </a:custGeom>
            <a:grpFill/>
            <a:ln>
              <a:noFill/>
            </a:ln>
          </p:spPr>
          <p:txBody>
            <a:bodyPr anchor="ctr"/>
            <a:lstStyle/>
            <a:p>
              <a:pPr algn="ctr"/>
              <a:endParaRPr/>
            </a:p>
          </p:txBody>
        </p:sp>
        <p:sp>
          <p:nvSpPr>
            <p:cNvPr id="437" name="ïs1íde">
              <a:extLst>
                <a:ext uri="{FF2B5EF4-FFF2-40B4-BE49-F238E27FC236}">
                  <a16:creationId xmlns:a16="http://schemas.microsoft.com/office/drawing/2014/main" id="{6F0DF868-892E-4DF2-92B6-E7335907F28B}"/>
                </a:ext>
              </a:extLst>
            </p:cNvPr>
            <p:cNvSpPr/>
            <p:nvPr/>
          </p:nvSpPr>
          <p:spPr bwMode="auto">
            <a:xfrm>
              <a:off x="8816699" y="2623495"/>
              <a:ext cx="131151" cy="72519"/>
            </a:xfrm>
            <a:custGeom>
              <a:avLst/>
              <a:gdLst>
                <a:gd name="T0" fmla="*/ 34 w 36"/>
                <a:gd name="T1" fmla="*/ 10 h 20"/>
                <a:gd name="T2" fmla="*/ 14 w 36"/>
                <a:gd name="T3" fmla="*/ 0 h 20"/>
                <a:gd name="T4" fmla="*/ 3 w 36"/>
                <a:gd name="T5" fmla="*/ 10 h 20"/>
                <a:gd name="T6" fmla="*/ 23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1" y="4"/>
                    <a:pt x="23" y="0"/>
                    <a:pt x="14" y="0"/>
                  </a:cubicBezTo>
                  <a:cubicBezTo>
                    <a:pt x="5" y="0"/>
                    <a:pt x="0" y="4"/>
                    <a:pt x="3" y="10"/>
                  </a:cubicBezTo>
                  <a:cubicBezTo>
                    <a:pt x="5" y="16"/>
                    <a:pt x="14" y="20"/>
                    <a:pt x="23" y="20"/>
                  </a:cubicBezTo>
                  <a:cubicBezTo>
                    <a:pt x="32" y="20"/>
                    <a:pt x="36" y="16"/>
                    <a:pt x="34" y="10"/>
                  </a:cubicBezTo>
                  <a:close/>
                </a:path>
              </a:pathLst>
            </a:custGeom>
            <a:grpFill/>
            <a:ln>
              <a:noFill/>
            </a:ln>
          </p:spPr>
          <p:txBody>
            <a:bodyPr anchor="ctr"/>
            <a:lstStyle/>
            <a:p>
              <a:pPr algn="ctr"/>
              <a:endParaRPr/>
            </a:p>
          </p:txBody>
        </p:sp>
        <p:sp>
          <p:nvSpPr>
            <p:cNvPr id="438" name="ï$1ídê">
              <a:extLst>
                <a:ext uri="{FF2B5EF4-FFF2-40B4-BE49-F238E27FC236}">
                  <a16:creationId xmlns:a16="http://schemas.microsoft.com/office/drawing/2014/main" id="{78099EF5-8918-458C-908A-45C52AAC5625}"/>
                </a:ext>
              </a:extLst>
            </p:cNvPr>
            <p:cNvSpPr/>
            <p:nvPr/>
          </p:nvSpPr>
          <p:spPr bwMode="auto">
            <a:xfrm>
              <a:off x="8955564" y="2623495"/>
              <a:ext cx="134237" cy="72519"/>
            </a:xfrm>
            <a:custGeom>
              <a:avLst/>
              <a:gdLst>
                <a:gd name="T0" fmla="*/ 34 w 37"/>
                <a:gd name="T1" fmla="*/ 10 h 20"/>
                <a:gd name="T2" fmla="*/ 14 w 37"/>
                <a:gd name="T3" fmla="*/ 0 h 20"/>
                <a:gd name="T4" fmla="*/ 3 w 37"/>
                <a:gd name="T5" fmla="*/ 10 h 20"/>
                <a:gd name="T6" fmla="*/ 2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2" y="4"/>
                    <a:pt x="22" y="0"/>
                    <a:pt x="14" y="0"/>
                  </a:cubicBezTo>
                  <a:cubicBezTo>
                    <a:pt x="5" y="0"/>
                    <a:pt x="0" y="4"/>
                    <a:pt x="3" y="10"/>
                  </a:cubicBezTo>
                  <a:cubicBezTo>
                    <a:pt x="6" y="16"/>
                    <a:pt x="15" y="20"/>
                    <a:pt x="23" y="20"/>
                  </a:cubicBezTo>
                  <a:cubicBezTo>
                    <a:pt x="32" y="20"/>
                    <a:pt x="37" y="16"/>
                    <a:pt x="34" y="10"/>
                  </a:cubicBezTo>
                  <a:close/>
                </a:path>
              </a:pathLst>
            </a:custGeom>
            <a:grpFill/>
            <a:ln>
              <a:noFill/>
            </a:ln>
          </p:spPr>
          <p:txBody>
            <a:bodyPr anchor="ctr"/>
            <a:lstStyle/>
            <a:p>
              <a:pPr algn="ctr"/>
              <a:endParaRPr/>
            </a:p>
          </p:txBody>
        </p:sp>
        <p:sp>
          <p:nvSpPr>
            <p:cNvPr id="439" name="îṥḻîḍê">
              <a:extLst>
                <a:ext uri="{FF2B5EF4-FFF2-40B4-BE49-F238E27FC236}">
                  <a16:creationId xmlns:a16="http://schemas.microsoft.com/office/drawing/2014/main" id="{56D55D3E-7FDC-4F18-BF39-862963E06C6A}"/>
                </a:ext>
              </a:extLst>
            </p:cNvPr>
            <p:cNvSpPr/>
            <p:nvPr/>
          </p:nvSpPr>
          <p:spPr bwMode="auto">
            <a:xfrm>
              <a:off x="9236381" y="2623495"/>
              <a:ext cx="131151" cy="72519"/>
            </a:xfrm>
            <a:custGeom>
              <a:avLst/>
              <a:gdLst>
                <a:gd name="T0" fmla="*/ 33 w 36"/>
                <a:gd name="T1" fmla="*/ 10 h 20"/>
                <a:gd name="T2" fmla="*/ 13 w 36"/>
                <a:gd name="T3" fmla="*/ 0 h 20"/>
                <a:gd name="T4" fmla="*/ 2 w 36"/>
                <a:gd name="T5" fmla="*/ 10 h 20"/>
                <a:gd name="T6" fmla="*/ 2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1" y="4"/>
                    <a:pt x="21" y="0"/>
                    <a:pt x="13" y="0"/>
                  </a:cubicBezTo>
                  <a:cubicBezTo>
                    <a:pt x="4" y="0"/>
                    <a:pt x="0" y="4"/>
                    <a:pt x="2" y="10"/>
                  </a:cubicBezTo>
                  <a:cubicBezTo>
                    <a:pt x="5" y="16"/>
                    <a:pt x="14" y="20"/>
                    <a:pt x="23" y="20"/>
                  </a:cubicBezTo>
                  <a:cubicBezTo>
                    <a:pt x="32" y="20"/>
                    <a:pt x="36" y="16"/>
                    <a:pt x="33" y="10"/>
                  </a:cubicBezTo>
                  <a:close/>
                </a:path>
              </a:pathLst>
            </a:custGeom>
            <a:grpFill/>
            <a:ln>
              <a:noFill/>
            </a:ln>
          </p:spPr>
          <p:txBody>
            <a:bodyPr anchor="ctr"/>
            <a:lstStyle/>
            <a:p>
              <a:pPr algn="ctr"/>
              <a:endParaRPr/>
            </a:p>
          </p:txBody>
        </p:sp>
        <p:sp>
          <p:nvSpPr>
            <p:cNvPr id="440" name="îṥḻiďe">
              <a:extLst>
                <a:ext uri="{FF2B5EF4-FFF2-40B4-BE49-F238E27FC236}">
                  <a16:creationId xmlns:a16="http://schemas.microsoft.com/office/drawing/2014/main" id="{6C5ADACA-511E-426E-8AB3-EFBA5ECA93CE}"/>
                </a:ext>
              </a:extLst>
            </p:cNvPr>
            <p:cNvSpPr/>
            <p:nvPr/>
          </p:nvSpPr>
          <p:spPr bwMode="auto">
            <a:xfrm>
              <a:off x="8856816" y="2714528"/>
              <a:ext cx="135779" cy="80233"/>
            </a:xfrm>
            <a:custGeom>
              <a:avLst/>
              <a:gdLst>
                <a:gd name="T0" fmla="*/ 34 w 37"/>
                <a:gd name="T1" fmla="*/ 11 h 22"/>
                <a:gd name="T2" fmla="*/ 14 w 37"/>
                <a:gd name="T3" fmla="*/ 0 h 22"/>
                <a:gd name="T4" fmla="*/ 3 w 37"/>
                <a:gd name="T5" fmla="*/ 11 h 22"/>
                <a:gd name="T6" fmla="*/ 23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2" y="5"/>
                    <a:pt x="23" y="0"/>
                    <a:pt x="14" y="0"/>
                  </a:cubicBezTo>
                  <a:cubicBezTo>
                    <a:pt x="5" y="0"/>
                    <a:pt x="0" y="5"/>
                    <a:pt x="3" y="11"/>
                  </a:cubicBezTo>
                  <a:cubicBezTo>
                    <a:pt x="5" y="17"/>
                    <a:pt x="14" y="22"/>
                    <a:pt x="23" y="22"/>
                  </a:cubicBezTo>
                  <a:cubicBezTo>
                    <a:pt x="32" y="22"/>
                    <a:pt x="37" y="17"/>
                    <a:pt x="34" y="11"/>
                  </a:cubicBezTo>
                  <a:close/>
                </a:path>
              </a:pathLst>
            </a:custGeom>
            <a:grpFill/>
            <a:ln>
              <a:noFill/>
            </a:ln>
          </p:spPr>
          <p:txBody>
            <a:bodyPr anchor="ctr"/>
            <a:lstStyle/>
            <a:p>
              <a:pPr algn="ctr"/>
              <a:endParaRPr/>
            </a:p>
          </p:txBody>
        </p:sp>
        <p:sp>
          <p:nvSpPr>
            <p:cNvPr id="441" name="iṣļíḓè">
              <a:extLst>
                <a:ext uri="{FF2B5EF4-FFF2-40B4-BE49-F238E27FC236}">
                  <a16:creationId xmlns:a16="http://schemas.microsoft.com/office/drawing/2014/main" id="{B04B3CC3-EFC7-46AB-B6E5-962A0708397A}"/>
                </a:ext>
              </a:extLst>
            </p:cNvPr>
            <p:cNvSpPr/>
            <p:nvPr/>
          </p:nvSpPr>
          <p:spPr bwMode="auto">
            <a:xfrm>
              <a:off x="8998767" y="2714528"/>
              <a:ext cx="135779" cy="80233"/>
            </a:xfrm>
            <a:custGeom>
              <a:avLst/>
              <a:gdLst>
                <a:gd name="T0" fmla="*/ 34 w 37"/>
                <a:gd name="T1" fmla="*/ 11 h 22"/>
                <a:gd name="T2" fmla="*/ 13 w 37"/>
                <a:gd name="T3" fmla="*/ 0 h 22"/>
                <a:gd name="T4" fmla="*/ 2 w 37"/>
                <a:gd name="T5" fmla="*/ 11 h 22"/>
                <a:gd name="T6" fmla="*/ 23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1" y="5"/>
                    <a:pt x="22" y="0"/>
                    <a:pt x="13" y="0"/>
                  </a:cubicBezTo>
                  <a:cubicBezTo>
                    <a:pt x="5" y="0"/>
                    <a:pt x="0" y="5"/>
                    <a:pt x="2" y="11"/>
                  </a:cubicBezTo>
                  <a:cubicBezTo>
                    <a:pt x="5" y="17"/>
                    <a:pt x="14" y="22"/>
                    <a:pt x="23" y="22"/>
                  </a:cubicBezTo>
                  <a:cubicBezTo>
                    <a:pt x="32" y="22"/>
                    <a:pt x="37" y="17"/>
                    <a:pt x="34" y="11"/>
                  </a:cubicBezTo>
                  <a:close/>
                </a:path>
              </a:pathLst>
            </a:custGeom>
            <a:grpFill/>
            <a:ln>
              <a:noFill/>
            </a:ln>
          </p:spPr>
          <p:txBody>
            <a:bodyPr anchor="ctr"/>
            <a:lstStyle/>
            <a:p>
              <a:pPr algn="ctr"/>
              <a:endParaRPr/>
            </a:p>
          </p:txBody>
        </p:sp>
        <p:sp>
          <p:nvSpPr>
            <p:cNvPr id="442" name="isḻíḓé">
              <a:extLst>
                <a:ext uri="{FF2B5EF4-FFF2-40B4-BE49-F238E27FC236}">
                  <a16:creationId xmlns:a16="http://schemas.microsoft.com/office/drawing/2014/main" id="{4C2E9BCD-A141-4C67-8F70-8A98BCE0F812}"/>
                </a:ext>
              </a:extLst>
            </p:cNvPr>
            <p:cNvSpPr/>
            <p:nvPr/>
          </p:nvSpPr>
          <p:spPr bwMode="auto">
            <a:xfrm>
              <a:off x="8896932" y="2810191"/>
              <a:ext cx="135779" cy="80233"/>
            </a:xfrm>
            <a:custGeom>
              <a:avLst/>
              <a:gdLst>
                <a:gd name="T0" fmla="*/ 35 w 37"/>
                <a:gd name="T1" fmla="*/ 11 h 22"/>
                <a:gd name="T2" fmla="*/ 14 w 37"/>
                <a:gd name="T3" fmla="*/ 0 h 22"/>
                <a:gd name="T4" fmla="*/ 3 w 37"/>
                <a:gd name="T5" fmla="*/ 11 h 22"/>
                <a:gd name="T6" fmla="*/ 24 w 37"/>
                <a:gd name="T7" fmla="*/ 22 h 22"/>
                <a:gd name="T8" fmla="*/ 35 w 37"/>
                <a:gd name="T9" fmla="*/ 11 h 22"/>
              </a:gdLst>
              <a:ahLst/>
              <a:cxnLst>
                <a:cxn ang="0">
                  <a:pos x="T0" y="T1"/>
                </a:cxn>
                <a:cxn ang="0">
                  <a:pos x="T2" y="T3"/>
                </a:cxn>
                <a:cxn ang="0">
                  <a:pos x="T4" y="T5"/>
                </a:cxn>
                <a:cxn ang="0">
                  <a:pos x="T6" y="T7"/>
                </a:cxn>
                <a:cxn ang="0">
                  <a:pos x="T8" y="T9"/>
                </a:cxn>
              </a:cxnLst>
              <a:rect l="0" t="0" r="r" b="b"/>
              <a:pathLst>
                <a:path w="37" h="22">
                  <a:moveTo>
                    <a:pt x="35" y="11"/>
                  </a:moveTo>
                  <a:cubicBezTo>
                    <a:pt x="32" y="5"/>
                    <a:pt x="23" y="0"/>
                    <a:pt x="14" y="0"/>
                  </a:cubicBezTo>
                  <a:cubicBezTo>
                    <a:pt x="5" y="0"/>
                    <a:pt x="0" y="5"/>
                    <a:pt x="3" y="11"/>
                  </a:cubicBezTo>
                  <a:cubicBezTo>
                    <a:pt x="5" y="17"/>
                    <a:pt x="15" y="22"/>
                    <a:pt x="24" y="22"/>
                  </a:cubicBezTo>
                  <a:cubicBezTo>
                    <a:pt x="32" y="22"/>
                    <a:pt x="37" y="17"/>
                    <a:pt x="35" y="11"/>
                  </a:cubicBezTo>
                  <a:close/>
                </a:path>
              </a:pathLst>
            </a:custGeom>
            <a:grpFill/>
            <a:ln>
              <a:noFill/>
            </a:ln>
          </p:spPr>
          <p:txBody>
            <a:bodyPr anchor="ctr"/>
            <a:lstStyle/>
            <a:p>
              <a:pPr algn="ctr"/>
              <a:endParaRPr/>
            </a:p>
          </p:txBody>
        </p:sp>
        <p:sp>
          <p:nvSpPr>
            <p:cNvPr id="443" name="îşļïďê">
              <a:extLst>
                <a:ext uri="{FF2B5EF4-FFF2-40B4-BE49-F238E27FC236}">
                  <a16:creationId xmlns:a16="http://schemas.microsoft.com/office/drawing/2014/main" id="{02AAB272-3634-4CEE-9E14-75C1278D9B99}"/>
                </a:ext>
              </a:extLst>
            </p:cNvPr>
            <p:cNvSpPr/>
            <p:nvPr/>
          </p:nvSpPr>
          <p:spPr bwMode="auto">
            <a:xfrm>
              <a:off x="9038883" y="2810191"/>
              <a:ext cx="138865" cy="80233"/>
            </a:xfrm>
            <a:custGeom>
              <a:avLst/>
              <a:gdLst>
                <a:gd name="T0" fmla="*/ 35 w 38"/>
                <a:gd name="T1" fmla="*/ 11 h 22"/>
                <a:gd name="T2" fmla="*/ 14 w 38"/>
                <a:gd name="T3" fmla="*/ 0 h 22"/>
                <a:gd name="T4" fmla="*/ 3 w 38"/>
                <a:gd name="T5" fmla="*/ 11 h 22"/>
                <a:gd name="T6" fmla="*/ 24 w 38"/>
                <a:gd name="T7" fmla="*/ 22 h 22"/>
                <a:gd name="T8" fmla="*/ 35 w 38"/>
                <a:gd name="T9" fmla="*/ 11 h 22"/>
              </a:gdLst>
              <a:ahLst/>
              <a:cxnLst>
                <a:cxn ang="0">
                  <a:pos x="T0" y="T1"/>
                </a:cxn>
                <a:cxn ang="0">
                  <a:pos x="T2" y="T3"/>
                </a:cxn>
                <a:cxn ang="0">
                  <a:pos x="T4" y="T5"/>
                </a:cxn>
                <a:cxn ang="0">
                  <a:pos x="T6" y="T7"/>
                </a:cxn>
                <a:cxn ang="0">
                  <a:pos x="T8" y="T9"/>
                </a:cxn>
              </a:cxnLst>
              <a:rect l="0" t="0" r="r" b="b"/>
              <a:pathLst>
                <a:path w="38" h="22">
                  <a:moveTo>
                    <a:pt x="35" y="11"/>
                  </a:moveTo>
                  <a:cubicBezTo>
                    <a:pt x="32" y="5"/>
                    <a:pt x="23" y="0"/>
                    <a:pt x="14" y="0"/>
                  </a:cubicBezTo>
                  <a:cubicBezTo>
                    <a:pt x="5" y="0"/>
                    <a:pt x="0" y="5"/>
                    <a:pt x="3" y="11"/>
                  </a:cubicBezTo>
                  <a:cubicBezTo>
                    <a:pt x="6" y="17"/>
                    <a:pt x="15" y="22"/>
                    <a:pt x="24" y="22"/>
                  </a:cubicBezTo>
                  <a:cubicBezTo>
                    <a:pt x="33" y="22"/>
                    <a:pt x="38" y="17"/>
                    <a:pt x="35" y="11"/>
                  </a:cubicBezTo>
                  <a:close/>
                </a:path>
              </a:pathLst>
            </a:custGeom>
            <a:grpFill/>
            <a:ln>
              <a:noFill/>
            </a:ln>
          </p:spPr>
          <p:txBody>
            <a:bodyPr anchor="ctr"/>
            <a:lstStyle/>
            <a:p>
              <a:pPr algn="ctr"/>
              <a:endParaRPr/>
            </a:p>
          </p:txBody>
        </p:sp>
        <p:sp>
          <p:nvSpPr>
            <p:cNvPr id="444" name="îş1îďè">
              <a:extLst>
                <a:ext uri="{FF2B5EF4-FFF2-40B4-BE49-F238E27FC236}">
                  <a16:creationId xmlns:a16="http://schemas.microsoft.com/office/drawing/2014/main" id="{33ADDD0F-0F85-4AE8-91FF-4E1C93B913E7}"/>
                </a:ext>
              </a:extLst>
            </p:cNvPr>
            <p:cNvSpPr/>
            <p:nvPr/>
          </p:nvSpPr>
          <p:spPr bwMode="auto">
            <a:xfrm>
              <a:off x="8940135" y="2907397"/>
              <a:ext cx="135779" cy="84863"/>
            </a:xfrm>
            <a:custGeom>
              <a:avLst/>
              <a:gdLst>
                <a:gd name="T0" fmla="*/ 35 w 37"/>
                <a:gd name="T1" fmla="*/ 11 h 23"/>
                <a:gd name="T2" fmla="*/ 14 w 37"/>
                <a:gd name="T3" fmla="*/ 0 h 23"/>
                <a:gd name="T4" fmla="*/ 2 w 37"/>
                <a:gd name="T5" fmla="*/ 11 h 23"/>
                <a:gd name="T6" fmla="*/ 23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2" y="5"/>
                    <a:pt x="23" y="0"/>
                    <a:pt x="14" y="0"/>
                  </a:cubicBezTo>
                  <a:cubicBezTo>
                    <a:pt x="5" y="0"/>
                    <a:pt x="0" y="5"/>
                    <a:pt x="2" y="11"/>
                  </a:cubicBezTo>
                  <a:cubicBezTo>
                    <a:pt x="5" y="18"/>
                    <a:pt x="14" y="23"/>
                    <a:pt x="23" y="23"/>
                  </a:cubicBezTo>
                  <a:cubicBezTo>
                    <a:pt x="32" y="23"/>
                    <a:pt x="37" y="18"/>
                    <a:pt x="35" y="11"/>
                  </a:cubicBezTo>
                  <a:close/>
                </a:path>
              </a:pathLst>
            </a:custGeom>
            <a:grpFill/>
            <a:ln>
              <a:noFill/>
            </a:ln>
          </p:spPr>
          <p:txBody>
            <a:bodyPr anchor="ctr"/>
            <a:lstStyle/>
            <a:p>
              <a:pPr algn="ctr"/>
              <a:endParaRPr/>
            </a:p>
          </p:txBody>
        </p:sp>
        <p:sp>
          <p:nvSpPr>
            <p:cNvPr id="445" name="ïṥļîḍe">
              <a:extLst>
                <a:ext uri="{FF2B5EF4-FFF2-40B4-BE49-F238E27FC236}">
                  <a16:creationId xmlns:a16="http://schemas.microsoft.com/office/drawing/2014/main" id="{15E84723-1BE6-4C53-8177-B4655ED329B3}"/>
                </a:ext>
              </a:extLst>
            </p:cNvPr>
            <p:cNvSpPr/>
            <p:nvPr/>
          </p:nvSpPr>
          <p:spPr bwMode="auto">
            <a:xfrm>
              <a:off x="7809155" y="3010774"/>
              <a:ext cx="135779" cy="83319"/>
            </a:xfrm>
            <a:custGeom>
              <a:avLst/>
              <a:gdLst>
                <a:gd name="T0" fmla="*/ 35 w 37"/>
                <a:gd name="T1" fmla="*/ 11 h 23"/>
                <a:gd name="T2" fmla="*/ 15 w 37"/>
                <a:gd name="T3" fmla="*/ 0 h 23"/>
                <a:gd name="T4" fmla="*/ 2 w 37"/>
                <a:gd name="T5" fmla="*/ 11 h 23"/>
                <a:gd name="T6" fmla="*/ 22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3" y="5"/>
                    <a:pt x="24" y="0"/>
                    <a:pt x="15" y="0"/>
                  </a:cubicBezTo>
                  <a:cubicBezTo>
                    <a:pt x="6" y="0"/>
                    <a:pt x="0" y="5"/>
                    <a:pt x="2" y="11"/>
                  </a:cubicBezTo>
                  <a:cubicBezTo>
                    <a:pt x="4" y="18"/>
                    <a:pt x="12" y="23"/>
                    <a:pt x="22" y="23"/>
                  </a:cubicBezTo>
                  <a:cubicBezTo>
                    <a:pt x="31" y="23"/>
                    <a:pt x="37" y="18"/>
                    <a:pt x="35" y="11"/>
                  </a:cubicBezTo>
                  <a:close/>
                </a:path>
              </a:pathLst>
            </a:custGeom>
            <a:grpFill/>
            <a:ln>
              <a:noFill/>
            </a:ln>
          </p:spPr>
          <p:txBody>
            <a:bodyPr anchor="ctr"/>
            <a:lstStyle/>
            <a:p>
              <a:pPr algn="ctr"/>
              <a:endParaRPr/>
            </a:p>
          </p:txBody>
        </p:sp>
        <p:sp>
          <p:nvSpPr>
            <p:cNvPr id="446" name="ïŝlïḋè">
              <a:extLst>
                <a:ext uri="{FF2B5EF4-FFF2-40B4-BE49-F238E27FC236}">
                  <a16:creationId xmlns:a16="http://schemas.microsoft.com/office/drawing/2014/main" id="{0D4A1500-B496-46C3-B3B5-ACB4027C4BB3}"/>
                </a:ext>
              </a:extLst>
            </p:cNvPr>
            <p:cNvSpPr/>
            <p:nvPr/>
          </p:nvSpPr>
          <p:spPr bwMode="auto">
            <a:xfrm>
              <a:off x="7955735" y="3010774"/>
              <a:ext cx="134237" cy="83319"/>
            </a:xfrm>
            <a:custGeom>
              <a:avLst/>
              <a:gdLst>
                <a:gd name="T0" fmla="*/ 35 w 37"/>
                <a:gd name="T1" fmla="*/ 11 h 23"/>
                <a:gd name="T2" fmla="*/ 15 w 37"/>
                <a:gd name="T3" fmla="*/ 0 h 23"/>
                <a:gd name="T4" fmla="*/ 2 w 37"/>
                <a:gd name="T5" fmla="*/ 11 h 23"/>
                <a:gd name="T6" fmla="*/ 22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3" y="5"/>
                    <a:pt x="24" y="0"/>
                    <a:pt x="15" y="0"/>
                  </a:cubicBezTo>
                  <a:cubicBezTo>
                    <a:pt x="6" y="0"/>
                    <a:pt x="0" y="5"/>
                    <a:pt x="2" y="11"/>
                  </a:cubicBezTo>
                  <a:cubicBezTo>
                    <a:pt x="4" y="18"/>
                    <a:pt x="13" y="23"/>
                    <a:pt x="22" y="23"/>
                  </a:cubicBezTo>
                  <a:cubicBezTo>
                    <a:pt x="31" y="23"/>
                    <a:pt x="37" y="18"/>
                    <a:pt x="35" y="11"/>
                  </a:cubicBezTo>
                  <a:close/>
                </a:path>
              </a:pathLst>
            </a:custGeom>
            <a:grpFill/>
            <a:ln>
              <a:noFill/>
            </a:ln>
          </p:spPr>
          <p:txBody>
            <a:bodyPr anchor="ctr"/>
            <a:lstStyle/>
            <a:p>
              <a:pPr algn="ctr"/>
              <a:endParaRPr/>
            </a:p>
          </p:txBody>
        </p:sp>
        <p:sp>
          <p:nvSpPr>
            <p:cNvPr id="447" name="îśļïḍê">
              <a:extLst>
                <a:ext uri="{FF2B5EF4-FFF2-40B4-BE49-F238E27FC236}">
                  <a16:creationId xmlns:a16="http://schemas.microsoft.com/office/drawing/2014/main" id="{13D6C5B5-ED63-470A-8499-298EEE6740FD}"/>
                </a:ext>
              </a:extLst>
            </p:cNvPr>
            <p:cNvSpPr/>
            <p:nvPr/>
          </p:nvSpPr>
          <p:spPr bwMode="auto">
            <a:xfrm>
              <a:off x="8105400" y="3010774"/>
              <a:ext cx="131151" cy="83319"/>
            </a:xfrm>
            <a:custGeom>
              <a:avLst/>
              <a:gdLst>
                <a:gd name="T0" fmla="*/ 34 w 36"/>
                <a:gd name="T1" fmla="*/ 11 h 23"/>
                <a:gd name="T2" fmla="*/ 14 w 36"/>
                <a:gd name="T3" fmla="*/ 0 h 23"/>
                <a:gd name="T4" fmla="*/ 1 w 36"/>
                <a:gd name="T5" fmla="*/ 11 h 23"/>
                <a:gd name="T6" fmla="*/ 22 w 36"/>
                <a:gd name="T7" fmla="*/ 23 h 23"/>
                <a:gd name="T8" fmla="*/ 34 w 36"/>
                <a:gd name="T9" fmla="*/ 11 h 23"/>
              </a:gdLst>
              <a:ahLst/>
              <a:cxnLst>
                <a:cxn ang="0">
                  <a:pos x="T0" y="T1"/>
                </a:cxn>
                <a:cxn ang="0">
                  <a:pos x="T2" y="T3"/>
                </a:cxn>
                <a:cxn ang="0">
                  <a:pos x="T4" y="T5"/>
                </a:cxn>
                <a:cxn ang="0">
                  <a:pos x="T6" y="T7"/>
                </a:cxn>
                <a:cxn ang="0">
                  <a:pos x="T8" y="T9"/>
                </a:cxn>
              </a:cxnLst>
              <a:rect l="0" t="0" r="r" b="b"/>
              <a:pathLst>
                <a:path w="36" h="23">
                  <a:moveTo>
                    <a:pt x="34" y="11"/>
                  </a:moveTo>
                  <a:cubicBezTo>
                    <a:pt x="32" y="5"/>
                    <a:pt x="23" y="0"/>
                    <a:pt x="14" y="0"/>
                  </a:cubicBezTo>
                  <a:cubicBezTo>
                    <a:pt x="5" y="0"/>
                    <a:pt x="0" y="5"/>
                    <a:pt x="1" y="11"/>
                  </a:cubicBezTo>
                  <a:cubicBezTo>
                    <a:pt x="3" y="18"/>
                    <a:pt x="12" y="23"/>
                    <a:pt x="22" y="23"/>
                  </a:cubicBezTo>
                  <a:cubicBezTo>
                    <a:pt x="31" y="23"/>
                    <a:pt x="36" y="18"/>
                    <a:pt x="34" y="11"/>
                  </a:cubicBezTo>
                  <a:close/>
                </a:path>
              </a:pathLst>
            </a:custGeom>
            <a:grpFill/>
            <a:ln>
              <a:noFill/>
            </a:ln>
          </p:spPr>
          <p:txBody>
            <a:bodyPr anchor="ctr"/>
            <a:lstStyle/>
            <a:p>
              <a:pPr algn="ctr"/>
              <a:endParaRPr/>
            </a:p>
          </p:txBody>
        </p:sp>
        <p:sp>
          <p:nvSpPr>
            <p:cNvPr id="448" name="ïṡḷídè">
              <a:extLst>
                <a:ext uri="{FF2B5EF4-FFF2-40B4-BE49-F238E27FC236}">
                  <a16:creationId xmlns:a16="http://schemas.microsoft.com/office/drawing/2014/main" id="{C08F1B94-2859-462C-AB1D-86B3A2390AA0}"/>
                </a:ext>
              </a:extLst>
            </p:cNvPr>
            <p:cNvSpPr/>
            <p:nvPr/>
          </p:nvSpPr>
          <p:spPr bwMode="auto">
            <a:xfrm>
              <a:off x="8397018" y="3010774"/>
              <a:ext cx="135779" cy="83319"/>
            </a:xfrm>
            <a:custGeom>
              <a:avLst/>
              <a:gdLst>
                <a:gd name="T0" fmla="*/ 35 w 37"/>
                <a:gd name="T1" fmla="*/ 11 h 23"/>
                <a:gd name="T2" fmla="*/ 14 w 37"/>
                <a:gd name="T3" fmla="*/ 0 h 23"/>
                <a:gd name="T4" fmla="*/ 2 w 37"/>
                <a:gd name="T5" fmla="*/ 11 h 23"/>
                <a:gd name="T6" fmla="*/ 23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3" y="5"/>
                    <a:pt x="23" y="0"/>
                    <a:pt x="14" y="0"/>
                  </a:cubicBezTo>
                  <a:cubicBezTo>
                    <a:pt x="5" y="0"/>
                    <a:pt x="0" y="5"/>
                    <a:pt x="2" y="11"/>
                  </a:cubicBezTo>
                  <a:cubicBezTo>
                    <a:pt x="4" y="18"/>
                    <a:pt x="13" y="23"/>
                    <a:pt x="23" y="23"/>
                  </a:cubicBezTo>
                  <a:cubicBezTo>
                    <a:pt x="32" y="23"/>
                    <a:pt x="37" y="18"/>
                    <a:pt x="35" y="11"/>
                  </a:cubicBezTo>
                  <a:close/>
                </a:path>
              </a:pathLst>
            </a:custGeom>
            <a:grpFill/>
            <a:ln>
              <a:noFill/>
            </a:ln>
          </p:spPr>
          <p:txBody>
            <a:bodyPr anchor="ctr"/>
            <a:lstStyle/>
            <a:p>
              <a:pPr algn="ctr"/>
              <a:endParaRPr/>
            </a:p>
          </p:txBody>
        </p:sp>
        <p:sp>
          <p:nvSpPr>
            <p:cNvPr id="449" name="išļiḍê">
              <a:extLst>
                <a:ext uri="{FF2B5EF4-FFF2-40B4-BE49-F238E27FC236}">
                  <a16:creationId xmlns:a16="http://schemas.microsoft.com/office/drawing/2014/main" id="{B6633B04-AA16-4B52-A717-BC7B544797DF}"/>
                </a:ext>
              </a:extLst>
            </p:cNvPr>
            <p:cNvSpPr/>
            <p:nvPr/>
          </p:nvSpPr>
          <p:spPr bwMode="auto">
            <a:xfrm>
              <a:off x="8543597" y="3010774"/>
              <a:ext cx="138865" cy="83319"/>
            </a:xfrm>
            <a:custGeom>
              <a:avLst/>
              <a:gdLst>
                <a:gd name="T0" fmla="*/ 35 w 38"/>
                <a:gd name="T1" fmla="*/ 11 h 23"/>
                <a:gd name="T2" fmla="*/ 14 w 38"/>
                <a:gd name="T3" fmla="*/ 0 h 23"/>
                <a:gd name="T4" fmla="*/ 2 w 38"/>
                <a:gd name="T5" fmla="*/ 11 h 23"/>
                <a:gd name="T6" fmla="*/ 23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3" y="5"/>
                    <a:pt x="23" y="0"/>
                    <a:pt x="14" y="0"/>
                  </a:cubicBezTo>
                  <a:cubicBezTo>
                    <a:pt x="5" y="0"/>
                    <a:pt x="0" y="5"/>
                    <a:pt x="2" y="11"/>
                  </a:cubicBezTo>
                  <a:cubicBezTo>
                    <a:pt x="5" y="18"/>
                    <a:pt x="14" y="23"/>
                    <a:pt x="23" y="23"/>
                  </a:cubicBezTo>
                  <a:cubicBezTo>
                    <a:pt x="32" y="23"/>
                    <a:pt x="38" y="18"/>
                    <a:pt x="35" y="11"/>
                  </a:cubicBezTo>
                  <a:close/>
                </a:path>
              </a:pathLst>
            </a:custGeom>
            <a:grpFill/>
            <a:ln>
              <a:noFill/>
            </a:ln>
          </p:spPr>
          <p:txBody>
            <a:bodyPr anchor="ctr"/>
            <a:lstStyle/>
            <a:p>
              <a:pPr algn="ctr"/>
              <a:endParaRPr/>
            </a:p>
          </p:txBody>
        </p:sp>
        <p:sp>
          <p:nvSpPr>
            <p:cNvPr id="450" name="iṥḷiḓe">
              <a:extLst>
                <a:ext uri="{FF2B5EF4-FFF2-40B4-BE49-F238E27FC236}">
                  <a16:creationId xmlns:a16="http://schemas.microsoft.com/office/drawing/2014/main" id="{769F614A-24CD-44D3-9797-E401BDC954C6}"/>
                </a:ext>
              </a:extLst>
            </p:cNvPr>
            <p:cNvSpPr/>
            <p:nvPr/>
          </p:nvSpPr>
          <p:spPr bwMode="auto">
            <a:xfrm>
              <a:off x="8688634" y="3010774"/>
              <a:ext cx="138865" cy="83319"/>
            </a:xfrm>
            <a:custGeom>
              <a:avLst/>
              <a:gdLst>
                <a:gd name="T0" fmla="*/ 35 w 38"/>
                <a:gd name="T1" fmla="*/ 11 h 23"/>
                <a:gd name="T2" fmla="*/ 14 w 38"/>
                <a:gd name="T3" fmla="*/ 0 h 23"/>
                <a:gd name="T4" fmla="*/ 3 w 38"/>
                <a:gd name="T5" fmla="*/ 11 h 23"/>
                <a:gd name="T6" fmla="*/ 24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3" y="5"/>
                    <a:pt x="23" y="0"/>
                    <a:pt x="14" y="0"/>
                  </a:cubicBezTo>
                  <a:cubicBezTo>
                    <a:pt x="5" y="0"/>
                    <a:pt x="0" y="5"/>
                    <a:pt x="3" y="11"/>
                  </a:cubicBezTo>
                  <a:cubicBezTo>
                    <a:pt x="5" y="18"/>
                    <a:pt x="14" y="23"/>
                    <a:pt x="24" y="23"/>
                  </a:cubicBezTo>
                  <a:cubicBezTo>
                    <a:pt x="33" y="23"/>
                    <a:pt x="38" y="18"/>
                    <a:pt x="35" y="11"/>
                  </a:cubicBezTo>
                  <a:close/>
                </a:path>
              </a:pathLst>
            </a:custGeom>
            <a:grpFill/>
            <a:ln>
              <a:noFill/>
            </a:ln>
          </p:spPr>
          <p:txBody>
            <a:bodyPr anchor="ctr"/>
            <a:lstStyle/>
            <a:p>
              <a:pPr algn="ctr"/>
              <a:endParaRPr/>
            </a:p>
          </p:txBody>
        </p:sp>
        <p:sp>
          <p:nvSpPr>
            <p:cNvPr id="451" name="îṩḷïḍe">
              <a:extLst>
                <a:ext uri="{FF2B5EF4-FFF2-40B4-BE49-F238E27FC236}">
                  <a16:creationId xmlns:a16="http://schemas.microsoft.com/office/drawing/2014/main" id="{28814E93-CE31-4ADE-A2FC-468455018369}"/>
                </a:ext>
              </a:extLst>
            </p:cNvPr>
            <p:cNvSpPr/>
            <p:nvPr/>
          </p:nvSpPr>
          <p:spPr bwMode="auto">
            <a:xfrm>
              <a:off x="7838471" y="3112609"/>
              <a:ext cx="135779" cy="87948"/>
            </a:xfrm>
            <a:custGeom>
              <a:avLst/>
              <a:gdLst>
                <a:gd name="T0" fmla="*/ 35 w 37"/>
                <a:gd name="T1" fmla="*/ 12 h 24"/>
                <a:gd name="T2" fmla="*/ 15 w 37"/>
                <a:gd name="T3" fmla="*/ 0 h 24"/>
                <a:gd name="T4" fmla="*/ 2 w 37"/>
                <a:gd name="T5" fmla="*/ 12 h 24"/>
                <a:gd name="T6" fmla="*/ 21 w 37"/>
                <a:gd name="T7" fmla="*/ 24 h 24"/>
                <a:gd name="T8" fmla="*/ 35 w 37"/>
                <a:gd name="T9" fmla="*/ 12 h 24"/>
              </a:gdLst>
              <a:ahLst/>
              <a:cxnLst>
                <a:cxn ang="0">
                  <a:pos x="T0" y="T1"/>
                </a:cxn>
                <a:cxn ang="0">
                  <a:pos x="T2" y="T3"/>
                </a:cxn>
                <a:cxn ang="0">
                  <a:pos x="T4" y="T5"/>
                </a:cxn>
                <a:cxn ang="0">
                  <a:pos x="T6" y="T7"/>
                </a:cxn>
                <a:cxn ang="0">
                  <a:pos x="T8" y="T9"/>
                </a:cxn>
              </a:cxnLst>
              <a:rect l="0" t="0" r="r" b="b"/>
              <a:pathLst>
                <a:path w="37" h="24">
                  <a:moveTo>
                    <a:pt x="35" y="12"/>
                  </a:moveTo>
                  <a:cubicBezTo>
                    <a:pt x="33" y="6"/>
                    <a:pt x="24" y="0"/>
                    <a:pt x="15" y="0"/>
                  </a:cubicBezTo>
                  <a:cubicBezTo>
                    <a:pt x="6" y="0"/>
                    <a:pt x="0" y="6"/>
                    <a:pt x="2" y="12"/>
                  </a:cubicBezTo>
                  <a:cubicBezTo>
                    <a:pt x="3" y="19"/>
                    <a:pt x="12" y="24"/>
                    <a:pt x="21" y="24"/>
                  </a:cubicBezTo>
                  <a:cubicBezTo>
                    <a:pt x="31" y="24"/>
                    <a:pt x="37" y="19"/>
                    <a:pt x="35" y="12"/>
                  </a:cubicBezTo>
                  <a:close/>
                </a:path>
              </a:pathLst>
            </a:custGeom>
            <a:grpFill/>
            <a:ln>
              <a:noFill/>
            </a:ln>
          </p:spPr>
          <p:txBody>
            <a:bodyPr anchor="ctr"/>
            <a:lstStyle/>
            <a:p>
              <a:pPr algn="ctr"/>
              <a:endParaRPr/>
            </a:p>
          </p:txBody>
        </p:sp>
        <p:sp>
          <p:nvSpPr>
            <p:cNvPr id="452" name="íṣḷidé">
              <a:extLst>
                <a:ext uri="{FF2B5EF4-FFF2-40B4-BE49-F238E27FC236}">
                  <a16:creationId xmlns:a16="http://schemas.microsoft.com/office/drawing/2014/main" id="{A89E083A-C818-405E-88CD-D2759F55D270}"/>
                </a:ext>
              </a:extLst>
            </p:cNvPr>
            <p:cNvSpPr/>
            <p:nvPr/>
          </p:nvSpPr>
          <p:spPr bwMode="auto">
            <a:xfrm>
              <a:off x="7988136" y="3112609"/>
              <a:ext cx="135779" cy="87948"/>
            </a:xfrm>
            <a:custGeom>
              <a:avLst/>
              <a:gdLst>
                <a:gd name="T0" fmla="*/ 35 w 37"/>
                <a:gd name="T1" fmla="*/ 12 h 24"/>
                <a:gd name="T2" fmla="*/ 15 w 37"/>
                <a:gd name="T3" fmla="*/ 0 h 24"/>
                <a:gd name="T4" fmla="*/ 1 w 37"/>
                <a:gd name="T5" fmla="*/ 12 h 24"/>
                <a:gd name="T6" fmla="*/ 22 w 37"/>
                <a:gd name="T7" fmla="*/ 24 h 24"/>
                <a:gd name="T8" fmla="*/ 35 w 37"/>
                <a:gd name="T9" fmla="*/ 12 h 24"/>
              </a:gdLst>
              <a:ahLst/>
              <a:cxnLst>
                <a:cxn ang="0">
                  <a:pos x="T0" y="T1"/>
                </a:cxn>
                <a:cxn ang="0">
                  <a:pos x="T2" y="T3"/>
                </a:cxn>
                <a:cxn ang="0">
                  <a:pos x="T4" y="T5"/>
                </a:cxn>
                <a:cxn ang="0">
                  <a:pos x="T6" y="T7"/>
                </a:cxn>
                <a:cxn ang="0">
                  <a:pos x="T8" y="T9"/>
                </a:cxn>
              </a:cxnLst>
              <a:rect l="0" t="0" r="r" b="b"/>
              <a:pathLst>
                <a:path w="37" h="24">
                  <a:moveTo>
                    <a:pt x="35" y="12"/>
                  </a:moveTo>
                  <a:cubicBezTo>
                    <a:pt x="33" y="6"/>
                    <a:pt x="24" y="0"/>
                    <a:pt x="15" y="0"/>
                  </a:cubicBezTo>
                  <a:cubicBezTo>
                    <a:pt x="5" y="0"/>
                    <a:pt x="0" y="6"/>
                    <a:pt x="1" y="12"/>
                  </a:cubicBezTo>
                  <a:cubicBezTo>
                    <a:pt x="3" y="19"/>
                    <a:pt x="12" y="24"/>
                    <a:pt x="22" y="24"/>
                  </a:cubicBezTo>
                  <a:cubicBezTo>
                    <a:pt x="31" y="24"/>
                    <a:pt x="37" y="19"/>
                    <a:pt x="35" y="12"/>
                  </a:cubicBezTo>
                  <a:close/>
                </a:path>
              </a:pathLst>
            </a:custGeom>
            <a:grpFill/>
            <a:ln>
              <a:noFill/>
            </a:ln>
          </p:spPr>
          <p:txBody>
            <a:bodyPr anchor="ctr"/>
            <a:lstStyle/>
            <a:p>
              <a:pPr algn="ctr"/>
              <a:endParaRPr/>
            </a:p>
          </p:txBody>
        </p:sp>
        <p:sp>
          <p:nvSpPr>
            <p:cNvPr id="453" name="íšļiḓé">
              <a:extLst>
                <a:ext uri="{FF2B5EF4-FFF2-40B4-BE49-F238E27FC236}">
                  <a16:creationId xmlns:a16="http://schemas.microsoft.com/office/drawing/2014/main" id="{E00DD464-CA73-4646-834F-C050E3CC060F}"/>
                </a:ext>
              </a:extLst>
            </p:cNvPr>
            <p:cNvSpPr/>
            <p:nvPr/>
          </p:nvSpPr>
          <p:spPr bwMode="auto">
            <a:xfrm>
              <a:off x="8434048" y="3112609"/>
              <a:ext cx="138865" cy="87948"/>
            </a:xfrm>
            <a:custGeom>
              <a:avLst/>
              <a:gdLst>
                <a:gd name="T0" fmla="*/ 35 w 38"/>
                <a:gd name="T1" fmla="*/ 12 h 24"/>
                <a:gd name="T2" fmla="*/ 14 w 38"/>
                <a:gd name="T3" fmla="*/ 0 h 24"/>
                <a:gd name="T4" fmla="*/ 2 w 38"/>
                <a:gd name="T5" fmla="*/ 12 h 24"/>
                <a:gd name="T6" fmla="*/ 23 w 38"/>
                <a:gd name="T7" fmla="*/ 24 h 24"/>
                <a:gd name="T8" fmla="*/ 35 w 38"/>
                <a:gd name="T9" fmla="*/ 12 h 24"/>
              </a:gdLst>
              <a:ahLst/>
              <a:cxnLst>
                <a:cxn ang="0">
                  <a:pos x="T0" y="T1"/>
                </a:cxn>
                <a:cxn ang="0">
                  <a:pos x="T2" y="T3"/>
                </a:cxn>
                <a:cxn ang="0">
                  <a:pos x="T4" y="T5"/>
                </a:cxn>
                <a:cxn ang="0">
                  <a:pos x="T6" y="T7"/>
                </a:cxn>
                <a:cxn ang="0">
                  <a:pos x="T8" y="T9"/>
                </a:cxn>
              </a:cxnLst>
              <a:rect l="0" t="0" r="r" b="b"/>
              <a:pathLst>
                <a:path w="38" h="24">
                  <a:moveTo>
                    <a:pt x="35" y="12"/>
                  </a:moveTo>
                  <a:cubicBezTo>
                    <a:pt x="33" y="6"/>
                    <a:pt x="23" y="0"/>
                    <a:pt x="14" y="0"/>
                  </a:cubicBezTo>
                  <a:cubicBezTo>
                    <a:pt x="5" y="0"/>
                    <a:pt x="0" y="6"/>
                    <a:pt x="2" y="12"/>
                  </a:cubicBezTo>
                  <a:cubicBezTo>
                    <a:pt x="4" y="19"/>
                    <a:pt x="13" y="24"/>
                    <a:pt x="23" y="24"/>
                  </a:cubicBezTo>
                  <a:cubicBezTo>
                    <a:pt x="32" y="24"/>
                    <a:pt x="38" y="19"/>
                    <a:pt x="35" y="12"/>
                  </a:cubicBezTo>
                  <a:close/>
                </a:path>
              </a:pathLst>
            </a:custGeom>
            <a:grpFill/>
            <a:ln>
              <a:noFill/>
            </a:ln>
          </p:spPr>
          <p:txBody>
            <a:bodyPr anchor="ctr"/>
            <a:lstStyle/>
            <a:p>
              <a:pPr algn="ctr"/>
              <a:endParaRPr/>
            </a:p>
          </p:txBody>
        </p:sp>
        <p:sp>
          <p:nvSpPr>
            <p:cNvPr id="454" name="îṩľiḍé">
              <a:extLst>
                <a:ext uri="{FF2B5EF4-FFF2-40B4-BE49-F238E27FC236}">
                  <a16:creationId xmlns:a16="http://schemas.microsoft.com/office/drawing/2014/main" id="{8FCDEB8E-9B8F-4608-A41C-E0E965B3837F}"/>
                </a:ext>
              </a:extLst>
            </p:cNvPr>
            <p:cNvSpPr/>
            <p:nvPr/>
          </p:nvSpPr>
          <p:spPr bwMode="auto">
            <a:xfrm>
              <a:off x="8579085" y="3112609"/>
              <a:ext cx="138865" cy="87948"/>
            </a:xfrm>
            <a:custGeom>
              <a:avLst/>
              <a:gdLst>
                <a:gd name="T0" fmla="*/ 36 w 38"/>
                <a:gd name="T1" fmla="*/ 12 h 24"/>
                <a:gd name="T2" fmla="*/ 15 w 38"/>
                <a:gd name="T3" fmla="*/ 0 h 24"/>
                <a:gd name="T4" fmla="*/ 3 w 38"/>
                <a:gd name="T5" fmla="*/ 12 h 24"/>
                <a:gd name="T6" fmla="*/ 24 w 38"/>
                <a:gd name="T7" fmla="*/ 24 h 24"/>
                <a:gd name="T8" fmla="*/ 36 w 38"/>
                <a:gd name="T9" fmla="*/ 12 h 24"/>
              </a:gdLst>
              <a:ahLst/>
              <a:cxnLst>
                <a:cxn ang="0">
                  <a:pos x="T0" y="T1"/>
                </a:cxn>
                <a:cxn ang="0">
                  <a:pos x="T2" y="T3"/>
                </a:cxn>
                <a:cxn ang="0">
                  <a:pos x="T4" y="T5"/>
                </a:cxn>
                <a:cxn ang="0">
                  <a:pos x="T6" y="T7"/>
                </a:cxn>
                <a:cxn ang="0">
                  <a:pos x="T8" y="T9"/>
                </a:cxn>
              </a:cxnLst>
              <a:rect l="0" t="0" r="r" b="b"/>
              <a:pathLst>
                <a:path w="38" h="24">
                  <a:moveTo>
                    <a:pt x="36" y="12"/>
                  </a:moveTo>
                  <a:cubicBezTo>
                    <a:pt x="33" y="6"/>
                    <a:pt x="24" y="0"/>
                    <a:pt x="15" y="0"/>
                  </a:cubicBezTo>
                  <a:cubicBezTo>
                    <a:pt x="6" y="0"/>
                    <a:pt x="0" y="6"/>
                    <a:pt x="3" y="12"/>
                  </a:cubicBezTo>
                  <a:cubicBezTo>
                    <a:pt x="5" y="19"/>
                    <a:pt x="15" y="24"/>
                    <a:pt x="24" y="24"/>
                  </a:cubicBezTo>
                  <a:cubicBezTo>
                    <a:pt x="33" y="24"/>
                    <a:pt x="38" y="19"/>
                    <a:pt x="36" y="12"/>
                  </a:cubicBezTo>
                  <a:close/>
                </a:path>
              </a:pathLst>
            </a:custGeom>
            <a:grpFill/>
            <a:ln>
              <a:noFill/>
            </a:ln>
          </p:spPr>
          <p:txBody>
            <a:bodyPr anchor="ctr"/>
            <a:lstStyle/>
            <a:p>
              <a:pPr algn="ctr"/>
              <a:endParaRPr/>
            </a:p>
          </p:txBody>
        </p:sp>
        <p:sp>
          <p:nvSpPr>
            <p:cNvPr id="455" name="îŝľiďê">
              <a:extLst>
                <a:ext uri="{FF2B5EF4-FFF2-40B4-BE49-F238E27FC236}">
                  <a16:creationId xmlns:a16="http://schemas.microsoft.com/office/drawing/2014/main" id="{BD0954AC-4BEE-4E54-B732-0066FE8E0BF6}"/>
                </a:ext>
              </a:extLst>
            </p:cNvPr>
            <p:cNvSpPr/>
            <p:nvPr/>
          </p:nvSpPr>
          <p:spPr bwMode="auto">
            <a:xfrm>
              <a:off x="8728751" y="3112609"/>
              <a:ext cx="138865" cy="87948"/>
            </a:xfrm>
            <a:custGeom>
              <a:avLst/>
              <a:gdLst>
                <a:gd name="T0" fmla="*/ 36 w 38"/>
                <a:gd name="T1" fmla="*/ 12 h 24"/>
                <a:gd name="T2" fmla="*/ 15 w 38"/>
                <a:gd name="T3" fmla="*/ 0 h 24"/>
                <a:gd name="T4" fmla="*/ 3 w 38"/>
                <a:gd name="T5" fmla="*/ 12 h 24"/>
                <a:gd name="T6" fmla="*/ 24 w 38"/>
                <a:gd name="T7" fmla="*/ 24 h 24"/>
                <a:gd name="T8" fmla="*/ 36 w 38"/>
                <a:gd name="T9" fmla="*/ 12 h 24"/>
              </a:gdLst>
              <a:ahLst/>
              <a:cxnLst>
                <a:cxn ang="0">
                  <a:pos x="T0" y="T1"/>
                </a:cxn>
                <a:cxn ang="0">
                  <a:pos x="T2" y="T3"/>
                </a:cxn>
                <a:cxn ang="0">
                  <a:pos x="T4" y="T5"/>
                </a:cxn>
                <a:cxn ang="0">
                  <a:pos x="T6" y="T7"/>
                </a:cxn>
                <a:cxn ang="0">
                  <a:pos x="T8" y="T9"/>
                </a:cxn>
              </a:cxnLst>
              <a:rect l="0" t="0" r="r" b="b"/>
              <a:pathLst>
                <a:path w="38" h="24">
                  <a:moveTo>
                    <a:pt x="36" y="12"/>
                  </a:moveTo>
                  <a:cubicBezTo>
                    <a:pt x="33" y="6"/>
                    <a:pt x="24" y="0"/>
                    <a:pt x="15" y="0"/>
                  </a:cubicBezTo>
                  <a:cubicBezTo>
                    <a:pt x="5" y="0"/>
                    <a:pt x="0" y="6"/>
                    <a:pt x="3" y="12"/>
                  </a:cubicBezTo>
                  <a:cubicBezTo>
                    <a:pt x="5" y="19"/>
                    <a:pt x="15" y="24"/>
                    <a:pt x="24" y="24"/>
                  </a:cubicBezTo>
                  <a:cubicBezTo>
                    <a:pt x="33" y="24"/>
                    <a:pt x="38" y="19"/>
                    <a:pt x="36" y="12"/>
                  </a:cubicBezTo>
                  <a:close/>
                </a:path>
              </a:pathLst>
            </a:custGeom>
            <a:grpFill/>
            <a:ln>
              <a:noFill/>
            </a:ln>
          </p:spPr>
          <p:txBody>
            <a:bodyPr anchor="ctr"/>
            <a:lstStyle/>
            <a:p>
              <a:pPr algn="ctr"/>
              <a:endParaRPr/>
            </a:p>
          </p:txBody>
        </p:sp>
        <p:sp>
          <p:nvSpPr>
            <p:cNvPr id="456" name="îṩļídê">
              <a:extLst>
                <a:ext uri="{FF2B5EF4-FFF2-40B4-BE49-F238E27FC236}">
                  <a16:creationId xmlns:a16="http://schemas.microsoft.com/office/drawing/2014/main" id="{45C45B6C-68CC-46A3-913F-107C2D3705BF}"/>
                </a:ext>
              </a:extLst>
            </p:cNvPr>
            <p:cNvSpPr/>
            <p:nvPr/>
          </p:nvSpPr>
          <p:spPr bwMode="auto">
            <a:xfrm>
              <a:off x="8878417" y="3112609"/>
              <a:ext cx="138865" cy="87948"/>
            </a:xfrm>
            <a:custGeom>
              <a:avLst/>
              <a:gdLst>
                <a:gd name="T0" fmla="*/ 36 w 38"/>
                <a:gd name="T1" fmla="*/ 12 h 24"/>
                <a:gd name="T2" fmla="*/ 14 w 38"/>
                <a:gd name="T3" fmla="*/ 0 h 24"/>
                <a:gd name="T4" fmla="*/ 2 w 38"/>
                <a:gd name="T5" fmla="*/ 12 h 24"/>
                <a:gd name="T6" fmla="*/ 24 w 38"/>
                <a:gd name="T7" fmla="*/ 24 h 24"/>
                <a:gd name="T8" fmla="*/ 36 w 38"/>
                <a:gd name="T9" fmla="*/ 12 h 24"/>
              </a:gdLst>
              <a:ahLst/>
              <a:cxnLst>
                <a:cxn ang="0">
                  <a:pos x="T0" y="T1"/>
                </a:cxn>
                <a:cxn ang="0">
                  <a:pos x="T2" y="T3"/>
                </a:cxn>
                <a:cxn ang="0">
                  <a:pos x="T4" y="T5"/>
                </a:cxn>
                <a:cxn ang="0">
                  <a:pos x="T6" y="T7"/>
                </a:cxn>
                <a:cxn ang="0">
                  <a:pos x="T8" y="T9"/>
                </a:cxn>
              </a:cxnLst>
              <a:rect l="0" t="0" r="r" b="b"/>
              <a:pathLst>
                <a:path w="38" h="24">
                  <a:moveTo>
                    <a:pt x="36" y="12"/>
                  </a:moveTo>
                  <a:cubicBezTo>
                    <a:pt x="33" y="6"/>
                    <a:pt x="23" y="0"/>
                    <a:pt x="14" y="0"/>
                  </a:cubicBezTo>
                  <a:cubicBezTo>
                    <a:pt x="5" y="0"/>
                    <a:pt x="0" y="6"/>
                    <a:pt x="2" y="12"/>
                  </a:cubicBezTo>
                  <a:cubicBezTo>
                    <a:pt x="5" y="19"/>
                    <a:pt x="15" y="24"/>
                    <a:pt x="24" y="24"/>
                  </a:cubicBezTo>
                  <a:cubicBezTo>
                    <a:pt x="33" y="24"/>
                    <a:pt x="38" y="19"/>
                    <a:pt x="36" y="12"/>
                  </a:cubicBezTo>
                  <a:close/>
                </a:path>
              </a:pathLst>
            </a:custGeom>
            <a:grpFill/>
            <a:ln>
              <a:noFill/>
            </a:ln>
          </p:spPr>
          <p:txBody>
            <a:bodyPr anchor="ctr"/>
            <a:lstStyle/>
            <a:p>
              <a:pPr algn="ctr"/>
              <a:endParaRPr/>
            </a:p>
          </p:txBody>
        </p:sp>
        <p:sp>
          <p:nvSpPr>
            <p:cNvPr id="457" name="iSḻîdé">
              <a:extLst>
                <a:ext uri="{FF2B5EF4-FFF2-40B4-BE49-F238E27FC236}">
                  <a16:creationId xmlns:a16="http://schemas.microsoft.com/office/drawing/2014/main" id="{2ECA26E6-A29B-4424-A972-14D5DACBDA69}"/>
                </a:ext>
              </a:extLst>
            </p:cNvPr>
            <p:cNvSpPr/>
            <p:nvPr/>
          </p:nvSpPr>
          <p:spPr bwMode="auto">
            <a:xfrm>
              <a:off x="7867787" y="3222158"/>
              <a:ext cx="135779" cy="87948"/>
            </a:xfrm>
            <a:custGeom>
              <a:avLst/>
              <a:gdLst>
                <a:gd name="T0" fmla="*/ 35 w 37"/>
                <a:gd name="T1" fmla="*/ 12 h 24"/>
                <a:gd name="T2" fmla="*/ 15 w 37"/>
                <a:gd name="T3" fmla="*/ 0 h 24"/>
                <a:gd name="T4" fmla="*/ 1 w 37"/>
                <a:gd name="T5" fmla="*/ 12 h 24"/>
                <a:gd name="T6" fmla="*/ 22 w 37"/>
                <a:gd name="T7" fmla="*/ 24 h 24"/>
                <a:gd name="T8" fmla="*/ 35 w 37"/>
                <a:gd name="T9" fmla="*/ 12 h 24"/>
              </a:gdLst>
              <a:ahLst/>
              <a:cxnLst>
                <a:cxn ang="0">
                  <a:pos x="T0" y="T1"/>
                </a:cxn>
                <a:cxn ang="0">
                  <a:pos x="T2" y="T3"/>
                </a:cxn>
                <a:cxn ang="0">
                  <a:pos x="T4" y="T5"/>
                </a:cxn>
                <a:cxn ang="0">
                  <a:pos x="T6" y="T7"/>
                </a:cxn>
                <a:cxn ang="0">
                  <a:pos x="T8" y="T9"/>
                </a:cxn>
              </a:cxnLst>
              <a:rect l="0" t="0" r="r" b="b"/>
              <a:pathLst>
                <a:path w="37" h="24">
                  <a:moveTo>
                    <a:pt x="35" y="12"/>
                  </a:moveTo>
                  <a:cubicBezTo>
                    <a:pt x="33" y="5"/>
                    <a:pt x="24" y="0"/>
                    <a:pt x="15" y="0"/>
                  </a:cubicBezTo>
                  <a:cubicBezTo>
                    <a:pt x="6" y="0"/>
                    <a:pt x="0" y="5"/>
                    <a:pt x="1" y="12"/>
                  </a:cubicBezTo>
                  <a:cubicBezTo>
                    <a:pt x="3" y="19"/>
                    <a:pt x="12" y="24"/>
                    <a:pt x="22" y="24"/>
                  </a:cubicBezTo>
                  <a:cubicBezTo>
                    <a:pt x="31" y="24"/>
                    <a:pt x="37" y="19"/>
                    <a:pt x="35" y="12"/>
                  </a:cubicBezTo>
                  <a:close/>
                </a:path>
              </a:pathLst>
            </a:custGeom>
            <a:grpFill/>
            <a:ln>
              <a:noFill/>
            </a:ln>
          </p:spPr>
          <p:txBody>
            <a:bodyPr anchor="ctr"/>
            <a:lstStyle/>
            <a:p>
              <a:pPr algn="ctr"/>
              <a:endParaRPr/>
            </a:p>
          </p:txBody>
        </p:sp>
        <p:sp>
          <p:nvSpPr>
            <p:cNvPr id="458" name="îşḷïḓé">
              <a:extLst>
                <a:ext uri="{FF2B5EF4-FFF2-40B4-BE49-F238E27FC236}">
                  <a16:creationId xmlns:a16="http://schemas.microsoft.com/office/drawing/2014/main" id="{7A8C1B50-2E85-4DFC-809C-11D083A2271D}"/>
                </a:ext>
              </a:extLst>
            </p:cNvPr>
            <p:cNvSpPr/>
            <p:nvPr/>
          </p:nvSpPr>
          <p:spPr bwMode="auto">
            <a:xfrm>
              <a:off x="8017453" y="3222158"/>
              <a:ext cx="138865" cy="87948"/>
            </a:xfrm>
            <a:custGeom>
              <a:avLst/>
              <a:gdLst>
                <a:gd name="T0" fmla="*/ 36 w 38"/>
                <a:gd name="T1" fmla="*/ 12 h 24"/>
                <a:gd name="T2" fmla="*/ 15 w 38"/>
                <a:gd name="T3" fmla="*/ 0 h 24"/>
                <a:gd name="T4" fmla="*/ 2 w 38"/>
                <a:gd name="T5" fmla="*/ 12 h 24"/>
                <a:gd name="T6" fmla="*/ 22 w 38"/>
                <a:gd name="T7" fmla="*/ 24 h 24"/>
                <a:gd name="T8" fmla="*/ 36 w 38"/>
                <a:gd name="T9" fmla="*/ 12 h 24"/>
              </a:gdLst>
              <a:ahLst/>
              <a:cxnLst>
                <a:cxn ang="0">
                  <a:pos x="T0" y="T1"/>
                </a:cxn>
                <a:cxn ang="0">
                  <a:pos x="T2" y="T3"/>
                </a:cxn>
                <a:cxn ang="0">
                  <a:pos x="T4" y="T5"/>
                </a:cxn>
                <a:cxn ang="0">
                  <a:pos x="T6" y="T7"/>
                </a:cxn>
                <a:cxn ang="0">
                  <a:pos x="T8" y="T9"/>
                </a:cxn>
              </a:cxnLst>
              <a:rect l="0" t="0" r="r" b="b"/>
              <a:pathLst>
                <a:path w="38" h="24">
                  <a:moveTo>
                    <a:pt x="36" y="12"/>
                  </a:moveTo>
                  <a:cubicBezTo>
                    <a:pt x="34" y="5"/>
                    <a:pt x="24" y="0"/>
                    <a:pt x="15" y="0"/>
                  </a:cubicBezTo>
                  <a:cubicBezTo>
                    <a:pt x="6" y="0"/>
                    <a:pt x="0" y="5"/>
                    <a:pt x="2" y="12"/>
                  </a:cubicBezTo>
                  <a:cubicBezTo>
                    <a:pt x="4" y="19"/>
                    <a:pt x="13" y="24"/>
                    <a:pt x="22" y="24"/>
                  </a:cubicBezTo>
                  <a:cubicBezTo>
                    <a:pt x="32" y="24"/>
                    <a:pt x="38" y="19"/>
                    <a:pt x="36" y="12"/>
                  </a:cubicBezTo>
                  <a:close/>
                </a:path>
              </a:pathLst>
            </a:custGeom>
            <a:grpFill/>
            <a:ln>
              <a:noFill/>
            </a:ln>
          </p:spPr>
          <p:txBody>
            <a:bodyPr anchor="ctr"/>
            <a:lstStyle/>
            <a:p>
              <a:pPr algn="ctr"/>
              <a:endParaRPr/>
            </a:p>
          </p:txBody>
        </p:sp>
        <p:sp>
          <p:nvSpPr>
            <p:cNvPr id="459" name="íšḷiḓe">
              <a:extLst>
                <a:ext uri="{FF2B5EF4-FFF2-40B4-BE49-F238E27FC236}">
                  <a16:creationId xmlns:a16="http://schemas.microsoft.com/office/drawing/2014/main" id="{5C57E665-3C13-4CC8-9B65-FC0DC672AA81}"/>
                </a:ext>
              </a:extLst>
            </p:cNvPr>
            <p:cNvSpPr/>
            <p:nvPr/>
          </p:nvSpPr>
          <p:spPr bwMode="auto">
            <a:xfrm>
              <a:off x="8619202" y="3222158"/>
              <a:ext cx="143495" cy="87948"/>
            </a:xfrm>
            <a:custGeom>
              <a:avLst/>
              <a:gdLst>
                <a:gd name="T0" fmla="*/ 36 w 39"/>
                <a:gd name="T1" fmla="*/ 12 h 24"/>
                <a:gd name="T2" fmla="*/ 15 w 39"/>
                <a:gd name="T3" fmla="*/ 0 h 24"/>
                <a:gd name="T4" fmla="*/ 2 w 39"/>
                <a:gd name="T5" fmla="*/ 12 h 24"/>
                <a:gd name="T6" fmla="*/ 24 w 39"/>
                <a:gd name="T7" fmla="*/ 24 h 24"/>
                <a:gd name="T8" fmla="*/ 36 w 39"/>
                <a:gd name="T9" fmla="*/ 12 h 24"/>
              </a:gdLst>
              <a:ahLst/>
              <a:cxnLst>
                <a:cxn ang="0">
                  <a:pos x="T0" y="T1"/>
                </a:cxn>
                <a:cxn ang="0">
                  <a:pos x="T2" y="T3"/>
                </a:cxn>
                <a:cxn ang="0">
                  <a:pos x="T4" y="T5"/>
                </a:cxn>
                <a:cxn ang="0">
                  <a:pos x="T6" y="T7"/>
                </a:cxn>
                <a:cxn ang="0">
                  <a:pos x="T8" y="T9"/>
                </a:cxn>
              </a:cxnLst>
              <a:rect l="0" t="0" r="r" b="b"/>
              <a:pathLst>
                <a:path w="39" h="24">
                  <a:moveTo>
                    <a:pt x="36" y="12"/>
                  </a:moveTo>
                  <a:cubicBezTo>
                    <a:pt x="34" y="5"/>
                    <a:pt x="24" y="0"/>
                    <a:pt x="15" y="0"/>
                  </a:cubicBezTo>
                  <a:cubicBezTo>
                    <a:pt x="5" y="0"/>
                    <a:pt x="0" y="5"/>
                    <a:pt x="2" y="12"/>
                  </a:cubicBezTo>
                  <a:cubicBezTo>
                    <a:pt x="5" y="19"/>
                    <a:pt x="14" y="24"/>
                    <a:pt x="24" y="24"/>
                  </a:cubicBezTo>
                  <a:cubicBezTo>
                    <a:pt x="33" y="24"/>
                    <a:pt x="39" y="19"/>
                    <a:pt x="36" y="12"/>
                  </a:cubicBezTo>
                  <a:close/>
                </a:path>
              </a:pathLst>
            </a:custGeom>
            <a:grpFill/>
            <a:ln>
              <a:noFill/>
            </a:ln>
          </p:spPr>
          <p:txBody>
            <a:bodyPr anchor="ctr"/>
            <a:lstStyle/>
            <a:p>
              <a:pPr algn="ctr"/>
              <a:endParaRPr/>
            </a:p>
          </p:txBody>
        </p:sp>
        <p:sp>
          <p:nvSpPr>
            <p:cNvPr id="460" name="îṣ1iḋê">
              <a:extLst>
                <a:ext uri="{FF2B5EF4-FFF2-40B4-BE49-F238E27FC236}">
                  <a16:creationId xmlns:a16="http://schemas.microsoft.com/office/drawing/2014/main" id="{4AD0AFBF-78FF-41FA-AF78-50DDE83E16EF}"/>
                </a:ext>
              </a:extLst>
            </p:cNvPr>
            <p:cNvSpPr/>
            <p:nvPr/>
          </p:nvSpPr>
          <p:spPr bwMode="auto">
            <a:xfrm>
              <a:off x="8768867" y="3222158"/>
              <a:ext cx="143495" cy="87948"/>
            </a:xfrm>
            <a:custGeom>
              <a:avLst/>
              <a:gdLst>
                <a:gd name="T0" fmla="*/ 37 w 39"/>
                <a:gd name="T1" fmla="*/ 12 h 24"/>
                <a:gd name="T2" fmla="*/ 15 w 39"/>
                <a:gd name="T3" fmla="*/ 0 h 24"/>
                <a:gd name="T4" fmla="*/ 3 w 39"/>
                <a:gd name="T5" fmla="*/ 12 h 24"/>
                <a:gd name="T6" fmla="*/ 24 w 39"/>
                <a:gd name="T7" fmla="*/ 24 h 24"/>
                <a:gd name="T8" fmla="*/ 37 w 39"/>
                <a:gd name="T9" fmla="*/ 12 h 24"/>
              </a:gdLst>
              <a:ahLst/>
              <a:cxnLst>
                <a:cxn ang="0">
                  <a:pos x="T0" y="T1"/>
                </a:cxn>
                <a:cxn ang="0">
                  <a:pos x="T2" y="T3"/>
                </a:cxn>
                <a:cxn ang="0">
                  <a:pos x="T4" y="T5"/>
                </a:cxn>
                <a:cxn ang="0">
                  <a:pos x="T6" y="T7"/>
                </a:cxn>
                <a:cxn ang="0">
                  <a:pos x="T8" y="T9"/>
                </a:cxn>
              </a:cxnLst>
              <a:rect l="0" t="0" r="r" b="b"/>
              <a:pathLst>
                <a:path w="39" h="24">
                  <a:moveTo>
                    <a:pt x="37" y="12"/>
                  </a:moveTo>
                  <a:cubicBezTo>
                    <a:pt x="34" y="5"/>
                    <a:pt x="24" y="0"/>
                    <a:pt x="15" y="0"/>
                  </a:cubicBezTo>
                  <a:cubicBezTo>
                    <a:pt x="6" y="0"/>
                    <a:pt x="0" y="5"/>
                    <a:pt x="3" y="12"/>
                  </a:cubicBezTo>
                  <a:cubicBezTo>
                    <a:pt x="5" y="19"/>
                    <a:pt x="15" y="24"/>
                    <a:pt x="24" y="24"/>
                  </a:cubicBezTo>
                  <a:cubicBezTo>
                    <a:pt x="34" y="24"/>
                    <a:pt x="39" y="19"/>
                    <a:pt x="37" y="12"/>
                  </a:cubicBezTo>
                  <a:close/>
                </a:path>
              </a:pathLst>
            </a:custGeom>
            <a:grpFill/>
            <a:ln>
              <a:noFill/>
            </a:ln>
          </p:spPr>
          <p:txBody>
            <a:bodyPr anchor="ctr"/>
            <a:lstStyle/>
            <a:p>
              <a:pPr algn="ctr"/>
              <a:endParaRPr/>
            </a:p>
          </p:txBody>
        </p:sp>
        <p:sp>
          <p:nvSpPr>
            <p:cNvPr id="461" name="îSļïḑé">
              <a:extLst>
                <a:ext uri="{FF2B5EF4-FFF2-40B4-BE49-F238E27FC236}">
                  <a16:creationId xmlns:a16="http://schemas.microsoft.com/office/drawing/2014/main" id="{CB94097C-B3DD-46B6-A89C-EF90B7DCFB0A}"/>
                </a:ext>
              </a:extLst>
            </p:cNvPr>
            <p:cNvSpPr/>
            <p:nvPr/>
          </p:nvSpPr>
          <p:spPr bwMode="auto">
            <a:xfrm>
              <a:off x="8918534" y="3222158"/>
              <a:ext cx="146580" cy="87948"/>
            </a:xfrm>
            <a:custGeom>
              <a:avLst/>
              <a:gdLst>
                <a:gd name="T0" fmla="*/ 37 w 40"/>
                <a:gd name="T1" fmla="*/ 12 h 24"/>
                <a:gd name="T2" fmla="*/ 15 w 40"/>
                <a:gd name="T3" fmla="*/ 0 h 24"/>
                <a:gd name="T4" fmla="*/ 3 w 40"/>
                <a:gd name="T5" fmla="*/ 12 h 24"/>
                <a:gd name="T6" fmla="*/ 25 w 40"/>
                <a:gd name="T7" fmla="*/ 24 h 24"/>
                <a:gd name="T8" fmla="*/ 37 w 40"/>
                <a:gd name="T9" fmla="*/ 12 h 24"/>
              </a:gdLst>
              <a:ahLst/>
              <a:cxnLst>
                <a:cxn ang="0">
                  <a:pos x="T0" y="T1"/>
                </a:cxn>
                <a:cxn ang="0">
                  <a:pos x="T2" y="T3"/>
                </a:cxn>
                <a:cxn ang="0">
                  <a:pos x="T4" y="T5"/>
                </a:cxn>
                <a:cxn ang="0">
                  <a:pos x="T6" y="T7"/>
                </a:cxn>
                <a:cxn ang="0">
                  <a:pos x="T8" y="T9"/>
                </a:cxn>
              </a:cxnLst>
              <a:rect l="0" t="0" r="r" b="b"/>
              <a:pathLst>
                <a:path w="40" h="24">
                  <a:moveTo>
                    <a:pt x="37" y="12"/>
                  </a:moveTo>
                  <a:cubicBezTo>
                    <a:pt x="34" y="5"/>
                    <a:pt x="24" y="0"/>
                    <a:pt x="15" y="0"/>
                  </a:cubicBezTo>
                  <a:cubicBezTo>
                    <a:pt x="6" y="0"/>
                    <a:pt x="0" y="5"/>
                    <a:pt x="3" y="12"/>
                  </a:cubicBezTo>
                  <a:cubicBezTo>
                    <a:pt x="6" y="19"/>
                    <a:pt x="16" y="24"/>
                    <a:pt x="25" y="24"/>
                  </a:cubicBezTo>
                  <a:cubicBezTo>
                    <a:pt x="35" y="24"/>
                    <a:pt x="40" y="19"/>
                    <a:pt x="37" y="12"/>
                  </a:cubicBezTo>
                  <a:close/>
                </a:path>
              </a:pathLst>
            </a:custGeom>
            <a:grpFill/>
            <a:ln>
              <a:noFill/>
            </a:ln>
          </p:spPr>
          <p:txBody>
            <a:bodyPr anchor="ctr"/>
            <a:lstStyle/>
            <a:p>
              <a:pPr algn="ctr"/>
              <a:endParaRPr/>
            </a:p>
          </p:txBody>
        </p:sp>
        <p:sp>
          <p:nvSpPr>
            <p:cNvPr id="462" name="išḷîďé">
              <a:extLst>
                <a:ext uri="{FF2B5EF4-FFF2-40B4-BE49-F238E27FC236}">
                  <a16:creationId xmlns:a16="http://schemas.microsoft.com/office/drawing/2014/main" id="{04633E95-CB8D-4CDC-86EE-A7D1B97ED6E6}"/>
                </a:ext>
              </a:extLst>
            </p:cNvPr>
            <p:cNvSpPr/>
            <p:nvPr/>
          </p:nvSpPr>
          <p:spPr bwMode="auto">
            <a:xfrm>
              <a:off x="7897103" y="3331707"/>
              <a:ext cx="138865" cy="91034"/>
            </a:xfrm>
            <a:custGeom>
              <a:avLst/>
              <a:gdLst>
                <a:gd name="T0" fmla="*/ 36 w 38"/>
                <a:gd name="T1" fmla="*/ 12 h 25"/>
                <a:gd name="T2" fmla="*/ 15 w 38"/>
                <a:gd name="T3" fmla="*/ 0 h 25"/>
                <a:gd name="T4" fmla="*/ 1 w 38"/>
                <a:gd name="T5" fmla="*/ 12 h 25"/>
                <a:gd name="T6" fmla="*/ 22 w 38"/>
                <a:gd name="T7" fmla="*/ 25 h 25"/>
                <a:gd name="T8" fmla="*/ 36 w 38"/>
                <a:gd name="T9" fmla="*/ 12 h 25"/>
              </a:gdLst>
              <a:ahLst/>
              <a:cxnLst>
                <a:cxn ang="0">
                  <a:pos x="T0" y="T1"/>
                </a:cxn>
                <a:cxn ang="0">
                  <a:pos x="T2" y="T3"/>
                </a:cxn>
                <a:cxn ang="0">
                  <a:pos x="T4" y="T5"/>
                </a:cxn>
                <a:cxn ang="0">
                  <a:pos x="T6" y="T7"/>
                </a:cxn>
                <a:cxn ang="0">
                  <a:pos x="T8" y="T9"/>
                </a:cxn>
              </a:cxnLst>
              <a:rect l="0" t="0" r="r" b="b"/>
              <a:pathLst>
                <a:path w="38" h="25">
                  <a:moveTo>
                    <a:pt x="36" y="12"/>
                  </a:moveTo>
                  <a:cubicBezTo>
                    <a:pt x="34" y="5"/>
                    <a:pt x="25" y="0"/>
                    <a:pt x="15" y="0"/>
                  </a:cubicBezTo>
                  <a:cubicBezTo>
                    <a:pt x="6" y="0"/>
                    <a:pt x="0" y="5"/>
                    <a:pt x="1" y="12"/>
                  </a:cubicBezTo>
                  <a:cubicBezTo>
                    <a:pt x="3" y="19"/>
                    <a:pt x="12" y="25"/>
                    <a:pt x="22" y="25"/>
                  </a:cubicBezTo>
                  <a:cubicBezTo>
                    <a:pt x="32" y="25"/>
                    <a:pt x="38" y="19"/>
                    <a:pt x="36" y="12"/>
                  </a:cubicBezTo>
                  <a:close/>
                </a:path>
              </a:pathLst>
            </a:custGeom>
            <a:grpFill/>
            <a:ln>
              <a:noFill/>
            </a:ln>
          </p:spPr>
          <p:txBody>
            <a:bodyPr anchor="ctr"/>
            <a:lstStyle/>
            <a:p>
              <a:pPr algn="ctr"/>
              <a:endParaRPr/>
            </a:p>
          </p:txBody>
        </p:sp>
        <p:sp>
          <p:nvSpPr>
            <p:cNvPr id="463" name="îšľïḍè">
              <a:extLst>
                <a:ext uri="{FF2B5EF4-FFF2-40B4-BE49-F238E27FC236}">
                  <a16:creationId xmlns:a16="http://schemas.microsoft.com/office/drawing/2014/main" id="{ADF4BB6A-79C0-428D-A3AE-A4229B2D2526}"/>
                </a:ext>
              </a:extLst>
            </p:cNvPr>
            <p:cNvSpPr/>
            <p:nvPr/>
          </p:nvSpPr>
          <p:spPr bwMode="auto">
            <a:xfrm>
              <a:off x="8659319" y="3331707"/>
              <a:ext cx="143495" cy="91034"/>
            </a:xfrm>
            <a:custGeom>
              <a:avLst/>
              <a:gdLst>
                <a:gd name="T0" fmla="*/ 37 w 39"/>
                <a:gd name="T1" fmla="*/ 12 h 25"/>
                <a:gd name="T2" fmla="*/ 15 w 39"/>
                <a:gd name="T3" fmla="*/ 0 h 25"/>
                <a:gd name="T4" fmla="*/ 2 w 39"/>
                <a:gd name="T5" fmla="*/ 12 h 25"/>
                <a:gd name="T6" fmla="*/ 24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4" y="5"/>
                    <a:pt x="24" y="0"/>
                    <a:pt x="15" y="0"/>
                  </a:cubicBezTo>
                  <a:cubicBezTo>
                    <a:pt x="5" y="0"/>
                    <a:pt x="0" y="5"/>
                    <a:pt x="2" y="12"/>
                  </a:cubicBezTo>
                  <a:cubicBezTo>
                    <a:pt x="5" y="19"/>
                    <a:pt x="15" y="25"/>
                    <a:pt x="24" y="25"/>
                  </a:cubicBezTo>
                  <a:cubicBezTo>
                    <a:pt x="34" y="25"/>
                    <a:pt x="39" y="19"/>
                    <a:pt x="37" y="12"/>
                  </a:cubicBezTo>
                  <a:close/>
                </a:path>
              </a:pathLst>
            </a:custGeom>
            <a:grpFill/>
            <a:ln>
              <a:noFill/>
            </a:ln>
          </p:spPr>
          <p:txBody>
            <a:bodyPr anchor="ctr"/>
            <a:lstStyle/>
            <a:p>
              <a:pPr algn="ctr"/>
              <a:endParaRPr/>
            </a:p>
          </p:txBody>
        </p:sp>
        <p:sp>
          <p:nvSpPr>
            <p:cNvPr id="464" name="ïṧḻïḓe">
              <a:extLst>
                <a:ext uri="{FF2B5EF4-FFF2-40B4-BE49-F238E27FC236}">
                  <a16:creationId xmlns:a16="http://schemas.microsoft.com/office/drawing/2014/main" id="{B28FF738-3413-4510-96AA-EAF2A70C3846}"/>
                </a:ext>
              </a:extLst>
            </p:cNvPr>
            <p:cNvSpPr/>
            <p:nvPr/>
          </p:nvSpPr>
          <p:spPr bwMode="auto">
            <a:xfrm>
              <a:off x="8856816" y="3445885"/>
              <a:ext cx="146580" cy="94120"/>
            </a:xfrm>
            <a:custGeom>
              <a:avLst/>
              <a:gdLst>
                <a:gd name="T0" fmla="*/ 37 w 40"/>
                <a:gd name="T1" fmla="*/ 12 h 26"/>
                <a:gd name="T2" fmla="*/ 15 w 40"/>
                <a:gd name="T3" fmla="*/ 0 h 26"/>
                <a:gd name="T4" fmla="*/ 2 w 40"/>
                <a:gd name="T5" fmla="*/ 12 h 26"/>
                <a:gd name="T6" fmla="*/ 25 w 40"/>
                <a:gd name="T7" fmla="*/ 26 h 26"/>
                <a:gd name="T8" fmla="*/ 37 w 40"/>
                <a:gd name="T9" fmla="*/ 12 h 26"/>
              </a:gdLst>
              <a:ahLst/>
              <a:cxnLst>
                <a:cxn ang="0">
                  <a:pos x="T0" y="T1"/>
                </a:cxn>
                <a:cxn ang="0">
                  <a:pos x="T2" y="T3"/>
                </a:cxn>
                <a:cxn ang="0">
                  <a:pos x="T4" y="T5"/>
                </a:cxn>
                <a:cxn ang="0">
                  <a:pos x="T6" y="T7"/>
                </a:cxn>
                <a:cxn ang="0">
                  <a:pos x="T8" y="T9"/>
                </a:cxn>
              </a:cxnLst>
              <a:rect l="0" t="0" r="r" b="b"/>
              <a:pathLst>
                <a:path w="40" h="26">
                  <a:moveTo>
                    <a:pt x="37" y="12"/>
                  </a:moveTo>
                  <a:cubicBezTo>
                    <a:pt x="34" y="5"/>
                    <a:pt x="24" y="0"/>
                    <a:pt x="15" y="0"/>
                  </a:cubicBezTo>
                  <a:cubicBezTo>
                    <a:pt x="5" y="0"/>
                    <a:pt x="0" y="5"/>
                    <a:pt x="2" y="12"/>
                  </a:cubicBezTo>
                  <a:cubicBezTo>
                    <a:pt x="5" y="20"/>
                    <a:pt x="15" y="26"/>
                    <a:pt x="25" y="26"/>
                  </a:cubicBezTo>
                  <a:cubicBezTo>
                    <a:pt x="34" y="26"/>
                    <a:pt x="40" y="20"/>
                    <a:pt x="37" y="12"/>
                  </a:cubicBezTo>
                  <a:close/>
                </a:path>
              </a:pathLst>
            </a:custGeom>
            <a:grpFill/>
            <a:ln>
              <a:noFill/>
            </a:ln>
          </p:spPr>
          <p:txBody>
            <a:bodyPr anchor="ctr"/>
            <a:lstStyle/>
            <a:p>
              <a:pPr algn="ctr"/>
              <a:endParaRPr/>
            </a:p>
          </p:txBody>
        </p:sp>
        <p:sp>
          <p:nvSpPr>
            <p:cNvPr id="465" name="ïṥḷíḓè">
              <a:extLst>
                <a:ext uri="{FF2B5EF4-FFF2-40B4-BE49-F238E27FC236}">
                  <a16:creationId xmlns:a16="http://schemas.microsoft.com/office/drawing/2014/main" id="{43D72EE6-026A-491C-99D2-9A2879BD8690}"/>
                </a:ext>
              </a:extLst>
            </p:cNvPr>
            <p:cNvSpPr/>
            <p:nvPr/>
          </p:nvSpPr>
          <p:spPr bwMode="auto">
            <a:xfrm>
              <a:off x="5905159" y="2714528"/>
              <a:ext cx="112636" cy="80233"/>
            </a:xfrm>
            <a:custGeom>
              <a:avLst/>
              <a:gdLst>
                <a:gd name="T0" fmla="*/ 31 w 31"/>
                <a:gd name="T1" fmla="*/ 11 h 22"/>
                <a:gd name="T2" fmla="*/ 15 w 31"/>
                <a:gd name="T3" fmla="*/ 0 h 22"/>
                <a:gd name="T4" fmla="*/ 0 w 31"/>
                <a:gd name="T5" fmla="*/ 11 h 22"/>
                <a:gd name="T6" fmla="*/ 16 w 31"/>
                <a:gd name="T7" fmla="*/ 22 h 22"/>
                <a:gd name="T8" fmla="*/ 31 w 31"/>
                <a:gd name="T9" fmla="*/ 11 h 22"/>
              </a:gdLst>
              <a:ahLst/>
              <a:cxnLst>
                <a:cxn ang="0">
                  <a:pos x="T0" y="T1"/>
                </a:cxn>
                <a:cxn ang="0">
                  <a:pos x="T2" y="T3"/>
                </a:cxn>
                <a:cxn ang="0">
                  <a:pos x="T4" y="T5"/>
                </a:cxn>
                <a:cxn ang="0">
                  <a:pos x="T6" y="T7"/>
                </a:cxn>
                <a:cxn ang="0">
                  <a:pos x="T8" y="T9"/>
                </a:cxn>
              </a:cxnLst>
              <a:rect l="0" t="0" r="r" b="b"/>
              <a:pathLst>
                <a:path w="31" h="22">
                  <a:moveTo>
                    <a:pt x="31" y="11"/>
                  </a:moveTo>
                  <a:cubicBezTo>
                    <a:pt x="31" y="5"/>
                    <a:pt x="24" y="0"/>
                    <a:pt x="15" y="0"/>
                  </a:cubicBezTo>
                  <a:cubicBezTo>
                    <a:pt x="7" y="0"/>
                    <a:pt x="0" y="5"/>
                    <a:pt x="0" y="11"/>
                  </a:cubicBezTo>
                  <a:cubicBezTo>
                    <a:pt x="0" y="17"/>
                    <a:pt x="7" y="22"/>
                    <a:pt x="16" y="22"/>
                  </a:cubicBezTo>
                  <a:cubicBezTo>
                    <a:pt x="24" y="22"/>
                    <a:pt x="31" y="17"/>
                    <a:pt x="31" y="11"/>
                  </a:cubicBezTo>
                  <a:close/>
                </a:path>
              </a:pathLst>
            </a:custGeom>
            <a:grpFill/>
            <a:ln>
              <a:noFill/>
            </a:ln>
          </p:spPr>
          <p:txBody>
            <a:bodyPr anchor="ctr"/>
            <a:lstStyle/>
            <a:p>
              <a:pPr algn="ctr"/>
              <a:endParaRPr/>
            </a:p>
          </p:txBody>
        </p:sp>
        <p:sp>
          <p:nvSpPr>
            <p:cNvPr id="466" name="ï$ḻiďe">
              <a:extLst>
                <a:ext uri="{FF2B5EF4-FFF2-40B4-BE49-F238E27FC236}">
                  <a16:creationId xmlns:a16="http://schemas.microsoft.com/office/drawing/2014/main" id="{7AC3BE41-5334-49B1-AE74-C294828F17F6}"/>
                </a:ext>
              </a:extLst>
            </p:cNvPr>
            <p:cNvSpPr/>
            <p:nvPr/>
          </p:nvSpPr>
          <p:spPr bwMode="auto">
            <a:xfrm>
              <a:off x="6044024" y="2714528"/>
              <a:ext cx="115721" cy="80233"/>
            </a:xfrm>
            <a:custGeom>
              <a:avLst/>
              <a:gdLst>
                <a:gd name="T0" fmla="*/ 32 w 32"/>
                <a:gd name="T1" fmla="*/ 11 h 22"/>
                <a:gd name="T2" fmla="*/ 16 w 32"/>
                <a:gd name="T3" fmla="*/ 0 h 22"/>
                <a:gd name="T4" fmla="*/ 0 w 32"/>
                <a:gd name="T5" fmla="*/ 11 h 22"/>
                <a:gd name="T6" fmla="*/ 17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4" y="0"/>
                    <a:pt x="16" y="0"/>
                  </a:cubicBezTo>
                  <a:cubicBezTo>
                    <a:pt x="7" y="0"/>
                    <a:pt x="0" y="5"/>
                    <a:pt x="0" y="11"/>
                  </a:cubicBezTo>
                  <a:cubicBezTo>
                    <a:pt x="1" y="17"/>
                    <a:pt x="8" y="22"/>
                    <a:pt x="17" y="22"/>
                  </a:cubicBezTo>
                  <a:cubicBezTo>
                    <a:pt x="25" y="22"/>
                    <a:pt x="32" y="17"/>
                    <a:pt x="32" y="11"/>
                  </a:cubicBezTo>
                  <a:close/>
                </a:path>
              </a:pathLst>
            </a:custGeom>
            <a:grpFill/>
            <a:ln>
              <a:noFill/>
            </a:ln>
          </p:spPr>
          <p:txBody>
            <a:bodyPr anchor="ctr"/>
            <a:lstStyle/>
            <a:p>
              <a:pPr algn="ctr"/>
              <a:endParaRPr/>
            </a:p>
          </p:txBody>
        </p:sp>
        <p:sp>
          <p:nvSpPr>
            <p:cNvPr id="467" name="ïṧľiḓê">
              <a:extLst>
                <a:ext uri="{FF2B5EF4-FFF2-40B4-BE49-F238E27FC236}">
                  <a16:creationId xmlns:a16="http://schemas.microsoft.com/office/drawing/2014/main" id="{AD7B630D-9594-4136-9372-B6FF829FC99E}"/>
                </a:ext>
              </a:extLst>
            </p:cNvPr>
            <p:cNvSpPr/>
            <p:nvPr/>
          </p:nvSpPr>
          <p:spPr bwMode="auto">
            <a:xfrm>
              <a:off x="6185975" y="2714528"/>
              <a:ext cx="117264" cy="80233"/>
            </a:xfrm>
            <a:custGeom>
              <a:avLst/>
              <a:gdLst>
                <a:gd name="T0" fmla="*/ 32 w 32"/>
                <a:gd name="T1" fmla="*/ 11 h 22"/>
                <a:gd name="T2" fmla="*/ 15 w 32"/>
                <a:gd name="T3" fmla="*/ 0 h 22"/>
                <a:gd name="T4" fmla="*/ 0 w 32"/>
                <a:gd name="T5" fmla="*/ 11 h 22"/>
                <a:gd name="T6" fmla="*/ 16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1" y="5"/>
                    <a:pt x="24" y="0"/>
                    <a:pt x="15" y="0"/>
                  </a:cubicBezTo>
                  <a:cubicBezTo>
                    <a:pt x="7" y="0"/>
                    <a:pt x="0" y="5"/>
                    <a:pt x="0" y="11"/>
                  </a:cubicBezTo>
                  <a:cubicBezTo>
                    <a:pt x="0" y="17"/>
                    <a:pt x="8" y="22"/>
                    <a:pt x="16" y="22"/>
                  </a:cubicBezTo>
                  <a:cubicBezTo>
                    <a:pt x="25" y="22"/>
                    <a:pt x="32" y="17"/>
                    <a:pt x="32" y="11"/>
                  </a:cubicBezTo>
                  <a:close/>
                </a:path>
              </a:pathLst>
            </a:custGeom>
            <a:grpFill/>
            <a:ln>
              <a:noFill/>
            </a:ln>
          </p:spPr>
          <p:txBody>
            <a:bodyPr anchor="ctr"/>
            <a:lstStyle/>
            <a:p>
              <a:pPr algn="ctr"/>
              <a:endParaRPr/>
            </a:p>
          </p:txBody>
        </p:sp>
        <p:sp>
          <p:nvSpPr>
            <p:cNvPr id="468" name="îşḻiḑê">
              <a:extLst>
                <a:ext uri="{FF2B5EF4-FFF2-40B4-BE49-F238E27FC236}">
                  <a16:creationId xmlns:a16="http://schemas.microsoft.com/office/drawing/2014/main" id="{446EA22B-8390-4B94-B3CF-AEE0D3523ECF}"/>
                </a:ext>
              </a:extLst>
            </p:cNvPr>
            <p:cNvSpPr/>
            <p:nvPr/>
          </p:nvSpPr>
          <p:spPr bwMode="auto">
            <a:xfrm>
              <a:off x="6324840" y="2714528"/>
              <a:ext cx="120350" cy="80233"/>
            </a:xfrm>
            <a:custGeom>
              <a:avLst/>
              <a:gdLst>
                <a:gd name="T0" fmla="*/ 32 w 33"/>
                <a:gd name="T1" fmla="*/ 11 h 22"/>
                <a:gd name="T2" fmla="*/ 16 w 33"/>
                <a:gd name="T3" fmla="*/ 0 h 22"/>
                <a:gd name="T4" fmla="*/ 1 w 33"/>
                <a:gd name="T5" fmla="*/ 11 h 22"/>
                <a:gd name="T6" fmla="*/ 17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2" y="5"/>
                    <a:pt x="24" y="0"/>
                    <a:pt x="16" y="0"/>
                  </a:cubicBezTo>
                  <a:cubicBezTo>
                    <a:pt x="7" y="0"/>
                    <a:pt x="0" y="5"/>
                    <a:pt x="1" y="11"/>
                  </a:cubicBezTo>
                  <a:cubicBezTo>
                    <a:pt x="1" y="17"/>
                    <a:pt x="9" y="22"/>
                    <a:pt x="17" y="22"/>
                  </a:cubicBezTo>
                  <a:cubicBezTo>
                    <a:pt x="26" y="22"/>
                    <a:pt x="33" y="17"/>
                    <a:pt x="32" y="11"/>
                  </a:cubicBezTo>
                  <a:close/>
                </a:path>
              </a:pathLst>
            </a:custGeom>
            <a:grpFill/>
            <a:ln>
              <a:noFill/>
            </a:ln>
          </p:spPr>
          <p:txBody>
            <a:bodyPr anchor="ctr"/>
            <a:lstStyle/>
            <a:p>
              <a:pPr algn="ctr"/>
              <a:endParaRPr/>
            </a:p>
          </p:txBody>
        </p:sp>
        <p:sp>
          <p:nvSpPr>
            <p:cNvPr id="469" name="ïŝlîdè">
              <a:extLst>
                <a:ext uri="{FF2B5EF4-FFF2-40B4-BE49-F238E27FC236}">
                  <a16:creationId xmlns:a16="http://schemas.microsoft.com/office/drawing/2014/main" id="{099C81B8-CB36-4961-B8C0-813FCBDFD19D}"/>
                </a:ext>
              </a:extLst>
            </p:cNvPr>
            <p:cNvSpPr/>
            <p:nvPr/>
          </p:nvSpPr>
          <p:spPr bwMode="auto">
            <a:xfrm>
              <a:off x="7087056" y="4063064"/>
              <a:ext cx="146580" cy="109550"/>
            </a:xfrm>
            <a:custGeom>
              <a:avLst/>
              <a:gdLst>
                <a:gd name="T0" fmla="*/ 39 w 40"/>
                <a:gd name="T1" fmla="*/ 15 h 30"/>
                <a:gd name="T2" fmla="*/ 18 w 40"/>
                <a:gd name="T3" fmla="*/ 0 h 30"/>
                <a:gd name="T4" fmla="*/ 1 w 40"/>
                <a:gd name="T5" fmla="*/ 15 h 30"/>
                <a:gd name="T6" fmla="*/ 22 w 40"/>
                <a:gd name="T7" fmla="*/ 30 h 30"/>
                <a:gd name="T8" fmla="*/ 39 w 40"/>
                <a:gd name="T9" fmla="*/ 15 h 30"/>
              </a:gdLst>
              <a:ahLst/>
              <a:cxnLst>
                <a:cxn ang="0">
                  <a:pos x="T0" y="T1"/>
                </a:cxn>
                <a:cxn ang="0">
                  <a:pos x="T2" y="T3"/>
                </a:cxn>
                <a:cxn ang="0">
                  <a:pos x="T4" y="T5"/>
                </a:cxn>
                <a:cxn ang="0">
                  <a:pos x="T6" y="T7"/>
                </a:cxn>
                <a:cxn ang="0">
                  <a:pos x="T8" y="T9"/>
                </a:cxn>
              </a:cxnLst>
              <a:rect l="0" t="0" r="r" b="b"/>
              <a:pathLst>
                <a:path w="40" h="30">
                  <a:moveTo>
                    <a:pt x="39" y="15"/>
                  </a:moveTo>
                  <a:cubicBezTo>
                    <a:pt x="37" y="6"/>
                    <a:pt x="28" y="0"/>
                    <a:pt x="18" y="0"/>
                  </a:cubicBezTo>
                  <a:cubicBezTo>
                    <a:pt x="7" y="0"/>
                    <a:pt x="0" y="6"/>
                    <a:pt x="1" y="15"/>
                  </a:cubicBezTo>
                  <a:cubicBezTo>
                    <a:pt x="2" y="23"/>
                    <a:pt x="12" y="30"/>
                    <a:pt x="22" y="30"/>
                  </a:cubicBezTo>
                  <a:cubicBezTo>
                    <a:pt x="33" y="30"/>
                    <a:pt x="40" y="23"/>
                    <a:pt x="39" y="15"/>
                  </a:cubicBezTo>
                  <a:close/>
                </a:path>
              </a:pathLst>
            </a:custGeom>
            <a:grpFill/>
            <a:ln>
              <a:noFill/>
            </a:ln>
          </p:spPr>
          <p:txBody>
            <a:bodyPr anchor="ctr"/>
            <a:lstStyle/>
            <a:p>
              <a:pPr algn="ctr"/>
              <a:endParaRPr/>
            </a:p>
          </p:txBody>
        </p:sp>
        <p:sp>
          <p:nvSpPr>
            <p:cNvPr id="470" name="ïšlíďê">
              <a:extLst>
                <a:ext uri="{FF2B5EF4-FFF2-40B4-BE49-F238E27FC236}">
                  <a16:creationId xmlns:a16="http://schemas.microsoft.com/office/drawing/2014/main" id="{1883DE5B-B22A-4CAA-B101-5A23910332F3}"/>
                </a:ext>
              </a:extLst>
            </p:cNvPr>
            <p:cNvSpPr/>
            <p:nvPr/>
          </p:nvSpPr>
          <p:spPr bwMode="auto">
            <a:xfrm>
              <a:off x="6937390" y="4198843"/>
              <a:ext cx="146580" cy="112636"/>
            </a:xfrm>
            <a:custGeom>
              <a:avLst/>
              <a:gdLst>
                <a:gd name="T0" fmla="*/ 39 w 40"/>
                <a:gd name="T1" fmla="*/ 15 h 31"/>
                <a:gd name="T2" fmla="*/ 18 w 40"/>
                <a:gd name="T3" fmla="*/ 0 h 31"/>
                <a:gd name="T4" fmla="*/ 1 w 40"/>
                <a:gd name="T5" fmla="*/ 15 h 31"/>
                <a:gd name="T6" fmla="*/ 22 w 40"/>
                <a:gd name="T7" fmla="*/ 31 h 31"/>
                <a:gd name="T8" fmla="*/ 39 w 40"/>
                <a:gd name="T9" fmla="*/ 15 h 31"/>
              </a:gdLst>
              <a:ahLst/>
              <a:cxnLst>
                <a:cxn ang="0">
                  <a:pos x="T0" y="T1"/>
                </a:cxn>
                <a:cxn ang="0">
                  <a:pos x="T2" y="T3"/>
                </a:cxn>
                <a:cxn ang="0">
                  <a:pos x="T4" y="T5"/>
                </a:cxn>
                <a:cxn ang="0">
                  <a:pos x="T6" y="T7"/>
                </a:cxn>
                <a:cxn ang="0">
                  <a:pos x="T8" y="T9"/>
                </a:cxn>
              </a:cxnLst>
              <a:rect l="0" t="0" r="r" b="b"/>
              <a:pathLst>
                <a:path w="40" h="31">
                  <a:moveTo>
                    <a:pt x="39" y="15"/>
                  </a:moveTo>
                  <a:cubicBezTo>
                    <a:pt x="38" y="7"/>
                    <a:pt x="28" y="0"/>
                    <a:pt x="18" y="0"/>
                  </a:cubicBezTo>
                  <a:cubicBezTo>
                    <a:pt x="8" y="0"/>
                    <a:pt x="0" y="7"/>
                    <a:pt x="1" y="15"/>
                  </a:cubicBezTo>
                  <a:cubicBezTo>
                    <a:pt x="2" y="24"/>
                    <a:pt x="12" y="31"/>
                    <a:pt x="22" y="31"/>
                  </a:cubicBezTo>
                  <a:cubicBezTo>
                    <a:pt x="33" y="31"/>
                    <a:pt x="40" y="24"/>
                    <a:pt x="39" y="15"/>
                  </a:cubicBezTo>
                  <a:close/>
                </a:path>
              </a:pathLst>
            </a:custGeom>
            <a:grpFill/>
            <a:ln>
              <a:noFill/>
            </a:ln>
          </p:spPr>
          <p:txBody>
            <a:bodyPr anchor="ctr"/>
            <a:lstStyle/>
            <a:p>
              <a:pPr algn="ctr"/>
              <a:endParaRPr/>
            </a:p>
          </p:txBody>
        </p:sp>
        <p:sp>
          <p:nvSpPr>
            <p:cNvPr id="471" name="ïṧ1íḑé">
              <a:extLst>
                <a:ext uri="{FF2B5EF4-FFF2-40B4-BE49-F238E27FC236}">
                  <a16:creationId xmlns:a16="http://schemas.microsoft.com/office/drawing/2014/main" id="{446EE755-9476-4686-8CF8-00937A3AF944}"/>
                </a:ext>
              </a:extLst>
            </p:cNvPr>
            <p:cNvSpPr/>
            <p:nvPr/>
          </p:nvSpPr>
          <p:spPr bwMode="auto">
            <a:xfrm>
              <a:off x="7105571" y="4198843"/>
              <a:ext cx="149666" cy="112636"/>
            </a:xfrm>
            <a:custGeom>
              <a:avLst/>
              <a:gdLst>
                <a:gd name="T0" fmla="*/ 40 w 41"/>
                <a:gd name="T1" fmla="*/ 15 h 31"/>
                <a:gd name="T2" fmla="*/ 18 w 41"/>
                <a:gd name="T3" fmla="*/ 0 h 31"/>
                <a:gd name="T4" fmla="*/ 2 w 41"/>
                <a:gd name="T5" fmla="*/ 15 h 31"/>
                <a:gd name="T6" fmla="*/ 23 w 41"/>
                <a:gd name="T7" fmla="*/ 31 h 31"/>
                <a:gd name="T8" fmla="*/ 40 w 41"/>
                <a:gd name="T9" fmla="*/ 15 h 31"/>
              </a:gdLst>
              <a:ahLst/>
              <a:cxnLst>
                <a:cxn ang="0">
                  <a:pos x="T0" y="T1"/>
                </a:cxn>
                <a:cxn ang="0">
                  <a:pos x="T2" y="T3"/>
                </a:cxn>
                <a:cxn ang="0">
                  <a:pos x="T4" y="T5"/>
                </a:cxn>
                <a:cxn ang="0">
                  <a:pos x="T6" y="T7"/>
                </a:cxn>
                <a:cxn ang="0">
                  <a:pos x="T8" y="T9"/>
                </a:cxn>
              </a:cxnLst>
              <a:rect l="0" t="0" r="r" b="b"/>
              <a:pathLst>
                <a:path w="41" h="31">
                  <a:moveTo>
                    <a:pt x="40" y="15"/>
                  </a:moveTo>
                  <a:cubicBezTo>
                    <a:pt x="38" y="7"/>
                    <a:pt x="29" y="0"/>
                    <a:pt x="18" y="0"/>
                  </a:cubicBezTo>
                  <a:cubicBezTo>
                    <a:pt x="8" y="0"/>
                    <a:pt x="0" y="7"/>
                    <a:pt x="2" y="15"/>
                  </a:cubicBezTo>
                  <a:cubicBezTo>
                    <a:pt x="3" y="24"/>
                    <a:pt x="13" y="31"/>
                    <a:pt x="23" y="31"/>
                  </a:cubicBezTo>
                  <a:cubicBezTo>
                    <a:pt x="34" y="31"/>
                    <a:pt x="41" y="24"/>
                    <a:pt x="40" y="15"/>
                  </a:cubicBezTo>
                  <a:close/>
                </a:path>
              </a:pathLst>
            </a:custGeom>
            <a:grpFill/>
            <a:ln>
              <a:noFill/>
            </a:ln>
          </p:spPr>
          <p:txBody>
            <a:bodyPr anchor="ctr"/>
            <a:lstStyle/>
            <a:p>
              <a:pPr algn="ctr"/>
              <a:endParaRPr/>
            </a:p>
          </p:txBody>
        </p:sp>
        <p:sp>
          <p:nvSpPr>
            <p:cNvPr id="472" name="ïṩḻídé">
              <a:extLst>
                <a:ext uri="{FF2B5EF4-FFF2-40B4-BE49-F238E27FC236}">
                  <a16:creationId xmlns:a16="http://schemas.microsoft.com/office/drawing/2014/main" id="{4F216813-2D23-41B1-8DD7-7E99BDCBCA85}"/>
                </a:ext>
              </a:extLst>
            </p:cNvPr>
            <p:cNvSpPr/>
            <p:nvPr/>
          </p:nvSpPr>
          <p:spPr bwMode="auto">
            <a:xfrm>
              <a:off x="6955906" y="4337708"/>
              <a:ext cx="149666" cy="115721"/>
            </a:xfrm>
            <a:custGeom>
              <a:avLst/>
              <a:gdLst>
                <a:gd name="T0" fmla="*/ 40 w 41"/>
                <a:gd name="T1" fmla="*/ 16 h 32"/>
                <a:gd name="T2" fmla="*/ 18 w 41"/>
                <a:gd name="T3" fmla="*/ 0 h 32"/>
                <a:gd name="T4" fmla="*/ 1 w 41"/>
                <a:gd name="T5" fmla="*/ 16 h 32"/>
                <a:gd name="T6" fmla="*/ 23 w 41"/>
                <a:gd name="T7" fmla="*/ 32 h 32"/>
                <a:gd name="T8" fmla="*/ 40 w 41"/>
                <a:gd name="T9" fmla="*/ 16 h 32"/>
              </a:gdLst>
              <a:ahLst/>
              <a:cxnLst>
                <a:cxn ang="0">
                  <a:pos x="T0" y="T1"/>
                </a:cxn>
                <a:cxn ang="0">
                  <a:pos x="T2" y="T3"/>
                </a:cxn>
                <a:cxn ang="0">
                  <a:pos x="T4" y="T5"/>
                </a:cxn>
                <a:cxn ang="0">
                  <a:pos x="T6" y="T7"/>
                </a:cxn>
                <a:cxn ang="0">
                  <a:pos x="T8" y="T9"/>
                </a:cxn>
              </a:cxnLst>
              <a:rect l="0" t="0" r="r" b="b"/>
              <a:pathLst>
                <a:path w="41" h="32">
                  <a:moveTo>
                    <a:pt x="40" y="16"/>
                  </a:moveTo>
                  <a:cubicBezTo>
                    <a:pt x="38" y="7"/>
                    <a:pt x="29" y="0"/>
                    <a:pt x="18" y="0"/>
                  </a:cubicBezTo>
                  <a:cubicBezTo>
                    <a:pt x="8" y="0"/>
                    <a:pt x="0" y="7"/>
                    <a:pt x="1" y="16"/>
                  </a:cubicBezTo>
                  <a:cubicBezTo>
                    <a:pt x="2" y="25"/>
                    <a:pt x="12" y="32"/>
                    <a:pt x="23" y="32"/>
                  </a:cubicBezTo>
                  <a:cubicBezTo>
                    <a:pt x="33" y="32"/>
                    <a:pt x="41" y="25"/>
                    <a:pt x="40" y="16"/>
                  </a:cubicBezTo>
                  <a:close/>
                </a:path>
              </a:pathLst>
            </a:custGeom>
            <a:grpFill/>
            <a:ln>
              <a:noFill/>
            </a:ln>
          </p:spPr>
          <p:txBody>
            <a:bodyPr anchor="ctr"/>
            <a:lstStyle/>
            <a:p>
              <a:pPr algn="ctr"/>
              <a:endParaRPr/>
            </a:p>
          </p:txBody>
        </p:sp>
        <p:sp>
          <p:nvSpPr>
            <p:cNvPr id="473" name="ïṧ1idê">
              <a:extLst>
                <a:ext uri="{FF2B5EF4-FFF2-40B4-BE49-F238E27FC236}">
                  <a16:creationId xmlns:a16="http://schemas.microsoft.com/office/drawing/2014/main" id="{9F2BCF84-1DF5-4D30-B65C-3F5DD4B072B9}"/>
                </a:ext>
              </a:extLst>
            </p:cNvPr>
            <p:cNvSpPr/>
            <p:nvPr/>
          </p:nvSpPr>
          <p:spPr bwMode="auto">
            <a:xfrm>
              <a:off x="6963620" y="3222158"/>
              <a:ext cx="131151" cy="87948"/>
            </a:xfrm>
            <a:custGeom>
              <a:avLst/>
              <a:gdLst>
                <a:gd name="T0" fmla="*/ 35 w 36"/>
                <a:gd name="T1" fmla="*/ 12 h 24"/>
                <a:gd name="T2" fmla="*/ 16 w 36"/>
                <a:gd name="T3" fmla="*/ 0 h 24"/>
                <a:gd name="T4" fmla="*/ 1 w 36"/>
                <a:gd name="T5" fmla="*/ 12 h 24"/>
                <a:gd name="T6" fmla="*/ 20 w 36"/>
                <a:gd name="T7" fmla="*/ 24 h 24"/>
                <a:gd name="T8" fmla="*/ 35 w 36"/>
                <a:gd name="T9" fmla="*/ 12 h 24"/>
              </a:gdLst>
              <a:ahLst/>
              <a:cxnLst>
                <a:cxn ang="0">
                  <a:pos x="T0" y="T1"/>
                </a:cxn>
                <a:cxn ang="0">
                  <a:pos x="T2" y="T3"/>
                </a:cxn>
                <a:cxn ang="0">
                  <a:pos x="T4" y="T5"/>
                </a:cxn>
                <a:cxn ang="0">
                  <a:pos x="T6" y="T7"/>
                </a:cxn>
                <a:cxn ang="0">
                  <a:pos x="T8" y="T9"/>
                </a:cxn>
              </a:cxnLst>
              <a:rect l="0" t="0" r="r" b="b"/>
              <a:pathLst>
                <a:path w="36" h="24">
                  <a:moveTo>
                    <a:pt x="35" y="12"/>
                  </a:moveTo>
                  <a:cubicBezTo>
                    <a:pt x="34" y="5"/>
                    <a:pt x="25" y="0"/>
                    <a:pt x="16" y="0"/>
                  </a:cubicBezTo>
                  <a:cubicBezTo>
                    <a:pt x="7" y="0"/>
                    <a:pt x="0" y="5"/>
                    <a:pt x="1" y="12"/>
                  </a:cubicBezTo>
                  <a:cubicBezTo>
                    <a:pt x="2" y="19"/>
                    <a:pt x="10" y="24"/>
                    <a:pt x="20" y="24"/>
                  </a:cubicBezTo>
                  <a:cubicBezTo>
                    <a:pt x="29" y="24"/>
                    <a:pt x="36" y="19"/>
                    <a:pt x="35" y="12"/>
                  </a:cubicBezTo>
                  <a:close/>
                </a:path>
              </a:pathLst>
            </a:custGeom>
            <a:grpFill/>
            <a:ln>
              <a:noFill/>
            </a:ln>
          </p:spPr>
          <p:txBody>
            <a:bodyPr anchor="ctr"/>
            <a:lstStyle/>
            <a:p>
              <a:pPr algn="ctr"/>
              <a:endParaRPr/>
            </a:p>
          </p:txBody>
        </p:sp>
        <p:sp>
          <p:nvSpPr>
            <p:cNvPr id="474" name="iš1ïḑe">
              <a:extLst>
                <a:ext uri="{FF2B5EF4-FFF2-40B4-BE49-F238E27FC236}">
                  <a16:creationId xmlns:a16="http://schemas.microsoft.com/office/drawing/2014/main" id="{4342E9C6-D47E-4D3C-BDD5-A4C8C5AA05FE}"/>
                </a:ext>
              </a:extLst>
            </p:cNvPr>
            <p:cNvSpPr/>
            <p:nvPr/>
          </p:nvSpPr>
          <p:spPr bwMode="auto">
            <a:xfrm>
              <a:off x="5343526" y="2623495"/>
              <a:ext cx="115721" cy="72519"/>
            </a:xfrm>
            <a:custGeom>
              <a:avLst/>
              <a:gdLst>
                <a:gd name="T0" fmla="*/ 32 w 32"/>
                <a:gd name="T1" fmla="*/ 10 h 20"/>
                <a:gd name="T2" fmla="*/ 17 w 32"/>
                <a:gd name="T3" fmla="*/ 0 h 20"/>
                <a:gd name="T4" fmla="*/ 1 w 32"/>
                <a:gd name="T5" fmla="*/ 10 h 20"/>
                <a:gd name="T6" fmla="*/ 16 w 32"/>
                <a:gd name="T7" fmla="*/ 20 h 20"/>
                <a:gd name="T8" fmla="*/ 32 w 32"/>
                <a:gd name="T9" fmla="*/ 10 h 20"/>
              </a:gdLst>
              <a:ahLst/>
              <a:cxnLst>
                <a:cxn ang="0">
                  <a:pos x="T0" y="T1"/>
                </a:cxn>
                <a:cxn ang="0">
                  <a:pos x="T2" y="T3"/>
                </a:cxn>
                <a:cxn ang="0">
                  <a:pos x="T4" y="T5"/>
                </a:cxn>
                <a:cxn ang="0">
                  <a:pos x="T6" y="T7"/>
                </a:cxn>
                <a:cxn ang="0">
                  <a:pos x="T8" y="T9"/>
                </a:cxn>
              </a:cxnLst>
              <a:rect l="0" t="0" r="r" b="b"/>
              <a:pathLst>
                <a:path w="32" h="20">
                  <a:moveTo>
                    <a:pt x="32" y="10"/>
                  </a:moveTo>
                  <a:cubicBezTo>
                    <a:pt x="32" y="4"/>
                    <a:pt x="26" y="0"/>
                    <a:pt x="17" y="0"/>
                  </a:cubicBezTo>
                  <a:cubicBezTo>
                    <a:pt x="8" y="0"/>
                    <a:pt x="1" y="4"/>
                    <a:pt x="1" y="10"/>
                  </a:cubicBezTo>
                  <a:cubicBezTo>
                    <a:pt x="0" y="16"/>
                    <a:pt x="7" y="20"/>
                    <a:pt x="16" y="20"/>
                  </a:cubicBezTo>
                  <a:cubicBezTo>
                    <a:pt x="24" y="20"/>
                    <a:pt x="32" y="16"/>
                    <a:pt x="32" y="10"/>
                  </a:cubicBezTo>
                  <a:close/>
                </a:path>
              </a:pathLst>
            </a:custGeom>
            <a:grpFill/>
            <a:ln>
              <a:noFill/>
            </a:ln>
          </p:spPr>
          <p:txBody>
            <a:bodyPr anchor="ctr"/>
            <a:lstStyle/>
            <a:p>
              <a:pPr algn="ctr"/>
              <a:endParaRPr/>
            </a:p>
          </p:txBody>
        </p:sp>
        <p:sp>
          <p:nvSpPr>
            <p:cNvPr id="475" name="iṡ1íḋe">
              <a:extLst>
                <a:ext uri="{FF2B5EF4-FFF2-40B4-BE49-F238E27FC236}">
                  <a16:creationId xmlns:a16="http://schemas.microsoft.com/office/drawing/2014/main" id="{D52A2334-F47B-4F8E-BF44-110303A45C8F}"/>
                </a:ext>
              </a:extLst>
            </p:cNvPr>
            <p:cNvSpPr/>
            <p:nvPr/>
          </p:nvSpPr>
          <p:spPr bwMode="auto">
            <a:xfrm>
              <a:off x="5485477" y="2623495"/>
              <a:ext cx="112636" cy="72519"/>
            </a:xfrm>
            <a:custGeom>
              <a:avLst/>
              <a:gdLst>
                <a:gd name="T0" fmla="*/ 31 w 31"/>
                <a:gd name="T1" fmla="*/ 10 h 20"/>
                <a:gd name="T2" fmla="*/ 16 w 31"/>
                <a:gd name="T3" fmla="*/ 0 h 20"/>
                <a:gd name="T4" fmla="*/ 0 w 31"/>
                <a:gd name="T5" fmla="*/ 10 h 20"/>
                <a:gd name="T6" fmla="*/ 15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1" y="4"/>
                    <a:pt x="24" y="0"/>
                    <a:pt x="16" y="0"/>
                  </a:cubicBezTo>
                  <a:cubicBezTo>
                    <a:pt x="7" y="0"/>
                    <a:pt x="0" y="4"/>
                    <a:pt x="0" y="10"/>
                  </a:cubicBezTo>
                  <a:cubicBezTo>
                    <a:pt x="0" y="16"/>
                    <a:pt x="6" y="20"/>
                    <a:pt x="15" y="20"/>
                  </a:cubicBezTo>
                  <a:cubicBezTo>
                    <a:pt x="24" y="20"/>
                    <a:pt x="31" y="16"/>
                    <a:pt x="31" y="10"/>
                  </a:cubicBezTo>
                  <a:close/>
                </a:path>
              </a:pathLst>
            </a:custGeom>
            <a:grpFill/>
            <a:ln>
              <a:noFill/>
            </a:ln>
          </p:spPr>
          <p:txBody>
            <a:bodyPr anchor="ctr"/>
            <a:lstStyle/>
            <a:p>
              <a:pPr algn="ctr"/>
              <a:endParaRPr/>
            </a:p>
          </p:txBody>
        </p:sp>
        <p:sp>
          <p:nvSpPr>
            <p:cNvPr id="476" name="îṡḻîdê">
              <a:extLst>
                <a:ext uri="{FF2B5EF4-FFF2-40B4-BE49-F238E27FC236}">
                  <a16:creationId xmlns:a16="http://schemas.microsoft.com/office/drawing/2014/main" id="{62A79B7A-27F4-47D3-AA2E-640F87AA0D3D}"/>
                </a:ext>
              </a:extLst>
            </p:cNvPr>
            <p:cNvSpPr/>
            <p:nvPr/>
          </p:nvSpPr>
          <p:spPr bwMode="auto">
            <a:xfrm>
              <a:off x="5624342" y="2623495"/>
              <a:ext cx="112636" cy="72519"/>
            </a:xfrm>
            <a:custGeom>
              <a:avLst/>
              <a:gdLst>
                <a:gd name="T0" fmla="*/ 31 w 31"/>
                <a:gd name="T1" fmla="*/ 10 h 20"/>
                <a:gd name="T2" fmla="*/ 16 w 31"/>
                <a:gd name="T3" fmla="*/ 0 h 20"/>
                <a:gd name="T4" fmla="*/ 0 w 31"/>
                <a:gd name="T5" fmla="*/ 10 h 20"/>
                <a:gd name="T6" fmla="*/ 15 w 31"/>
                <a:gd name="T7" fmla="*/ 20 h 20"/>
                <a:gd name="T8" fmla="*/ 31 w 31"/>
                <a:gd name="T9" fmla="*/ 10 h 20"/>
              </a:gdLst>
              <a:ahLst/>
              <a:cxnLst>
                <a:cxn ang="0">
                  <a:pos x="T0" y="T1"/>
                </a:cxn>
                <a:cxn ang="0">
                  <a:pos x="T2" y="T3"/>
                </a:cxn>
                <a:cxn ang="0">
                  <a:pos x="T4" y="T5"/>
                </a:cxn>
                <a:cxn ang="0">
                  <a:pos x="T6" y="T7"/>
                </a:cxn>
                <a:cxn ang="0">
                  <a:pos x="T8" y="T9"/>
                </a:cxn>
              </a:cxnLst>
              <a:rect l="0" t="0" r="r" b="b"/>
              <a:pathLst>
                <a:path w="31" h="20">
                  <a:moveTo>
                    <a:pt x="31" y="10"/>
                  </a:moveTo>
                  <a:cubicBezTo>
                    <a:pt x="31" y="4"/>
                    <a:pt x="24" y="0"/>
                    <a:pt x="16" y="0"/>
                  </a:cubicBezTo>
                  <a:cubicBezTo>
                    <a:pt x="7" y="0"/>
                    <a:pt x="0" y="4"/>
                    <a:pt x="0" y="10"/>
                  </a:cubicBezTo>
                  <a:cubicBezTo>
                    <a:pt x="0" y="16"/>
                    <a:pt x="7" y="20"/>
                    <a:pt x="15" y="20"/>
                  </a:cubicBezTo>
                  <a:cubicBezTo>
                    <a:pt x="24" y="20"/>
                    <a:pt x="31" y="16"/>
                    <a:pt x="31" y="10"/>
                  </a:cubicBezTo>
                  <a:close/>
                </a:path>
              </a:pathLst>
            </a:custGeom>
            <a:grpFill/>
            <a:ln>
              <a:noFill/>
            </a:ln>
          </p:spPr>
          <p:txBody>
            <a:bodyPr anchor="ctr"/>
            <a:lstStyle/>
            <a:p>
              <a:pPr algn="ctr"/>
              <a:endParaRPr/>
            </a:p>
          </p:txBody>
        </p:sp>
        <p:sp>
          <p:nvSpPr>
            <p:cNvPr id="477" name="îśľiḋe">
              <a:extLst>
                <a:ext uri="{FF2B5EF4-FFF2-40B4-BE49-F238E27FC236}">
                  <a16:creationId xmlns:a16="http://schemas.microsoft.com/office/drawing/2014/main" id="{6AEB4E1B-02F7-402C-86F7-978622953D1E}"/>
                </a:ext>
              </a:extLst>
            </p:cNvPr>
            <p:cNvSpPr/>
            <p:nvPr/>
          </p:nvSpPr>
          <p:spPr bwMode="auto">
            <a:xfrm>
              <a:off x="5196947" y="2714528"/>
              <a:ext cx="117264" cy="80233"/>
            </a:xfrm>
            <a:custGeom>
              <a:avLst/>
              <a:gdLst>
                <a:gd name="T0" fmla="*/ 32 w 32"/>
                <a:gd name="T1" fmla="*/ 11 h 22"/>
                <a:gd name="T2" fmla="*/ 17 w 32"/>
                <a:gd name="T3" fmla="*/ 0 h 22"/>
                <a:gd name="T4" fmla="*/ 0 w 32"/>
                <a:gd name="T5" fmla="*/ 11 h 22"/>
                <a:gd name="T6" fmla="*/ 15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6" y="0"/>
                    <a:pt x="17" y="0"/>
                  </a:cubicBezTo>
                  <a:cubicBezTo>
                    <a:pt x="8" y="0"/>
                    <a:pt x="1" y="5"/>
                    <a:pt x="0" y="11"/>
                  </a:cubicBezTo>
                  <a:cubicBezTo>
                    <a:pt x="0" y="17"/>
                    <a:pt x="6" y="22"/>
                    <a:pt x="15" y="22"/>
                  </a:cubicBezTo>
                  <a:cubicBezTo>
                    <a:pt x="24" y="22"/>
                    <a:pt x="31" y="17"/>
                    <a:pt x="32" y="11"/>
                  </a:cubicBezTo>
                  <a:close/>
                </a:path>
              </a:pathLst>
            </a:custGeom>
            <a:grpFill/>
            <a:ln>
              <a:noFill/>
            </a:ln>
          </p:spPr>
          <p:txBody>
            <a:bodyPr anchor="ctr"/>
            <a:lstStyle/>
            <a:p>
              <a:pPr algn="ctr"/>
              <a:endParaRPr/>
            </a:p>
          </p:txBody>
        </p:sp>
        <p:sp>
          <p:nvSpPr>
            <p:cNvPr id="478" name="ïṩļîḑè">
              <a:extLst>
                <a:ext uri="{FF2B5EF4-FFF2-40B4-BE49-F238E27FC236}">
                  <a16:creationId xmlns:a16="http://schemas.microsoft.com/office/drawing/2014/main" id="{8D6A75E2-5D53-4157-9B1B-D03014C36D61}"/>
                </a:ext>
              </a:extLst>
            </p:cNvPr>
            <p:cNvSpPr/>
            <p:nvPr/>
          </p:nvSpPr>
          <p:spPr bwMode="auto">
            <a:xfrm>
              <a:off x="5338898" y="2714528"/>
              <a:ext cx="117264" cy="80233"/>
            </a:xfrm>
            <a:custGeom>
              <a:avLst/>
              <a:gdLst>
                <a:gd name="T0" fmla="*/ 32 w 32"/>
                <a:gd name="T1" fmla="*/ 11 h 22"/>
                <a:gd name="T2" fmla="*/ 16 w 32"/>
                <a:gd name="T3" fmla="*/ 0 h 22"/>
                <a:gd name="T4" fmla="*/ 0 w 32"/>
                <a:gd name="T5" fmla="*/ 11 h 22"/>
                <a:gd name="T6" fmla="*/ 15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5" y="0"/>
                    <a:pt x="16" y="0"/>
                  </a:cubicBezTo>
                  <a:cubicBezTo>
                    <a:pt x="8" y="0"/>
                    <a:pt x="0" y="5"/>
                    <a:pt x="0" y="11"/>
                  </a:cubicBezTo>
                  <a:cubicBezTo>
                    <a:pt x="0" y="17"/>
                    <a:pt x="6" y="22"/>
                    <a:pt x="15" y="22"/>
                  </a:cubicBezTo>
                  <a:cubicBezTo>
                    <a:pt x="24" y="22"/>
                    <a:pt x="31" y="17"/>
                    <a:pt x="32" y="11"/>
                  </a:cubicBezTo>
                  <a:close/>
                </a:path>
              </a:pathLst>
            </a:custGeom>
            <a:grpFill/>
            <a:ln>
              <a:noFill/>
            </a:ln>
          </p:spPr>
          <p:txBody>
            <a:bodyPr anchor="ctr"/>
            <a:lstStyle/>
            <a:p>
              <a:pPr algn="ctr"/>
              <a:endParaRPr/>
            </a:p>
          </p:txBody>
        </p:sp>
        <p:sp>
          <p:nvSpPr>
            <p:cNvPr id="479" name="íṧḷíḋe">
              <a:extLst>
                <a:ext uri="{FF2B5EF4-FFF2-40B4-BE49-F238E27FC236}">
                  <a16:creationId xmlns:a16="http://schemas.microsoft.com/office/drawing/2014/main" id="{5A4C4ECF-5BD1-4C00-8FDE-F87DAD9F33B1}"/>
                </a:ext>
              </a:extLst>
            </p:cNvPr>
            <p:cNvSpPr/>
            <p:nvPr/>
          </p:nvSpPr>
          <p:spPr bwMode="auto">
            <a:xfrm>
              <a:off x="5477763" y="2714528"/>
              <a:ext cx="117264" cy="80233"/>
            </a:xfrm>
            <a:custGeom>
              <a:avLst/>
              <a:gdLst>
                <a:gd name="T0" fmla="*/ 32 w 32"/>
                <a:gd name="T1" fmla="*/ 11 h 22"/>
                <a:gd name="T2" fmla="*/ 17 w 32"/>
                <a:gd name="T3" fmla="*/ 0 h 22"/>
                <a:gd name="T4" fmla="*/ 1 w 32"/>
                <a:gd name="T5" fmla="*/ 11 h 22"/>
                <a:gd name="T6" fmla="*/ 16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6" y="0"/>
                    <a:pt x="17" y="0"/>
                  </a:cubicBezTo>
                  <a:cubicBezTo>
                    <a:pt x="8" y="0"/>
                    <a:pt x="1" y="5"/>
                    <a:pt x="1" y="11"/>
                  </a:cubicBezTo>
                  <a:cubicBezTo>
                    <a:pt x="0" y="17"/>
                    <a:pt x="7" y="22"/>
                    <a:pt x="16" y="22"/>
                  </a:cubicBezTo>
                  <a:cubicBezTo>
                    <a:pt x="25" y="22"/>
                    <a:pt x="32" y="17"/>
                    <a:pt x="32" y="11"/>
                  </a:cubicBezTo>
                  <a:close/>
                </a:path>
              </a:pathLst>
            </a:custGeom>
            <a:grpFill/>
            <a:ln>
              <a:noFill/>
            </a:ln>
          </p:spPr>
          <p:txBody>
            <a:bodyPr anchor="ctr"/>
            <a:lstStyle/>
            <a:p>
              <a:pPr algn="ctr"/>
              <a:endParaRPr/>
            </a:p>
          </p:txBody>
        </p:sp>
        <p:sp>
          <p:nvSpPr>
            <p:cNvPr id="480" name="ïşliḋe">
              <a:extLst>
                <a:ext uri="{FF2B5EF4-FFF2-40B4-BE49-F238E27FC236}">
                  <a16:creationId xmlns:a16="http://schemas.microsoft.com/office/drawing/2014/main" id="{1B43B6FE-55F3-45EA-95A3-3D4EE1AECDB0}"/>
                </a:ext>
              </a:extLst>
            </p:cNvPr>
            <p:cNvSpPr/>
            <p:nvPr/>
          </p:nvSpPr>
          <p:spPr bwMode="auto">
            <a:xfrm>
              <a:off x="5619714" y="2714528"/>
              <a:ext cx="117264" cy="80233"/>
            </a:xfrm>
            <a:custGeom>
              <a:avLst/>
              <a:gdLst>
                <a:gd name="T0" fmla="*/ 32 w 32"/>
                <a:gd name="T1" fmla="*/ 11 h 22"/>
                <a:gd name="T2" fmla="*/ 16 w 32"/>
                <a:gd name="T3" fmla="*/ 0 h 22"/>
                <a:gd name="T4" fmla="*/ 0 w 32"/>
                <a:gd name="T5" fmla="*/ 11 h 22"/>
                <a:gd name="T6" fmla="*/ 16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5" y="0"/>
                    <a:pt x="16" y="0"/>
                  </a:cubicBezTo>
                  <a:cubicBezTo>
                    <a:pt x="8" y="0"/>
                    <a:pt x="1" y="5"/>
                    <a:pt x="0" y="11"/>
                  </a:cubicBezTo>
                  <a:cubicBezTo>
                    <a:pt x="0" y="17"/>
                    <a:pt x="7" y="22"/>
                    <a:pt x="16" y="22"/>
                  </a:cubicBezTo>
                  <a:cubicBezTo>
                    <a:pt x="25" y="22"/>
                    <a:pt x="32" y="17"/>
                    <a:pt x="32" y="11"/>
                  </a:cubicBezTo>
                  <a:close/>
                </a:path>
              </a:pathLst>
            </a:custGeom>
            <a:grpFill/>
            <a:ln>
              <a:noFill/>
            </a:ln>
          </p:spPr>
          <p:txBody>
            <a:bodyPr anchor="ctr"/>
            <a:lstStyle/>
            <a:p>
              <a:pPr algn="ctr"/>
              <a:endParaRPr/>
            </a:p>
          </p:txBody>
        </p:sp>
        <p:sp>
          <p:nvSpPr>
            <p:cNvPr id="481" name="îṡlïḑé">
              <a:extLst>
                <a:ext uri="{FF2B5EF4-FFF2-40B4-BE49-F238E27FC236}">
                  <a16:creationId xmlns:a16="http://schemas.microsoft.com/office/drawing/2014/main" id="{1004B865-1192-43B0-81EA-5B0E0342CFA8}"/>
                </a:ext>
              </a:extLst>
            </p:cNvPr>
            <p:cNvSpPr/>
            <p:nvPr/>
          </p:nvSpPr>
          <p:spPr bwMode="auto">
            <a:xfrm>
              <a:off x="5763207" y="2714528"/>
              <a:ext cx="115721" cy="80233"/>
            </a:xfrm>
            <a:custGeom>
              <a:avLst/>
              <a:gdLst>
                <a:gd name="T0" fmla="*/ 32 w 32"/>
                <a:gd name="T1" fmla="*/ 11 h 22"/>
                <a:gd name="T2" fmla="*/ 16 w 32"/>
                <a:gd name="T3" fmla="*/ 0 h 22"/>
                <a:gd name="T4" fmla="*/ 0 w 32"/>
                <a:gd name="T5" fmla="*/ 11 h 22"/>
                <a:gd name="T6" fmla="*/ 16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4" y="0"/>
                    <a:pt x="16" y="0"/>
                  </a:cubicBezTo>
                  <a:cubicBezTo>
                    <a:pt x="7" y="0"/>
                    <a:pt x="0" y="5"/>
                    <a:pt x="0" y="11"/>
                  </a:cubicBezTo>
                  <a:cubicBezTo>
                    <a:pt x="0" y="17"/>
                    <a:pt x="7" y="22"/>
                    <a:pt x="16" y="22"/>
                  </a:cubicBezTo>
                  <a:cubicBezTo>
                    <a:pt x="25" y="22"/>
                    <a:pt x="32" y="17"/>
                    <a:pt x="32" y="11"/>
                  </a:cubicBezTo>
                  <a:close/>
                </a:path>
              </a:pathLst>
            </a:custGeom>
            <a:grpFill/>
            <a:ln>
              <a:noFill/>
            </a:ln>
          </p:spPr>
          <p:txBody>
            <a:bodyPr anchor="ctr"/>
            <a:lstStyle/>
            <a:p>
              <a:pPr algn="ctr"/>
              <a:endParaRPr/>
            </a:p>
          </p:txBody>
        </p:sp>
        <p:sp>
          <p:nvSpPr>
            <p:cNvPr id="482" name="îṩḷiḍê">
              <a:extLst>
                <a:ext uri="{FF2B5EF4-FFF2-40B4-BE49-F238E27FC236}">
                  <a16:creationId xmlns:a16="http://schemas.microsoft.com/office/drawing/2014/main" id="{39DD5BC8-2DA3-4D64-84DE-ABAF050BF82F}"/>
                </a:ext>
              </a:extLst>
            </p:cNvPr>
            <p:cNvSpPr/>
            <p:nvPr/>
          </p:nvSpPr>
          <p:spPr bwMode="auto">
            <a:xfrm>
              <a:off x="5044194" y="2810191"/>
              <a:ext cx="120350" cy="80233"/>
            </a:xfrm>
            <a:custGeom>
              <a:avLst/>
              <a:gdLst>
                <a:gd name="T0" fmla="*/ 33 w 33"/>
                <a:gd name="T1" fmla="*/ 11 h 22"/>
                <a:gd name="T2" fmla="*/ 18 w 33"/>
                <a:gd name="T3" fmla="*/ 0 h 22"/>
                <a:gd name="T4" fmla="*/ 1 w 33"/>
                <a:gd name="T5" fmla="*/ 11 h 22"/>
                <a:gd name="T6" fmla="*/ 16 w 33"/>
                <a:gd name="T7" fmla="*/ 22 h 22"/>
                <a:gd name="T8" fmla="*/ 33 w 33"/>
                <a:gd name="T9" fmla="*/ 11 h 22"/>
              </a:gdLst>
              <a:ahLst/>
              <a:cxnLst>
                <a:cxn ang="0">
                  <a:pos x="T0" y="T1"/>
                </a:cxn>
                <a:cxn ang="0">
                  <a:pos x="T2" y="T3"/>
                </a:cxn>
                <a:cxn ang="0">
                  <a:pos x="T4" y="T5"/>
                </a:cxn>
                <a:cxn ang="0">
                  <a:pos x="T6" y="T7"/>
                </a:cxn>
                <a:cxn ang="0">
                  <a:pos x="T8" y="T9"/>
                </a:cxn>
              </a:cxnLst>
              <a:rect l="0" t="0" r="r" b="b"/>
              <a:pathLst>
                <a:path w="33" h="22">
                  <a:moveTo>
                    <a:pt x="33" y="11"/>
                  </a:moveTo>
                  <a:cubicBezTo>
                    <a:pt x="33" y="5"/>
                    <a:pt x="27" y="0"/>
                    <a:pt x="18" y="0"/>
                  </a:cubicBezTo>
                  <a:cubicBezTo>
                    <a:pt x="9" y="0"/>
                    <a:pt x="2" y="5"/>
                    <a:pt x="1" y="11"/>
                  </a:cubicBezTo>
                  <a:cubicBezTo>
                    <a:pt x="0" y="17"/>
                    <a:pt x="7" y="22"/>
                    <a:pt x="16" y="22"/>
                  </a:cubicBezTo>
                  <a:cubicBezTo>
                    <a:pt x="25" y="22"/>
                    <a:pt x="32" y="17"/>
                    <a:pt x="33" y="11"/>
                  </a:cubicBezTo>
                  <a:close/>
                </a:path>
              </a:pathLst>
            </a:custGeom>
            <a:grpFill/>
            <a:ln>
              <a:noFill/>
            </a:ln>
          </p:spPr>
          <p:txBody>
            <a:bodyPr anchor="ctr"/>
            <a:lstStyle/>
            <a:p>
              <a:pPr algn="ctr"/>
              <a:endParaRPr/>
            </a:p>
          </p:txBody>
        </p:sp>
        <p:sp>
          <p:nvSpPr>
            <p:cNvPr id="483" name="íSļide">
              <a:extLst>
                <a:ext uri="{FF2B5EF4-FFF2-40B4-BE49-F238E27FC236}">
                  <a16:creationId xmlns:a16="http://schemas.microsoft.com/office/drawing/2014/main" id="{9C3213A9-DF54-40F4-84EA-9DF2581F819A}"/>
                </a:ext>
              </a:extLst>
            </p:cNvPr>
            <p:cNvSpPr/>
            <p:nvPr/>
          </p:nvSpPr>
          <p:spPr bwMode="auto">
            <a:xfrm>
              <a:off x="5186145" y="2810191"/>
              <a:ext cx="120350" cy="80233"/>
            </a:xfrm>
            <a:custGeom>
              <a:avLst/>
              <a:gdLst>
                <a:gd name="T0" fmla="*/ 33 w 33"/>
                <a:gd name="T1" fmla="*/ 11 h 22"/>
                <a:gd name="T2" fmla="*/ 18 w 33"/>
                <a:gd name="T3" fmla="*/ 0 h 22"/>
                <a:gd name="T4" fmla="*/ 1 w 33"/>
                <a:gd name="T5" fmla="*/ 11 h 22"/>
                <a:gd name="T6" fmla="*/ 16 w 33"/>
                <a:gd name="T7" fmla="*/ 22 h 22"/>
                <a:gd name="T8" fmla="*/ 33 w 33"/>
                <a:gd name="T9" fmla="*/ 11 h 22"/>
              </a:gdLst>
              <a:ahLst/>
              <a:cxnLst>
                <a:cxn ang="0">
                  <a:pos x="T0" y="T1"/>
                </a:cxn>
                <a:cxn ang="0">
                  <a:pos x="T2" y="T3"/>
                </a:cxn>
                <a:cxn ang="0">
                  <a:pos x="T4" y="T5"/>
                </a:cxn>
                <a:cxn ang="0">
                  <a:pos x="T6" y="T7"/>
                </a:cxn>
                <a:cxn ang="0">
                  <a:pos x="T8" y="T9"/>
                </a:cxn>
              </a:cxnLst>
              <a:rect l="0" t="0" r="r" b="b"/>
              <a:pathLst>
                <a:path w="33" h="22">
                  <a:moveTo>
                    <a:pt x="33" y="11"/>
                  </a:moveTo>
                  <a:cubicBezTo>
                    <a:pt x="33" y="5"/>
                    <a:pt x="27" y="0"/>
                    <a:pt x="18" y="0"/>
                  </a:cubicBezTo>
                  <a:cubicBezTo>
                    <a:pt x="9" y="0"/>
                    <a:pt x="2" y="5"/>
                    <a:pt x="1" y="11"/>
                  </a:cubicBezTo>
                  <a:cubicBezTo>
                    <a:pt x="0" y="17"/>
                    <a:pt x="7" y="22"/>
                    <a:pt x="16" y="22"/>
                  </a:cubicBezTo>
                  <a:cubicBezTo>
                    <a:pt x="25" y="22"/>
                    <a:pt x="33" y="17"/>
                    <a:pt x="33" y="11"/>
                  </a:cubicBezTo>
                  <a:close/>
                </a:path>
              </a:pathLst>
            </a:custGeom>
            <a:grpFill/>
            <a:ln>
              <a:noFill/>
            </a:ln>
          </p:spPr>
          <p:txBody>
            <a:bodyPr anchor="ctr"/>
            <a:lstStyle/>
            <a:p>
              <a:pPr algn="ctr"/>
              <a:endParaRPr/>
            </a:p>
          </p:txBody>
        </p:sp>
        <p:sp>
          <p:nvSpPr>
            <p:cNvPr id="484" name="íṩḷîḋé">
              <a:extLst>
                <a:ext uri="{FF2B5EF4-FFF2-40B4-BE49-F238E27FC236}">
                  <a16:creationId xmlns:a16="http://schemas.microsoft.com/office/drawing/2014/main" id="{BC2FCFE4-0573-4867-A083-19C67CDB1BAE}"/>
                </a:ext>
              </a:extLst>
            </p:cNvPr>
            <p:cNvSpPr/>
            <p:nvPr/>
          </p:nvSpPr>
          <p:spPr bwMode="auto">
            <a:xfrm>
              <a:off x="5332726" y="2810191"/>
              <a:ext cx="120350" cy="80233"/>
            </a:xfrm>
            <a:custGeom>
              <a:avLst/>
              <a:gdLst>
                <a:gd name="T0" fmla="*/ 32 w 33"/>
                <a:gd name="T1" fmla="*/ 11 h 22"/>
                <a:gd name="T2" fmla="*/ 17 w 33"/>
                <a:gd name="T3" fmla="*/ 0 h 22"/>
                <a:gd name="T4" fmla="*/ 0 w 33"/>
                <a:gd name="T5" fmla="*/ 11 h 22"/>
                <a:gd name="T6" fmla="*/ 16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3" y="5"/>
                    <a:pt x="26" y="0"/>
                    <a:pt x="17" y="0"/>
                  </a:cubicBezTo>
                  <a:cubicBezTo>
                    <a:pt x="8" y="0"/>
                    <a:pt x="1" y="5"/>
                    <a:pt x="0" y="11"/>
                  </a:cubicBezTo>
                  <a:cubicBezTo>
                    <a:pt x="0" y="17"/>
                    <a:pt x="7" y="22"/>
                    <a:pt x="16" y="22"/>
                  </a:cubicBezTo>
                  <a:cubicBezTo>
                    <a:pt x="24" y="22"/>
                    <a:pt x="32" y="17"/>
                    <a:pt x="32" y="11"/>
                  </a:cubicBezTo>
                  <a:close/>
                </a:path>
              </a:pathLst>
            </a:custGeom>
            <a:grpFill/>
            <a:ln>
              <a:noFill/>
            </a:ln>
          </p:spPr>
          <p:txBody>
            <a:bodyPr anchor="ctr"/>
            <a:lstStyle/>
            <a:p>
              <a:pPr algn="ctr"/>
              <a:endParaRPr/>
            </a:p>
          </p:txBody>
        </p:sp>
        <p:sp>
          <p:nvSpPr>
            <p:cNvPr id="485" name="í$1ïḑe">
              <a:extLst>
                <a:ext uri="{FF2B5EF4-FFF2-40B4-BE49-F238E27FC236}">
                  <a16:creationId xmlns:a16="http://schemas.microsoft.com/office/drawing/2014/main" id="{A18C2306-FD7E-4D32-8ACC-FE5B78B41F07}"/>
                </a:ext>
              </a:extLst>
            </p:cNvPr>
            <p:cNvSpPr/>
            <p:nvPr/>
          </p:nvSpPr>
          <p:spPr bwMode="auto">
            <a:xfrm>
              <a:off x="5474677" y="2810191"/>
              <a:ext cx="120350" cy="80233"/>
            </a:xfrm>
            <a:custGeom>
              <a:avLst/>
              <a:gdLst>
                <a:gd name="T0" fmla="*/ 32 w 33"/>
                <a:gd name="T1" fmla="*/ 11 h 22"/>
                <a:gd name="T2" fmla="*/ 17 w 33"/>
                <a:gd name="T3" fmla="*/ 0 h 22"/>
                <a:gd name="T4" fmla="*/ 0 w 33"/>
                <a:gd name="T5" fmla="*/ 11 h 22"/>
                <a:gd name="T6" fmla="*/ 16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3" y="5"/>
                    <a:pt x="26" y="0"/>
                    <a:pt x="17" y="0"/>
                  </a:cubicBezTo>
                  <a:cubicBezTo>
                    <a:pt x="8" y="0"/>
                    <a:pt x="1" y="5"/>
                    <a:pt x="0" y="11"/>
                  </a:cubicBezTo>
                  <a:cubicBezTo>
                    <a:pt x="0" y="17"/>
                    <a:pt x="7" y="22"/>
                    <a:pt x="16" y="22"/>
                  </a:cubicBezTo>
                  <a:cubicBezTo>
                    <a:pt x="25" y="22"/>
                    <a:pt x="32" y="17"/>
                    <a:pt x="32" y="11"/>
                  </a:cubicBezTo>
                  <a:close/>
                </a:path>
              </a:pathLst>
            </a:custGeom>
            <a:grpFill/>
            <a:ln>
              <a:noFill/>
            </a:ln>
          </p:spPr>
          <p:txBody>
            <a:bodyPr anchor="ctr"/>
            <a:lstStyle/>
            <a:p>
              <a:pPr algn="ctr"/>
              <a:endParaRPr/>
            </a:p>
          </p:txBody>
        </p:sp>
        <p:sp>
          <p:nvSpPr>
            <p:cNvPr id="486" name="îṣḻiḍê">
              <a:extLst>
                <a:ext uri="{FF2B5EF4-FFF2-40B4-BE49-F238E27FC236}">
                  <a16:creationId xmlns:a16="http://schemas.microsoft.com/office/drawing/2014/main" id="{4792CCC3-9CCF-4A16-9673-36A9D1152020}"/>
                </a:ext>
              </a:extLst>
            </p:cNvPr>
            <p:cNvSpPr/>
            <p:nvPr/>
          </p:nvSpPr>
          <p:spPr bwMode="auto">
            <a:xfrm>
              <a:off x="5616628" y="2810191"/>
              <a:ext cx="120350" cy="80233"/>
            </a:xfrm>
            <a:custGeom>
              <a:avLst/>
              <a:gdLst>
                <a:gd name="T0" fmla="*/ 33 w 33"/>
                <a:gd name="T1" fmla="*/ 11 h 22"/>
                <a:gd name="T2" fmla="*/ 17 w 33"/>
                <a:gd name="T3" fmla="*/ 0 h 22"/>
                <a:gd name="T4" fmla="*/ 1 w 33"/>
                <a:gd name="T5" fmla="*/ 11 h 22"/>
                <a:gd name="T6" fmla="*/ 16 w 33"/>
                <a:gd name="T7" fmla="*/ 22 h 22"/>
                <a:gd name="T8" fmla="*/ 33 w 33"/>
                <a:gd name="T9" fmla="*/ 11 h 22"/>
              </a:gdLst>
              <a:ahLst/>
              <a:cxnLst>
                <a:cxn ang="0">
                  <a:pos x="T0" y="T1"/>
                </a:cxn>
                <a:cxn ang="0">
                  <a:pos x="T2" y="T3"/>
                </a:cxn>
                <a:cxn ang="0">
                  <a:pos x="T4" y="T5"/>
                </a:cxn>
                <a:cxn ang="0">
                  <a:pos x="T6" y="T7"/>
                </a:cxn>
                <a:cxn ang="0">
                  <a:pos x="T8" y="T9"/>
                </a:cxn>
              </a:cxnLst>
              <a:rect l="0" t="0" r="r" b="b"/>
              <a:pathLst>
                <a:path w="33" h="22">
                  <a:moveTo>
                    <a:pt x="33" y="11"/>
                  </a:moveTo>
                  <a:cubicBezTo>
                    <a:pt x="33" y="5"/>
                    <a:pt x="26" y="0"/>
                    <a:pt x="17" y="0"/>
                  </a:cubicBezTo>
                  <a:cubicBezTo>
                    <a:pt x="8" y="0"/>
                    <a:pt x="1" y="5"/>
                    <a:pt x="1" y="11"/>
                  </a:cubicBezTo>
                  <a:cubicBezTo>
                    <a:pt x="0" y="17"/>
                    <a:pt x="7" y="22"/>
                    <a:pt x="16" y="22"/>
                  </a:cubicBezTo>
                  <a:cubicBezTo>
                    <a:pt x="25" y="22"/>
                    <a:pt x="32" y="17"/>
                    <a:pt x="33" y="11"/>
                  </a:cubicBezTo>
                  <a:close/>
                </a:path>
              </a:pathLst>
            </a:custGeom>
            <a:grpFill/>
            <a:ln>
              <a:noFill/>
            </a:ln>
          </p:spPr>
          <p:txBody>
            <a:bodyPr anchor="ctr"/>
            <a:lstStyle/>
            <a:p>
              <a:pPr algn="ctr"/>
              <a:endParaRPr/>
            </a:p>
          </p:txBody>
        </p:sp>
        <p:sp>
          <p:nvSpPr>
            <p:cNvPr id="487" name="ïşḷïďe">
              <a:extLst>
                <a:ext uri="{FF2B5EF4-FFF2-40B4-BE49-F238E27FC236}">
                  <a16:creationId xmlns:a16="http://schemas.microsoft.com/office/drawing/2014/main" id="{5E9C5831-3B77-4010-B312-89DF370DC5DD}"/>
                </a:ext>
              </a:extLst>
            </p:cNvPr>
            <p:cNvSpPr/>
            <p:nvPr/>
          </p:nvSpPr>
          <p:spPr bwMode="auto">
            <a:xfrm>
              <a:off x="5763207" y="2810191"/>
              <a:ext cx="115721" cy="80233"/>
            </a:xfrm>
            <a:prstGeom prst="ellipse">
              <a:avLst/>
            </a:prstGeom>
            <a:grpFill/>
            <a:ln>
              <a:noFill/>
            </a:ln>
          </p:spPr>
          <p:txBody>
            <a:bodyPr anchor="ctr"/>
            <a:lstStyle/>
            <a:p>
              <a:pPr algn="ctr"/>
              <a:endParaRPr/>
            </a:p>
          </p:txBody>
        </p:sp>
        <p:sp>
          <p:nvSpPr>
            <p:cNvPr id="488" name="îsľïďe">
              <a:extLst>
                <a:ext uri="{FF2B5EF4-FFF2-40B4-BE49-F238E27FC236}">
                  <a16:creationId xmlns:a16="http://schemas.microsoft.com/office/drawing/2014/main" id="{2A7EC002-A02C-4535-8863-A359C7AA0DBC}"/>
                </a:ext>
              </a:extLst>
            </p:cNvPr>
            <p:cNvSpPr/>
            <p:nvPr/>
          </p:nvSpPr>
          <p:spPr bwMode="auto">
            <a:xfrm>
              <a:off x="5905159" y="2810191"/>
              <a:ext cx="115721" cy="80233"/>
            </a:xfrm>
            <a:prstGeom prst="ellipse">
              <a:avLst/>
            </a:prstGeom>
            <a:grpFill/>
            <a:ln>
              <a:noFill/>
            </a:ln>
          </p:spPr>
          <p:txBody>
            <a:bodyPr anchor="ctr"/>
            <a:lstStyle/>
            <a:p>
              <a:pPr algn="ctr"/>
              <a:endParaRPr/>
            </a:p>
          </p:txBody>
        </p:sp>
        <p:sp>
          <p:nvSpPr>
            <p:cNvPr id="489" name="íšḻiḓê">
              <a:extLst>
                <a:ext uri="{FF2B5EF4-FFF2-40B4-BE49-F238E27FC236}">
                  <a16:creationId xmlns:a16="http://schemas.microsoft.com/office/drawing/2014/main" id="{A465042E-B54E-43EB-9444-DD3C41227A87}"/>
                </a:ext>
              </a:extLst>
            </p:cNvPr>
            <p:cNvSpPr/>
            <p:nvPr/>
          </p:nvSpPr>
          <p:spPr bwMode="auto">
            <a:xfrm>
              <a:off x="6047110" y="2810191"/>
              <a:ext cx="117264" cy="80233"/>
            </a:xfrm>
            <a:custGeom>
              <a:avLst/>
              <a:gdLst>
                <a:gd name="T0" fmla="*/ 32 w 32"/>
                <a:gd name="T1" fmla="*/ 11 h 22"/>
                <a:gd name="T2" fmla="*/ 16 w 32"/>
                <a:gd name="T3" fmla="*/ 0 h 22"/>
                <a:gd name="T4" fmla="*/ 0 w 32"/>
                <a:gd name="T5" fmla="*/ 11 h 22"/>
                <a:gd name="T6" fmla="*/ 17 w 32"/>
                <a:gd name="T7" fmla="*/ 22 h 22"/>
                <a:gd name="T8" fmla="*/ 32 w 32"/>
                <a:gd name="T9" fmla="*/ 11 h 22"/>
              </a:gdLst>
              <a:ahLst/>
              <a:cxnLst>
                <a:cxn ang="0">
                  <a:pos x="T0" y="T1"/>
                </a:cxn>
                <a:cxn ang="0">
                  <a:pos x="T2" y="T3"/>
                </a:cxn>
                <a:cxn ang="0">
                  <a:pos x="T4" y="T5"/>
                </a:cxn>
                <a:cxn ang="0">
                  <a:pos x="T6" y="T7"/>
                </a:cxn>
                <a:cxn ang="0">
                  <a:pos x="T8" y="T9"/>
                </a:cxn>
              </a:cxnLst>
              <a:rect l="0" t="0" r="r" b="b"/>
              <a:pathLst>
                <a:path w="32" h="22">
                  <a:moveTo>
                    <a:pt x="32" y="11"/>
                  </a:moveTo>
                  <a:cubicBezTo>
                    <a:pt x="32" y="5"/>
                    <a:pt x="25" y="0"/>
                    <a:pt x="16" y="0"/>
                  </a:cubicBezTo>
                  <a:cubicBezTo>
                    <a:pt x="7" y="0"/>
                    <a:pt x="0" y="5"/>
                    <a:pt x="0" y="11"/>
                  </a:cubicBezTo>
                  <a:cubicBezTo>
                    <a:pt x="0" y="17"/>
                    <a:pt x="8" y="22"/>
                    <a:pt x="17" y="22"/>
                  </a:cubicBezTo>
                  <a:cubicBezTo>
                    <a:pt x="25" y="22"/>
                    <a:pt x="32" y="17"/>
                    <a:pt x="32" y="11"/>
                  </a:cubicBezTo>
                  <a:close/>
                </a:path>
              </a:pathLst>
            </a:custGeom>
            <a:grpFill/>
            <a:ln>
              <a:noFill/>
            </a:ln>
          </p:spPr>
          <p:txBody>
            <a:bodyPr anchor="ctr"/>
            <a:lstStyle/>
            <a:p>
              <a:pPr algn="ctr"/>
              <a:endParaRPr/>
            </a:p>
          </p:txBody>
        </p:sp>
        <p:sp>
          <p:nvSpPr>
            <p:cNvPr id="490" name="íSlîḑè">
              <a:extLst>
                <a:ext uri="{FF2B5EF4-FFF2-40B4-BE49-F238E27FC236}">
                  <a16:creationId xmlns:a16="http://schemas.microsoft.com/office/drawing/2014/main" id="{4089563B-8890-4818-8A35-4E38B9CC4276}"/>
                </a:ext>
              </a:extLst>
            </p:cNvPr>
            <p:cNvSpPr/>
            <p:nvPr/>
          </p:nvSpPr>
          <p:spPr bwMode="auto">
            <a:xfrm>
              <a:off x="6189061" y="2810191"/>
              <a:ext cx="120350" cy="80233"/>
            </a:xfrm>
            <a:custGeom>
              <a:avLst/>
              <a:gdLst>
                <a:gd name="T0" fmla="*/ 32 w 33"/>
                <a:gd name="T1" fmla="*/ 11 h 22"/>
                <a:gd name="T2" fmla="*/ 16 w 33"/>
                <a:gd name="T3" fmla="*/ 0 h 22"/>
                <a:gd name="T4" fmla="*/ 0 w 33"/>
                <a:gd name="T5" fmla="*/ 11 h 22"/>
                <a:gd name="T6" fmla="*/ 17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2" y="5"/>
                    <a:pt x="24" y="0"/>
                    <a:pt x="16" y="0"/>
                  </a:cubicBezTo>
                  <a:cubicBezTo>
                    <a:pt x="7" y="0"/>
                    <a:pt x="0" y="5"/>
                    <a:pt x="0" y="11"/>
                  </a:cubicBezTo>
                  <a:cubicBezTo>
                    <a:pt x="1" y="17"/>
                    <a:pt x="8" y="22"/>
                    <a:pt x="17" y="22"/>
                  </a:cubicBezTo>
                  <a:cubicBezTo>
                    <a:pt x="26" y="22"/>
                    <a:pt x="33" y="17"/>
                    <a:pt x="32" y="11"/>
                  </a:cubicBezTo>
                  <a:close/>
                </a:path>
              </a:pathLst>
            </a:custGeom>
            <a:grpFill/>
            <a:ln>
              <a:noFill/>
            </a:ln>
          </p:spPr>
          <p:txBody>
            <a:bodyPr anchor="ctr"/>
            <a:lstStyle/>
            <a:p>
              <a:pPr algn="ctr"/>
              <a:endParaRPr/>
            </a:p>
          </p:txBody>
        </p:sp>
        <p:sp>
          <p:nvSpPr>
            <p:cNvPr id="491" name="îṧḷîḍé">
              <a:extLst>
                <a:ext uri="{FF2B5EF4-FFF2-40B4-BE49-F238E27FC236}">
                  <a16:creationId xmlns:a16="http://schemas.microsoft.com/office/drawing/2014/main" id="{6B6AC88F-B971-494D-BC2C-DCF73FC37A44}"/>
                </a:ext>
              </a:extLst>
            </p:cNvPr>
            <p:cNvSpPr/>
            <p:nvPr/>
          </p:nvSpPr>
          <p:spPr bwMode="auto">
            <a:xfrm>
              <a:off x="6332555" y="2810191"/>
              <a:ext cx="120350" cy="80233"/>
            </a:xfrm>
            <a:custGeom>
              <a:avLst/>
              <a:gdLst>
                <a:gd name="T0" fmla="*/ 32 w 33"/>
                <a:gd name="T1" fmla="*/ 11 h 22"/>
                <a:gd name="T2" fmla="*/ 16 w 33"/>
                <a:gd name="T3" fmla="*/ 0 h 22"/>
                <a:gd name="T4" fmla="*/ 0 w 33"/>
                <a:gd name="T5" fmla="*/ 11 h 22"/>
                <a:gd name="T6" fmla="*/ 17 w 33"/>
                <a:gd name="T7" fmla="*/ 22 h 22"/>
                <a:gd name="T8" fmla="*/ 32 w 33"/>
                <a:gd name="T9" fmla="*/ 11 h 22"/>
              </a:gdLst>
              <a:ahLst/>
              <a:cxnLst>
                <a:cxn ang="0">
                  <a:pos x="T0" y="T1"/>
                </a:cxn>
                <a:cxn ang="0">
                  <a:pos x="T2" y="T3"/>
                </a:cxn>
                <a:cxn ang="0">
                  <a:pos x="T4" y="T5"/>
                </a:cxn>
                <a:cxn ang="0">
                  <a:pos x="T6" y="T7"/>
                </a:cxn>
                <a:cxn ang="0">
                  <a:pos x="T8" y="T9"/>
                </a:cxn>
              </a:cxnLst>
              <a:rect l="0" t="0" r="r" b="b"/>
              <a:pathLst>
                <a:path w="33" h="22">
                  <a:moveTo>
                    <a:pt x="32" y="11"/>
                  </a:moveTo>
                  <a:cubicBezTo>
                    <a:pt x="32" y="5"/>
                    <a:pt x="24" y="0"/>
                    <a:pt x="16" y="0"/>
                  </a:cubicBezTo>
                  <a:cubicBezTo>
                    <a:pt x="7" y="0"/>
                    <a:pt x="0" y="5"/>
                    <a:pt x="0" y="11"/>
                  </a:cubicBezTo>
                  <a:cubicBezTo>
                    <a:pt x="1" y="17"/>
                    <a:pt x="8" y="22"/>
                    <a:pt x="17" y="22"/>
                  </a:cubicBezTo>
                  <a:cubicBezTo>
                    <a:pt x="26" y="22"/>
                    <a:pt x="33" y="17"/>
                    <a:pt x="32" y="11"/>
                  </a:cubicBezTo>
                  <a:close/>
                </a:path>
              </a:pathLst>
            </a:custGeom>
            <a:grpFill/>
            <a:ln>
              <a:noFill/>
            </a:ln>
          </p:spPr>
          <p:txBody>
            <a:bodyPr anchor="ctr"/>
            <a:lstStyle/>
            <a:p>
              <a:pPr algn="ctr"/>
              <a:endParaRPr/>
            </a:p>
          </p:txBody>
        </p:sp>
        <p:sp>
          <p:nvSpPr>
            <p:cNvPr id="492" name="ïśļïḋe">
              <a:extLst>
                <a:ext uri="{FF2B5EF4-FFF2-40B4-BE49-F238E27FC236}">
                  <a16:creationId xmlns:a16="http://schemas.microsoft.com/office/drawing/2014/main" id="{600C8D03-38F8-44F6-A4B9-D98CA0245810}"/>
                </a:ext>
              </a:extLst>
            </p:cNvPr>
            <p:cNvSpPr/>
            <p:nvPr/>
          </p:nvSpPr>
          <p:spPr bwMode="auto">
            <a:xfrm>
              <a:off x="6474506" y="2810191"/>
              <a:ext cx="120350" cy="80233"/>
            </a:xfrm>
            <a:custGeom>
              <a:avLst/>
              <a:gdLst>
                <a:gd name="T0" fmla="*/ 33 w 33"/>
                <a:gd name="T1" fmla="*/ 11 h 22"/>
                <a:gd name="T2" fmla="*/ 16 w 33"/>
                <a:gd name="T3" fmla="*/ 0 h 22"/>
                <a:gd name="T4" fmla="*/ 1 w 33"/>
                <a:gd name="T5" fmla="*/ 11 h 22"/>
                <a:gd name="T6" fmla="*/ 18 w 33"/>
                <a:gd name="T7" fmla="*/ 22 h 22"/>
                <a:gd name="T8" fmla="*/ 33 w 33"/>
                <a:gd name="T9" fmla="*/ 11 h 22"/>
              </a:gdLst>
              <a:ahLst/>
              <a:cxnLst>
                <a:cxn ang="0">
                  <a:pos x="T0" y="T1"/>
                </a:cxn>
                <a:cxn ang="0">
                  <a:pos x="T2" y="T3"/>
                </a:cxn>
                <a:cxn ang="0">
                  <a:pos x="T4" y="T5"/>
                </a:cxn>
                <a:cxn ang="0">
                  <a:pos x="T6" y="T7"/>
                </a:cxn>
                <a:cxn ang="0">
                  <a:pos x="T8" y="T9"/>
                </a:cxn>
              </a:cxnLst>
              <a:rect l="0" t="0" r="r" b="b"/>
              <a:pathLst>
                <a:path w="33" h="22">
                  <a:moveTo>
                    <a:pt x="33" y="11"/>
                  </a:moveTo>
                  <a:cubicBezTo>
                    <a:pt x="32" y="5"/>
                    <a:pt x="24" y="0"/>
                    <a:pt x="16" y="0"/>
                  </a:cubicBezTo>
                  <a:cubicBezTo>
                    <a:pt x="7" y="0"/>
                    <a:pt x="0" y="5"/>
                    <a:pt x="1" y="11"/>
                  </a:cubicBezTo>
                  <a:cubicBezTo>
                    <a:pt x="1" y="17"/>
                    <a:pt x="9" y="22"/>
                    <a:pt x="18" y="22"/>
                  </a:cubicBezTo>
                  <a:cubicBezTo>
                    <a:pt x="27" y="22"/>
                    <a:pt x="33" y="17"/>
                    <a:pt x="33" y="11"/>
                  </a:cubicBezTo>
                  <a:close/>
                </a:path>
              </a:pathLst>
            </a:custGeom>
            <a:grpFill/>
            <a:ln>
              <a:noFill/>
            </a:ln>
          </p:spPr>
          <p:txBody>
            <a:bodyPr anchor="ctr"/>
            <a:lstStyle/>
            <a:p>
              <a:pPr algn="ctr"/>
              <a:endParaRPr/>
            </a:p>
          </p:txBody>
        </p:sp>
        <p:sp>
          <p:nvSpPr>
            <p:cNvPr id="493" name="iṩľîde">
              <a:extLst>
                <a:ext uri="{FF2B5EF4-FFF2-40B4-BE49-F238E27FC236}">
                  <a16:creationId xmlns:a16="http://schemas.microsoft.com/office/drawing/2014/main" id="{4311A1D9-AE53-43C9-8E1F-1D258489F2EB}"/>
                </a:ext>
              </a:extLst>
            </p:cNvPr>
            <p:cNvSpPr/>
            <p:nvPr/>
          </p:nvSpPr>
          <p:spPr bwMode="auto">
            <a:xfrm>
              <a:off x="4886814" y="2907397"/>
              <a:ext cx="123436" cy="84863"/>
            </a:xfrm>
            <a:custGeom>
              <a:avLst/>
              <a:gdLst>
                <a:gd name="T0" fmla="*/ 34 w 34"/>
                <a:gd name="T1" fmla="*/ 11 h 23"/>
                <a:gd name="T2" fmla="*/ 19 w 34"/>
                <a:gd name="T3" fmla="*/ 0 h 23"/>
                <a:gd name="T4" fmla="*/ 1 w 34"/>
                <a:gd name="T5" fmla="*/ 11 h 23"/>
                <a:gd name="T6" fmla="*/ 16 w 34"/>
                <a:gd name="T7" fmla="*/ 23 h 23"/>
                <a:gd name="T8" fmla="*/ 34 w 34"/>
                <a:gd name="T9" fmla="*/ 11 h 23"/>
              </a:gdLst>
              <a:ahLst/>
              <a:cxnLst>
                <a:cxn ang="0">
                  <a:pos x="T0" y="T1"/>
                </a:cxn>
                <a:cxn ang="0">
                  <a:pos x="T2" y="T3"/>
                </a:cxn>
                <a:cxn ang="0">
                  <a:pos x="T4" y="T5"/>
                </a:cxn>
                <a:cxn ang="0">
                  <a:pos x="T6" y="T7"/>
                </a:cxn>
                <a:cxn ang="0">
                  <a:pos x="T8" y="T9"/>
                </a:cxn>
              </a:cxnLst>
              <a:rect l="0" t="0" r="r" b="b"/>
              <a:pathLst>
                <a:path w="34" h="23">
                  <a:moveTo>
                    <a:pt x="34" y="11"/>
                  </a:moveTo>
                  <a:cubicBezTo>
                    <a:pt x="34" y="5"/>
                    <a:pt x="28" y="0"/>
                    <a:pt x="19" y="0"/>
                  </a:cubicBezTo>
                  <a:cubicBezTo>
                    <a:pt x="10" y="0"/>
                    <a:pt x="2" y="5"/>
                    <a:pt x="1" y="11"/>
                  </a:cubicBezTo>
                  <a:cubicBezTo>
                    <a:pt x="0" y="18"/>
                    <a:pt x="7" y="23"/>
                    <a:pt x="16" y="23"/>
                  </a:cubicBezTo>
                  <a:cubicBezTo>
                    <a:pt x="25" y="23"/>
                    <a:pt x="33" y="18"/>
                    <a:pt x="34" y="11"/>
                  </a:cubicBezTo>
                  <a:close/>
                </a:path>
              </a:pathLst>
            </a:custGeom>
            <a:grpFill/>
            <a:ln>
              <a:noFill/>
            </a:ln>
          </p:spPr>
          <p:txBody>
            <a:bodyPr anchor="ctr"/>
            <a:lstStyle/>
            <a:p>
              <a:pPr algn="ctr"/>
              <a:endParaRPr/>
            </a:p>
          </p:txBody>
        </p:sp>
        <p:sp>
          <p:nvSpPr>
            <p:cNvPr id="494" name="iślïḑê">
              <a:extLst>
                <a:ext uri="{FF2B5EF4-FFF2-40B4-BE49-F238E27FC236}">
                  <a16:creationId xmlns:a16="http://schemas.microsoft.com/office/drawing/2014/main" id="{6AF0DAFC-8998-4BA3-8FDC-BEAF8359DEA6}"/>
                </a:ext>
              </a:extLst>
            </p:cNvPr>
            <p:cNvSpPr/>
            <p:nvPr/>
          </p:nvSpPr>
          <p:spPr bwMode="auto">
            <a:xfrm>
              <a:off x="5033394" y="2907397"/>
              <a:ext cx="123436" cy="84863"/>
            </a:xfrm>
            <a:custGeom>
              <a:avLst/>
              <a:gdLst>
                <a:gd name="T0" fmla="*/ 33 w 34"/>
                <a:gd name="T1" fmla="*/ 11 h 23"/>
                <a:gd name="T2" fmla="*/ 18 w 34"/>
                <a:gd name="T3" fmla="*/ 0 h 23"/>
                <a:gd name="T4" fmla="*/ 1 w 34"/>
                <a:gd name="T5" fmla="*/ 11 h 23"/>
                <a:gd name="T6" fmla="*/ 16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4" y="5"/>
                    <a:pt x="27" y="0"/>
                    <a:pt x="18" y="0"/>
                  </a:cubicBezTo>
                  <a:cubicBezTo>
                    <a:pt x="9" y="0"/>
                    <a:pt x="2" y="5"/>
                    <a:pt x="1" y="11"/>
                  </a:cubicBezTo>
                  <a:cubicBezTo>
                    <a:pt x="0" y="18"/>
                    <a:pt x="7" y="23"/>
                    <a:pt x="16" y="23"/>
                  </a:cubicBezTo>
                  <a:cubicBezTo>
                    <a:pt x="25" y="23"/>
                    <a:pt x="33" y="18"/>
                    <a:pt x="33" y="11"/>
                  </a:cubicBezTo>
                  <a:close/>
                </a:path>
              </a:pathLst>
            </a:custGeom>
            <a:grpFill/>
            <a:ln>
              <a:noFill/>
            </a:ln>
          </p:spPr>
          <p:txBody>
            <a:bodyPr anchor="ctr"/>
            <a:lstStyle/>
            <a:p>
              <a:pPr algn="ctr"/>
              <a:endParaRPr/>
            </a:p>
          </p:txBody>
        </p:sp>
        <p:sp>
          <p:nvSpPr>
            <p:cNvPr id="495" name="íṩḻiḓè">
              <a:extLst>
                <a:ext uri="{FF2B5EF4-FFF2-40B4-BE49-F238E27FC236}">
                  <a16:creationId xmlns:a16="http://schemas.microsoft.com/office/drawing/2014/main" id="{BD7BDE79-6B53-4B35-9C90-035EDB2ABEA9}"/>
                </a:ext>
              </a:extLst>
            </p:cNvPr>
            <p:cNvSpPr/>
            <p:nvPr/>
          </p:nvSpPr>
          <p:spPr bwMode="auto">
            <a:xfrm>
              <a:off x="5178431" y="2907397"/>
              <a:ext cx="124979" cy="84863"/>
            </a:xfrm>
            <a:custGeom>
              <a:avLst/>
              <a:gdLst>
                <a:gd name="T0" fmla="*/ 33 w 34"/>
                <a:gd name="T1" fmla="*/ 11 h 23"/>
                <a:gd name="T2" fmla="*/ 18 w 34"/>
                <a:gd name="T3" fmla="*/ 0 h 23"/>
                <a:gd name="T4" fmla="*/ 1 w 34"/>
                <a:gd name="T5" fmla="*/ 11 h 23"/>
                <a:gd name="T6" fmla="*/ 16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4" y="5"/>
                    <a:pt x="27" y="0"/>
                    <a:pt x="18" y="0"/>
                  </a:cubicBezTo>
                  <a:cubicBezTo>
                    <a:pt x="9" y="0"/>
                    <a:pt x="1" y="5"/>
                    <a:pt x="1" y="11"/>
                  </a:cubicBezTo>
                  <a:cubicBezTo>
                    <a:pt x="0" y="18"/>
                    <a:pt x="7" y="23"/>
                    <a:pt x="16" y="23"/>
                  </a:cubicBezTo>
                  <a:cubicBezTo>
                    <a:pt x="25" y="23"/>
                    <a:pt x="33" y="18"/>
                    <a:pt x="33" y="11"/>
                  </a:cubicBezTo>
                  <a:close/>
                </a:path>
              </a:pathLst>
            </a:custGeom>
            <a:grpFill/>
            <a:ln>
              <a:noFill/>
            </a:ln>
          </p:spPr>
          <p:txBody>
            <a:bodyPr anchor="ctr"/>
            <a:lstStyle/>
            <a:p>
              <a:pPr algn="ctr"/>
              <a:endParaRPr/>
            </a:p>
          </p:txBody>
        </p:sp>
        <p:sp>
          <p:nvSpPr>
            <p:cNvPr id="496" name="î$líḍe">
              <a:extLst>
                <a:ext uri="{FF2B5EF4-FFF2-40B4-BE49-F238E27FC236}">
                  <a16:creationId xmlns:a16="http://schemas.microsoft.com/office/drawing/2014/main" id="{22FBB7B8-75EA-4E5D-A5CB-88EC3F6A9A03}"/>
                </a:ext>
              </a:extLst>
            </p:cNvPr>
            <p:cNvSpPr/>
            <p:nvPr/>
          </p:nvSpPr>
          <p:spPr bwMode="auto">
            <a:xfrm>
              <a:off x="5325011" y="2907397"/>
              <a:ext cx="120350" cy="84863"/>
            </a:xfrm>
            <a:custGeom>
              <a:avLst/>
              <a:gdLst>
                <a:gd name="T0" fmla="*/ 33 w 33"/>
                <a:gd name="T1" fmla="*/ 11 h 23"/>
                <a:gd name="T2" fmla="*/ 17 w 33"/>
                <a:gd name="T3" fmla="*/ 0 h 23"/>
                <a:gd name="T4" fmla="*/ 0 w 33"/>
                <a:gd name="T5" fmla="*/ 11 h 23"/>
                <a:gd name="T6" fmla="*/ 16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3" y="5"/>
                    <a:pt x="26" y="0"/>
                    <a:pt x="17" y="0"/>
                  </a:cubicBezTo>
                  <a:cubicBezTo>
                    <a:pt x="8" y="0"/>
                    <a:pt x="1" y="5"/>
                    <a:pt x="0" y="11"/>
                  </a:cubicBezTo>
                  <a:cubicBezTo>
                    <a:pt x="0" y="18"/>
                    <a:pt x="7" y="23"/>
                    <a:pt x="16" y="23"/>
                  </a:cubicBezTo>
                  <a:cubicBezTo>
                    <a:pt x="25" y="23"/>
                    <a:pt x="32" y="18"/>
                    <a:pt x="33" y="11"/>
                  </a:cubicBezTo>
                  <a:close/>
                </a:path>
              </a:pathLst>
            </a:custGeom>
            <a:grpFill/>
            <a:ln>
              <a:noFill/>
            </a:ln>
          </p:spPr>
          <p:txBody>
            <a:bodyPr anchor="ctr"/>
            <a:lstStyle/>
            <a:p>
              <a:pPr algn="ctr"/>
              <a:endParaRPr/>
            </a:p>
          </p:txBody>
        </p:sp>
        <p:sp>
          <p:nvSpPr>
            <p:cNvPr id="497" name="íSļîdé">
              <a:extLst>
                <a:ext uri="{FF2B5EF4-FFF2-40B4-BE49-F238E27FC236}">
                  <a16:creationId xmlns:a16="http://schemas.microsoft.com/office/drawing/2014/main" id="{394325B6-7C86-4BDD-845C-95FC7FD2DC86}"/>
                </a:ext>
              </a:extLst>
            </p:cNvPr>
            <p:cNvSpPr/>
            <p:nvPr/>
          </p:nvSpPr>
          <p:spPr bwMode="auto">
            <a:xfrm>
              <a:off x="5470048" y="2907397"/>
              <a:ext cx="120350" cy="84863"/>
            </a:xfrm>
            <a:custGeom>
              <a:avLst/>
              <a:gdLst>
                <a:gd name="T0" fmla="*/ 33 w 33"/>
                <a:gd name="T1" fmla="*/ 11 h 23"/>
                <a:gd name="T2" fmla="*/ 17 w 33"/>
                <a:gd name="T3" fmla="*/ 0 h 23"/>
                <a:gd name="T4" fmla="*/ 0 w 33"/>
                <a:gd name="T5" fmla="*/ 11 h 23"/>
                <a:gd name="T6" fmla="*/ 16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3" y="5"/>
                    <a:pt x="26" y="0"/>
                    <a:pt x="17" y="0"/>
                  </a:cubicBezTo>
                  <a:cubicBezTo>
                    <a:pt x="8" y="0"/>
                    <a:pt x="0" y="5"/>
                    <a:pt x="0" y="11"/>
                  </a:cubicBezTo>
                  <a:cubicBezTo>
                    <a:pt x="0" y="18"/>
                    <a:pt x="7" y="23"/>
                    <a:pt x="16" y="23"/>
                  </a:cubicBezTo>
                  <a:cubicBezTo>
                    <a:pt x="25" y="23"/>
                    <a:pt x="32" y="18"/>
                    <a:pt x="33" y="11"/>
                  </a:cubicBezTo>
                  <a:close/>
                </a:path>
              </a:pathLst>
            </a:custGeom>
            <a:grpFill/>
            <a:ln>
              <a:noFill/>
            </a:ln>
          </p:spPr>
          <p:txBody>
            <a:bodyPr anchor="ctr"/>
            <a:lstStyle/>
            <a:p>
              <a:pPr algn="ctr"/>
              <a:endParaRPr/>
            </a:p>
          </p:txBody>
        </p:sp>
        <p:sp>
          <p:nvSpPr>
            <p:cNvPr id="498" name="îṥļîdè">
              <a:extLst>
                <a:ext uri="{FF2B5EF4-FFF2-40B4-BE49-F238E27FC236}">
                  <a16:creationId xmlns:a16="http://schemas.microsoft.com/office/drawing/2014/main" id="{46DC8974-9DD7-4A8C-8818-D58B72C0B154}"/>
                </a:ext>
              </a:extLst>
            </p:cNvPr>
            <p:cNvSpPr/>
            <p:nvPr/>
          </p:nvSpPr>
          <p:spPr bwMode="auto">
            <a:xfrm>
              <a:off x="5616628" y="2907397"/>
              <a:ext cx="117264" cy="84863"/>
            </a:xfrm>
            <a:prstGeom prst="ellipse">
              <a:avLst/>
            </a:prstGeom>
            <a:grpFill/>
            <a:ln>
              <a:noFill/>
            </a:ln>
          </p:spPr>
          <p:txBody>
            <a:bodyPr anchor="ctr"/>
            <a:lstStyle/>
            <a:p>
              <a:pPr algn="ctr"/>
              <a:endParaRPr/>
            </a:p>
          </p:txBody>
        </p:sp>
        <p:sp>
          <p:nvSpPr>
            <p:cNvPr id="499" name="íšḻiḍè">
              <a:extLst>
                <a:ext uri="{FF2B5EF4-FFF2-40B4-BE49-F238E27FC236}">
                  <a16:creationId xmlns:a16="http://schemas.microsoft.com/office/drawing/2014/main" id="{64C6B354-61E4-47DB-8B7C-7904D9D41C6E}"/>
                </a:ext>
              </a:extLst>
            </p:cNvPr>
            <p:cNvSpPr/>
            <p:nvPr/>
          </p:nvSpPr>
          <p:spPr bwMode="auto">
            <a:xfrm>
              <a:off x="5758579" y="2907397"/>
              <a:ext cx="120350" cy="84863"/>
            </a:xfrm>
            <a:custGeom>
              <a:avLst/>
              <a:gdLst>
                <a:gd name="T0" fmla="*/ 33 w 33"/>
                <a:gd name="T1" fmla="*/ 11 h 23"/>
                <a:gd name="T2" fmla="*/ 17 w 33"/>
                <a:gd name="T3" fmla="*/ 0 h 23"/>
                <a:gd name="T4" fmla="*/ 1 w 33"/>
                <a:gd name="T5" fmla="*/ 11 h 23"/>
                <a:gd name="T6" fmla="*/ 17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3" y="5"/>
                    <a:pt x="26" y="0"/>
                    <a:pt x="17" y="0"/>
                  </a:cubicBezTo>
                  <a:cubicBezTo>
                    <a:pt x="8" y="0"/>
                    <a:pt x="1" y="5"/>
                    <a:pt x="1" y="11"/>
                  </a:cubicBezTo>
                  <a:cubicBezTo>
                    <a:pt x="0" y="18"/>
                    <a:pt x="8" y="23"/>
                    <a:pt x="17" y="23"/>
                  </a:cubicBezTo>
                  <a:cubicBezTo>
                    <a:pt x="26" y="23"/>
                    <a:pt x="33" y="18"/>
                    <a:pt x="33" y="11"/>
                  </a:cubicBezTo>
                  <a:close/>
                </a:path>
              </a:pathLst>
            </a:custGeom>
            <a:grpFill/>
            <a:ln>
              <a:noFill/>
            </a:ln>
          </p:spPr>
          <p:txBody>
            <a:bodyPr anchor="ctr"/>
            <a:lstStyle/>
            <a:p>
              <a:pPr algn="ctr"/>
              <a:endParaRPr/>
            </a:p>
          </p:txBody>
        </p:sp>
        <p:sp>
          <p:nvSpPr>
            <p:cNvPr id="500" name="iŝlïḋe">
              <a:extLst>
                <a:ext uri="{FF2B5EF4-FFF2-40B4-BE49-F238E27FC236}">
                  <a16:creationId xmlns:a16="http://schemas.microsoft.com/office/drawing/2014/main" id="{894614A8-92F5-418A-9ACA-94A597E899CD}"/>
                </a:ext>
              </a:extLst>
            </p:cNvPr>
            <p:cNvSpPr/>
            <p:nvPr/>
          </p:nvSpPr>
          <p:spPr bwMode="auto">
            <a:xfrm>
              <a:off x="5905159" y="2907397"/>
              <a:ext cx="120350" cy="84863"/>
            </a:xfrm>
            <a:custGeom>
              <a:avLst/>
              <a:gdLst>
                <a:gd name="T0" fmla="*/ 33 w 33"/>
                <a:gd name="T1" fmla="*/ 11 h 23"/>
                <a:gd name="T2" fmla="*/ 16 w 33"/>
                <a:gd name="T3" fmla="*/ 0 h 23"/>
                <a:gd name="T4" fmla="*/ 0 w 33"/>
                <a:gd name="T5" fmla="*/ 11 h 23"/>
                <a:gd name="T6" fmla="*/ 17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2" y="5"/>
                    <a:pt x="25" y="0"/>
                    <a:pt x="16" y="0"/>
                  </a:cubicBezTo>
                  <a:cubicBezTo>
                    <a:pt x="7" y="0"/>
                    <a:pt x="0" y="5"/>
                    <a:pt x="0" y="11"/>
                  </a:cubicBezTo>
                  <a:cubicBezTo>
                    <a:pt x="0" y="18"/>
                    <a:pt x="8" y="23"/>
                    <a:pt x="17" y="23"/>
                  </a:cubicBezTo>
                  <a:cubicBezTo>
                    <a:pt x="26" y="23"/>
                    <a:pt x="33" y="18"/>
                    <a:pt x="33" y="11"/>
                  </a:cubicBezTo>
                  <a:close/>
                </a:path>
              </a:pathLst>
            </a:custGeom>
            <a:grpFill/>
            <a:ln>
              <a:noFill/>
            </a:ln>
          </p:spPr>
          <p:txBody>
            <a:bodyPr anchor="ctr"/>
            <a:lstStyle/>
            <a:p>
              <a:pPr algn="ctr"/>
              <a:endParaRPr/>
            </a:p>
          </p:txBody>
        </p:sp>
        <p:sp>
          <p:nvSpPr>
            <p:cNvPr id="501" name="îŝļidê">
              <a:extLst>
                <a:ext uri="{FF2B5EF4-FFF2-40B4-BE49-F238E27FC236}">
                  <a16:creationId xmlns:a16="http://schemas.microsoft.com/office/drawing/2014/main" id="{BFA7B577-C9A5-4E06-A537-78D5F2B356D5}"/>
                </a:ext>
              </a:extLst>
            </p:cNvPr>
            <p:cNvSpPr/>
            <p:nvPr/>
          </p:nvSpPr>
          <p:spPr bwMode="auto">
            <a:xfrm>
              <a:off x="6050195" y="2907397"/>
              <a:ext cx="120350" cy="84863"/>
            </a:xfrm>
            <a:custGeom>
              <a:avLst/>
              <a:gdLst>
                <a:gd name="T0" fmla="*/ 32 w 33"/>
                <a:gd name="T1" fmla="*/ 11 h 23"/>
                <a:gd name="T2" fmla="*/ 16 w 33"/>
                <a:gd name="T3" fmla="*/ 0 h 23"/>
                <a:gd name="T4" fmla="*/ 0 w 33"/>
                <a:gd name="T5" fmla="*/ 11 h 23"/>
                <a:gd name="T6" fmla="*/ 17 w 33"/>
                <a:gd name="T7" fmla="*/ 23 h 23"/>
                <a:gd name="T8" fmla="*/ 32 w 33"/>
                <a:gd name="T9" fmla="*/ 11 h 23"/>
              </a:gdLst>
              <a:ahLst/>
              <a:cxnLst>
                <a:cxn ang="0">
                  <a:pos x="T0" y="T1"/>
                </a:cxn>
                <a:cxn ang="0">
                  <a:pos x="T2" y="T3"/>
                </a:cxn>
                <a:cxn ang="0">
                  <a:pos x="T4" y="T5"/>
                </a:cxn>
                <a:cxn ang="0">
                  <a:pos x="T6" y="T7"/>
                </a:cxn>
                <a:cxn ang="0">
                  <a:pos x="T8" y="T9"/>
                </a:cxn>
              </a:cxnLst>
              <a:rect l="0" t="0" r="r" b="b"/>
              <a:pathLst>
                <a:path w="33" h="23">
                  <a:moveTo>
                    <a:pt x="32" y="11"/>
                  </a:moveTo>
                  <a:cubicBezTo>
                    <a:pt x="32" y="5"/>
                    <a:pt x="25" y="0"/>
                    <a:pt x="16" y="0"/>
                  </a:cubicBezTo>
                  <a:cubicBezTo>
                    <a:pt x="7" y="0"/>
                    <a:pt x="0" y="5"/>
                    <a:pt x="0" y="11"/>
                  </a:cubicBezTo>
                  <a:cubicBezTo>
                    <a:pt x="0" y="18"/>
                    <a:pt x="8" y="23"/>
                    <a:pt x="17" y="23"/>
                  </a:cubicBezTo>
                  <a:cubicBezTo>
                    <a:pt x="26" y="23"/>
                    <a:pt x="33" y="18"/>
                    <a:pt x="32" y="11"/>
                  </a:cubicBezTo>
                  <a:close/>
                </a:path>
              </a:pathLst>
            </a:custGeom>
            <a:grpFill/>
            <a:ln>
              <a:noFill/>
            </a:ln>
          </p:spPr>
          <p:txBody>
            <a:bodyPr anchor="ctr"/>
            <a:lstStyle/>
            <a:p>
              <a:pPr algn="ctr"/>
              <a:endParaRPr/>
            </a:p>
          </p:txBody>
        </p:sp>
        <p:sp>
          <p:nvSpPr>
            <p:cNvPr id="502" name="ïṧḻíde">
              <a:extLst>
                <a:ext uri="{FF2B5EF4-FFF2-40B4-BE49-F238E27FC236}">
                  <a16:creationId xmlns:a16="http://schemas.microsoft.com/office/drawing/2014/main" id="{500CE2AC-2F6C-4A0F-AAE4-66B5BB1840C4}"/>
                </a:ext>
              </a:extLst>
            </p:cNvPr>
            <p:cNvSpPr/>
            <p:nvPr/>
          </p:nvSpPr>
          <p:spPr bwMode="auto">
            <a:xfrm>
              <a:off x="6193690" y="2907397"/>
              <a:ext cx="120350" cy="84863"/>
            </a:xfrm>
            <a:custGeom>
              <a:avLst/>
              <a:gdLst>
                <a:gd name="T0" fmla="*/ 33 w 33"/>
                <a:gd name="T1" fmla="*/ 11 h 23"/>
                <a:gd name="T2" fmla="*/ 16 w 33"/>
                <a:gd name="T3" fmla="*/ 0 h 23"/>
                <a:gd name="T4" fmla="*/ 1 w 33"/>
                <a:gd name="T5" fmla="*/ 11 h 23"/>
                <a:gd name="T6" fmla="*/ 18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3" y="5"/>
                    <a:pt x="25" y="0"/>
                    <a:pt x="16" y="0"/>
                  </a:cubicBezTo>
                  <a:cubicBezTo>
                    <a:pt x="7" y="0"/>
                    <a:pt x="0" y="5"/>
                    <a:pt x="1" y="11"/>
                  </a:cubicBezTo>
                  <a:cubicBezTo>
                    <a:pt x="1" y="18"/>
                    <a:pt x="9" y="23"/>
                    <a:pt x="18" y="23"/>
                  </a:cubicBezTo>
                  <a:cubicBezTo>
                    <a:pt x="27" y="23"/>
                    <a:pt x="33" y="18"/>
                    <a:pt x="33" y="11"/>
                  </a:cubicBezTo>
                  <a:close/>
                </a:path>
              </a:pathLst>
            </a:custGeom>
            <a:grpFill/>
            <a:ln>
              <a:noFill/>
            </a:ln>
          </p:spPr>
          <p:txBody>
            <a:bodyPr anchor="ctr"/>
            <a:lstStyle/>
            <a:p>
              <a:pPr algn="ctr"/>
              <a:endParaRPr/>
            </a:p>
          </p:txBody>
        </p:sp>
        <p:sp>
          <p:nvSpPr>
            <p:cNvPr id="503" name="íṩlîḋê">
              <a:extLst>
                <a:ext uri="{FF2B5EF4-FFF2-40B4-BE49-F238E27FC236}">
                  <a16:creationId xmlns:a16="http://schemas.microsoft.com/office/drawing/2014/main" id="{5F60ED88-55E0-4776-AAD8-BDAAEC7148C6}"/>
                </a:ext>
              </a:extLst>
            </p:cNvPr>
            <p:cNvSpPr/>
            <p:nvPr/>
          </p:nvSpPr>
          <p:spPr bwMode="auto">
            <a:xfrm>
              <a:off x="6338727" y="2907397"/>
              <a:ext cx="120350" cy="84863"/>
            </a:xfrm>
            <a:custGeom>
              <a:avLst/>
              <a:gdLst>
                <a:gd name="T0" fmla="*/ 33 w 33"/>
                <a:gd name="T1" fmla="*/ 11 h 23"/>
                <a:gd name="T2" fmla="*/ 16 w 33"/>
                <a:gd name="T3" fmla="*/ 0 h 23"/>
                <a:gd name="T4" fmla="*/ 0 w 33"/>
                <a:gd name="T5" fmla="*/ 11 h 23"/>
                <a:gd name="T6" fmla="*/ 17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2" y="5"/>
                    <a:pt x="25" y="0"/>
                    <a:pt x="16" y="0"/>
                  </a:cubicBezTo>
                  <a:cubicBezTo>
                    <a:pt x="7" y="0"/>
                    <a:pt x="0" y="5"/>
                    <a:pt x="0" y="11"/>
                  </a:cubicBezTo>
                  <a:cubicBezTo>
                    <a:pt x="1" y="18"/>
                    <a:pt x="8" y="23"/>
                    <a:pt x="17" y="23"/>
                  </a:cubicBezTo>
                  <a:cubicBezTo>
                    <a:pt x="26" y="23"/>
                    <a:pt x="33" y="18"/>
                    <a:pt x="33" y="11"/>
                  </a:cubicBezTo>
                  <a:close/>
                </a:path>
              </a:pathLst>
            </a:custGeom>
            <a:grpFill/>
            <a:ln>
              <a:noFill/>
            </a:ln>
          </p:spPr>
          <p:txBody>
            <a:bodyPr anchor="ctr"/>
            <a:lstStyle/>
            <a:p>
              <a:pPr algn="ctr"/>
              <a:endParaRPr/>
            </a:p>
          </p:txBody>
        </p:sp>
        <p:sp>
          <p:nvSpPr>
            <p:cNvPr id="504" name="iṥľîḓê">
              <a:extLst>
                <a:ext uri="{FF2B5EF4-FFF2-40B4-BE49-F238E27FC236}">
                  <a16:creationId xmlns:a16="http://schemas.microsoft.com/office/drawing/2014/main" id="{61936923-192D-418E-8471-B15CFCC2BBCE}"/>
                </a:ext>
              </a:extLst>
            </p:cNvPr>
            <p:cNvSpPr/>
            <p:nvPr/>
          </p:nvSpPr>
          <p:spPr bwMode="auto">
            <a:xfrm>
              <a:off x="6485306" y="2907397"/>
              <a:ext cx="120350" cy="84863"/>
            </a:xfrm>
            <a:custGeom>
              <a:avLst/>
              <a:gdLst>
                <a:gd name="T0" fmla="*/ 33 w 33"/>
                <a:gd name="T1" fmla="*/ 11 h 23"/>
                <a:gd name="T2" fmla="*/ 15 w 33"/>
                <a:gd name="T3" fmla="*/ 0 h 23"/>
                <a:gd name="T4" fmla="*/ 0 w 33"/>
                <a:gd name="T5" fmla="*/ 11 h 23"/>
                <a:gd name="T6" fmla="*/ 17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2" y="5"/>
                    <a:pt x="24" y="0"/>
                    <a:pt x="15" y="0"/>
                  </a:cubicBezTo>
                  <a:cubicBezTo>
                    <a:pt x="6" y="0"/>
                    <a:pt x="0" y="5"/>
                    <a:pt x="0" y="11"/>
                  </a:cubicBezTo>
                  <a:cubicBezTo>
                    <a:pt x="1" y="18"/>
                    <a:pt x="8" y="23"/>
                    <a:pt x="17" y="23"/>
                  </a:cubicBezTo>
                  <a:cubicBezTo>
                    <a:pt x="26" y="23"/>
                    <a:pt x="33" y="18"/>
                    <a:pt x="33" y="11"/>
                  </a:cubicBezTo>
                  <a:close/>
                </a:path>
              </a:pathLst>
            </a:custGeom>
            <a:grpFill/>
            <a:ln>
              <a:noFill/>
            </a:ln>
          </p:spPr>
          <p:txBody>
            <a:bodyPr anchor="ctr"/>
            <a:lstStyle/>
            <a:p>
              <a:pPr algn="ctr"/>
              <a:endParaRPr/>
            </a:p>
          </p:txBody>
        </p:sp>
        <p:sp>
          <p:nvSpPr>
            <p:cNvPr id="505" name="îṥḷïḋê">
              <a:extLst>
                <a:ext uri="{FF2B5EF4-FFF2-40B4-BE49-F238E27FC236}">
                  <a16:creationId xmlns:a16="http://schemas.microsoft.com/office/drawing/2014/main" id="{1DFA04E0-ECEF-4E07-9169-9FE5E2B30FDE}"/>
                </a:ext>
              </a:extLst>
            </p:cNvPr>
            <p:cNvSpPr/>
            <p:nvPr/>
          </p:nvSpPr>
          <p:spPr bwMode="auto">
            <a:xfrm>
              <a:off x="4876014" y="3010774"/>
              <a:ext cx="123436" cy="83319"/>
            </a:xfrm>
            <a:custGeom>
              <a:avLst/>
              <a:gdLst>
                <a:gd name="T0" fmla="*/ 34 w 34"/>
                <a:gd name="T1" fmla="*/ 11 h 23"/>
                <a:gd name="T2" fmla="*/ 18 w 34"/>
                <a:gd name="T3" fmla="*/ 0 h 23"/>
                <a:gd name="T4" fmla="*/ 1 w 34"/>
                <a:gd name="T5" fmla="*/ 11 h 23"/>
                <a:gd name="T6" fmla="*/ 16 w 34"/>
                <a:gd name="T7" fmla="*/ 23 h 23"/>
                <a:gd name="T8" fmla="*/ 34 w 34"/>
                <a:gd name="T9" fmla="*/ 11 h 23"/>
              </a:gdLst>
              <a:ahLst/>
              <a:cxnLst>
                <a:cxn ang="0">
                  <a:pos x="T0" y="T1"/>
                </a:cxn>
                <a:cxn ang="0">
                  <a:pos x="T2" y="T3"/>
                </a:cxn>
                <a:cxn ang="0">
                  <a:pos x="T4" y="T5"/>
                </a:cxn>
                <a:cxn ang="0">
                  <a:pos x="T6" y="T7"/>
                </a:cxn>
                <a:cxn ang="0">
                  <a:pos x="T8" y="T9"/>
                </a:cxn>
              </a:cxnLst>
              <a:rect l="0" t="0" r="r" b="b"/>
              <a:pathLst>
                <a:path w="34" h="23">
                  <a:moveTo>
                    <a:pt x="34" y="11"/>
                  </a:moveTo>
                  <a:cubicBezTo>
                    <a:pt x="34" y="5"/>
                    <a:pt x="28" y="0"/>
                    <a:pt x="18" y="0"/>
                  </a:cubicBezTo>
                  <a:cubicBezTo>
                    <a:pt x="9" y="0"/>
                    <a:pt x="1" y="5"/>
                    <a:pt x="1" y="11"/>
                  </a:cubicBezTo>
                  <a:cubicBezTo>
                    <a:pt x="0" y="18"/>
                    <a:pt x="7" y="23"/>
                    <a:pt x="16" y="23"/>
                  </a:cubicBezTo>
                  <a:cubicBezTo>
                    <a:pt x="25" y="23"/>
                    <a:pt x="33" y="18"/>
                    <a:pt x="34" y="11"/>
                  </a:cubicBezTo>
                  <a:close/>
                </a:path>
              </a:pathLst>
            </a:custGeom>
            <a:grpFill/>
            <a:ln>
              <a:noFill/>
            </a:ln>
          </p:spPr>
          <p:txBody>
            <a:bodyPr anchor="ctr"/>
            <a:lstStyle/>
            <a:p>
              <a:pPr algn="ctr"/>
              <a:endParaRPr/>
            </a:p>
          </p:txBody>
        </p:sp>
        <p:sp>
          <p:nvSpPr>
            <p:cNvPr id="506" name="ïṩḷîďè">
              <a:extLst>
                <a:ext uri="{FF2B5EF4-FFF2-40B4-BE49-F238E27FC236}">
                  <a16:creationId xmlns:a16="http://schemas.microsoft.com/office/drawing/2014/main" id="{5DFC3835-D32E-4452-B166-73399AEE7A39}"/>
                </a:ext>
              </a:extLst>
            </p:cNvPr>
            <p:cNvSpPr/>
            <p:nvPr/>
          </p:nvSpPr>
          <p:spPr bwMode="auto">
            <a:xfrm>
              <a:off x="5022593" y="3010774"/>
              <a:ext cx="123436" cy="83319"/>
            </a:xfrm>
            <a:custGeom>
              <a:avLst/>
              <a:gdLst>
                <a:gd name="T0" fmla="*/ 34 w 34"/>
                <a:gd name="T1" fmla="*/ 11 h 23"/>
                <a:gd name="T2" fmla="*/ 19 w 34"/>
                <a:gd name="T3" fmla="*/ 0 h 23"/>
                <a:gd name="T4" fmla="*/ 1 w 34"/>
                <a:gd name="T5" fmla="*/ 11 h 23"/>
                <a:gd name="T6" fmla="*/ 16 w 34"/>
                <a:gd name="T7" fmla="*/ 23 h 23"/>
                <a:gd name="T8" fmla="*/ 34 w 34"/>
                <a:gd name="T9" fmla="*/ 11 h 23"/>
              </a:gdLst>
              <a:ahLst/>
              <a:cxnLst>
                <a:cxn ang="0">
                  <a:pos x="T0" y="T1"/>
                </a:cxn>
                <a:cxn ang="0">
                  <a:pos x="T2" y="T3"/>
                </a:cxn>
                <a:cxn ang="0">
                  <a:pos x="T4" y="T5"/>
                </a:cxn>
                <a:cxn ang="0">
                  <a:pos x="T6" y="T7"/>
                </a:cxn>
                <a:cxn ang="0">
                  <a:pos x="T8" y="T9"/>
                </a:cxn>
              </a:cxnLst>
              <a:rect l="0" t="0" r="r" b="b"/>
              <a:pathLst>
                <a:path w="34" h="23">
                  <a:moveTo>
                    <a:pt x="34" y="11"/>
                  </a:moveTo>
                  <a:cubicBezTo>
                    <a:pt x="34" y="5"/>
                    <a:pt x="28" y="0"/>
                    <a:pt x="19" y="0"/>
                  </a:cubicBezTo>
                  <a:cubicBezTo>
                    <a:pt x="9" y="0"/>
                    <a:pt x="2" y="5"/>
                    <a:pt x="1" y="11"/>
                  </a:cubicBezTo>
                  <a:cubicBezTo>
                    <a:pt x="0" y="18"/>
                    <a:pt x="7" y="23"/>
                    <a:pt x="16" y="23"/>
                  </a:cubicBezTo>
                  <a:cubicBezTo>
                    <a:pt x="25" y="23"/>
                    <a:pt x="33" y="18"/>
                    <a:pt x="34" y="11"/>
                  </a:cubicBezTo>
                  <a:close/>
                </a:path>
              </a:pathLst>
            </a:custGeom>
            <a:grpFill/>
            <a:ln>
              <a:noFill/>
            </a:ln>
          </p:spPr>
          <p:txBody>
            <a:bodyPr anchor="ctr"/>
            <a:lstStyle/>
            <a:p>
              <a:pPr algn="ctr"/>
              <a:endParaRPr/>
            </a:p>
          </p:txBody>
        </p:sp>
        <p:sp>
          <p:nvSpPr>
            <p:cNvPr id="507" name="iṥľîḓè">
              <a:extLst>
                <a:ext uri="{FF2B5EF4-FFF2-40B4-BE49-F238E27FC236}">
                  <a16:creationId xmlns:a16="http://schemas.microsoft.com/office/drawing/2014/main" id="{406D02A9-91A0-43F5-B528-1566EE112957}"/>
                </a:ext>
              </a:extLst>
            </p:cNvPr>
            <p:cNvSpPr/>
            <p:nvPr/>
          </p:nvSpPr>
          <p:spPr bwMode="auto">
            <a:xfrm>
              <a:off x="5170716" y="3010774"/>
              <a:ext cx="124979" cy="83319"/>
            </a:xfrm>
            <a:custGeom>
              <a:avLst/>
              <a:gdLst>
                <a:gd name="T0" fmla="*/ 33 w 34"/>
                <a:gd name="T1" fmla="*/ 11 h 23"/>
                <a:gd name="T2" fmla="*/ 18 w 34"/>
                <a:gd name="T3" fmla="*/ 0 h 23"/>
                <a:gd name="T4" fmla="*/ 0 w 34"/>
                <a:gd name="T5" fmla="*/ 11 h 23"/>
                <a:gd name="T6" fmla="*/ 16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4" y="5"/>
                    <a:pt x="27" y="0"/>
                    <a:pt x="18" y="0"/>
                  </a:cubicBezTo>
                  <a:cubicBezTo>
                    <a:pt x="9" y="0"/>
                    <a:pt x="1" y="5"/>
                    <a:pt x="0" y="11"/>
                  </a:cubicBezTo>
                  <a:cubicBezTo>
                    <a:pt x="0" y="18"/>
                    <a:pt x="7" y="23"/>
                    <a:pt x="16" y="23"/>
                  </a:cubicBezTo>
                  <a:cubicBezTo>
                    <a:pt x="25" y="23"/>
                    <a:pt x="33" y="18"/>
                    <a:pt x="33" y="11"/>
                  </a:cubicBezTo>
                  <a:close/>
                </a:path>
              </a:pathLst>
            </a:custGeom>
            <a:grpFill/>
            <a:ln>
              <a:noFill/>
            </a:ln>
          </p:spPr>
          <p:txBody>
            <a:bodyPr anchor="ctr"/>
            <a:lstStyle/>
            <a:p>
              <a:pPr algn="ctr"/>
              <a:endParaRPr/>
            </a:p>
          </p:txBody>
        </p:sp>
        <p:sp>
          <p:nvSpPr>
            <p:cNvPr id="508" name="íSḷïḑe">
              <a:extLst>
                <a:ext uri="{FF2B5EF4-FFF2-40B4-BE49-F238E27FC236}">
                  <a16:creationId xmlns:a16="http://schemas.microsoft.com/office/drawing/2014/main" id="{E5EECBF7-5EC6-423E-881E-E7C95216F3EE}"/>
                </a:ext>
              </a:extLst>
            </p:cNvPr>
            <p:cNvSpPr/>
            <p:nvPr/>
          </p:nvSpPr>
          <p:spPr bwMode="auto">
            <a:xfrm>
              <a:off x="5317296" y="3010774"/>
              <a:ext cx="123436" cy="83319"/>
            </a:xfrm>
            <a:custGeom>
              <a:avLst/>
              <a:gdLst>
                <a:gd name="T0" fmla="*/ 33 w 34"/>
                <a:gd name="T1" fmla="*/ 11 h 23"/>
                <a:gd name="T2" fmla="*/ 18 w 34"/>
                <a:gd name="T3" fmla="*/ 0 h 23"/>
                <a:gd name="T4" fmla="*/ 0 w 34"/>
                <a:gd name="T5" fmla="*/ 11 h 23"/>
                <a:gd name="T6" fmla="*/ 16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4" y="5"/>
                    <a:pt x="27" y="0"/>
                    <a:pt x="18" y="0"/>
                  </a:cubicBezTo>
                  <a:cubicBezTo>
                    <a:pt x="9" y="0"/>
                    <a:pt x="1" y="5"/>
                    <a:pt x="0" y="11"/>
                  </a:cubicBezTo>
                  <a:cubicBezTo>
                    <a:pt x="0" y="18"/>
                    <a:pt x="7" y="23"/>
                    <a:pt x="16" y="23"/>
                  </a:cubicBezTo>
                  <a:cubicBezTo>
                    <a:pt x="25" y="23"/>
                    <a:pt x="33" y="18"/>
                    <a:pt x="33" y="11"/>
                  </a:cubicBezTo>
                  <a:close/>
                </a:path>
              </a:pathLst>
            </a:custGeom>
            <a:grpFill/>
            <a:ln>
              <a:noFill/>
            </a:ln>
          </p:spPr>
          <p:txBody>
            <a:bodyPr anchor="ctr"/>
            <a:lstStyle/>
            <a:p>
              <a:pPr algn="ctr"/>
              <a:endParaRPr/>
            </a:p>
          </p:txBody>
        </p:sp>
        <p:sp>
          <p:nvSpPr>
            <p:cNvPr id="509" name="iṣľíḓé">
              <a:extLst>
                <a:ext uri="{FF2B5EF4-FFF2-40B4-BE49-F238E27FC236}">
                  <a16:creationId xmlns:a16="http://schemas.microsoft.com/office/drawing/2014/main" id="{70631D7D-C7C8-4D5C-B6A2-38891F4E83F8}"/>
                </a:ext>
              </a:extLst>
            </p:cNvPr>
            <p:cNvSpPr/>
            <p:nvPr/>
          </p:nvSpPr>
          <p:spPr bwMode="auto">
            <a:xfrm>
              <a:off x="5463876" y="3010774"/>
              <a:ext cx="123436" cy="83319"/>
            </a:xfrm>
            <a:custGeom>
              <a:avLst/>
              <a:gdLst>
                <a:gd name="T0" fmla="*/ 34 w 34"/>
                <a:gd name="T1" fmla="*/ 11 h 23"/>
                <a:gd name="T2" fmla="*/ 18 w 34"/>
                <a:gd name="T3" fmla="*/ 0 h 23"/>
                <a:gd name="T4" fmla="*/ 1 w 34"/>
                <a:gd name="T5" fmla="*/ 11 h 23"/>
                <a:gd name="T6" fmla="*/ 17 w 34"/>
                <a:gd name="T7" fmla="*/ 23 h 23"/>
                <a:gd name="T8" fmla="*/ 34 w 34"/>
                <a:gd name="T9" fmla="*/ 11 h 23"/>
              </a:gdLst>
              <a:ahLst/>
              <a:cxnLst>
                <a:cxn ang="0">
                  <a:pos x="T0" y="T1"/>
                </a:cxn>
                <a:cxn ang="0">
                  <a:pos x="T2" y="T3"/>
                </a:cxn>
                <a:cxn ang="0">
                  <a:pos x="T4" y="T5"/>
                </a:cxn>
                <a:cxn ang="0">
                  <a:pos x="T6" y="T7"/>
                </a:cxn>
                <a:cxn ang="0">
                  <a:pos x="T8" y="T9"/>
                </a:cxn>
              </a:cxnLst>
              <a:rect l="0" t="0" r="r" b="b"/>
              <a:pathLst>
                <a:path w="34" h="23">
                  <a:moveTo>
                    <a:pt x="34" y="11"/>
                  </a:moveTo>
                  <a:cubicBezTo>
                    <a:pt x="34" y="5"/>
                    <a:pt x="27" y="0"/>
                    <a:pt x="18" y="0"/>
                  </a:cubicBezTo>
                  <a:cubicBezTo>
                    <a:pt x="9" y="0"/>
                    <a:pt x="1" y="5"/>
                    <a:pt x="1" y="11"/>
                  </a:cubicBezTo>
                  <a:cubicBezTo>
                    <a:pt x="0" y="18"/>
                    <a:pt x="8" y="23"/>
                    <a:pt x="17" y="23"/>
                  </a:cubicBezTo>
                  <a:cubicBezTo>
                    <a:pt x="26" y="23"/>
                    <a:pt x="33" y="18"/>
                    <a:pt x="34" y="11"/>
                  </a:cubicBezTo>
                  <a:close/>
                </a:path>
              </a:pathLst>
            </a:custGeom>
            <a:grpFill/>
            <a:ln>
              <a:noFill/>
            </a:ln>
          </p:spPr>
          <p:txBody>
            <a:bodyPr anchor="ctr"/>
            <a:lstStyle/>
            <a:p>
              <a:pPr algn="ctr"/>
              <a:endParaRPr/>
            </a:p>
          </p:txBody>
        </p:sp>
        <p:sp>
          <p:nvSpPr>
            <p:cNvPr id="510" name="îSḻîḑé">
              <a:extLst>
                <a:ext uri="{FF2B5EF4-FFF2-40B4-BE49-F238E27FC236}">
                  <a16:creationId xmlns:a16="http://schemas.microsoft.com/office/drawing/2014/main" id="{F99FF8E1-1049-4E2E-9E3F-8D7B1BF4811C}"/>
                </a:ext>
              </a:extLst>
            </p:cNvPr>
            <p:cNvSpPr/>
            <p:nvPr/>
          </p:nvSpPr>
          <p:spPr bwMode="auto">
            <a:xfrm>
              <a:off x="5613542" y="3010774"/>
              <a:ext cx="120350" cy="83319"/>
            </a:xfrm>
            <a:custGeom>
              <a:avLst/>
              <a:gdLst>
                <a:gd name="T0" fmla="*/ 33 w 33"/>
                <a:gd name="T1" fmla="*/ 11 h 23"/>
                <a:gd name="T2" fmla="*/ 17 w 33"/>
                <a:gd name="T3" fmla="*/ 0 h 23"/>
                <a:gd name="T4" fmla="*/ 0 w 33"/>
                <a:gd name="T5" fmla="*/ 11 h 23"/>
                <a:gd name="T6" fmla="*/ 16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3" y="5"/>
                    <a:pt x="26" y="0"/>
                    <a:pt x="17" y="0"/>
                  </a:cubicBezTo>
                  <a:cubicBezTo>
                    <a:pt x="8" y="0"/>
                    <a:pt x="0" y="5"/>
                    <a:pt x="0" y="11"/>
                  </a:cubicBezTo>
                  <a:cubicBezTo>
                    <a:pt x="0" y="18"/>
                    <a:pt x="7" y="23"/>
                    <a:pt x="16" y="23"/>
                  </a:cubicBezTo>
                  <a:cubicBezTo>
                    <a:pt x="25" y="23"/>
                    <a:pt x="33" y="18"/>
                    <a:pt x="33" y="11"/>
                  </a:cubicBezTo>
                  <a:close/>
                </a:path>
              </a:pathLst>
            </a:custGeom>
            <a:grpFill/>
            <a:ln>
              <a:noFill/>
            </a:ln>
          </p:spPr>
          <p:txBody>
            <a:bodyPr anchor="ctr"/>
            <a:lstStyle/>
            <a:p>
              <a:pPr algn="ctr"/>
              <a:endParaRPr/>
            </a:p>
          </p:txBody>
        </p:sp>
        <p:sp>
          <p:nvSpPr>
            <p:cNvPr id="511" name="íşļiḍé">
              <a:extLst>
                <a:ext uri="{FF2B5EF4-FFF2-40B4-BE49-F238E27FC236}">
                  <a16:creationId xmlns:a16="http://schemas.microsoft.com/office/drawing/2014/main" id="{1375C608-C4D4-487E-B3F4-66F1C9E183EF}"/>
                </a:ext>
              </a:extLst>
            </p:cNvPr>
            <p:cNvSpPr/>
            <p:nvPr/>
          </p:nvSpPr>
          <p:spPr bwMode="auto">
            <a:xfrm>
              <a:off x="5758579" y="3010774"/>
              <a:ext cx="120350" cy="83319"/>
            </a:xfrm>
            <a:prstGeom prst="ellipse">
              <a:avLst/>
            </a:prstGeom>
            <a:grpFill/>
            <a:ln>
              <a:noFill/>
            </a:ln>
          </p:spPr>
          <p:txBody>
            <a:bodyPr anchor="ctr"/>
            <a:lstStyle/>
            <a:p>
              <a:pPr algn="ctr"/>
              <a:endParaRPr/>
            </a:p>
          </p:txBody>
        </p:sp>
        <p:sp>
          <p:nvSpPr>
            <p:cNvPr id="512" name="íšľïḋé">
              <a:extLst>
                <a:ext uri="{FF2B5EF4-FFF2-40B4-BE49-F238E27FC236}">
                  <a16:creationId xmlns:a16="http://schemas.microsoft.com/office/drawing/2014/main" id="{931D763D-2D82-4092-BD66-28CF1B608DB5}"/>
                </a:ext>
              </a:extLst>
            </p:cNvPr>
            <p:cNvSpPr/>
            <p:nvPr/>
          </p:nvSpPr>
          <p:spPr bwMode="auto">
            <a:xfrm>
              <a:off x="5905159" y="3010774"/>
              <a:ext cx="123436" cy="83319"/>
            </a:xfrm>
            <a:custGeom>
              <a:avLst/>
              <a:gdLst>
                <a:gd name="T0" fmla="*/ 33 w 34"/>
                <a:gd name="T1" fmla="*/ 11 h 23"/>
                <a:gd name="T2" fmla="*/ 17 w 34"/>
                <a:gd name="T3" fmla="*/ 0 h 23"/>
                <a:gd name="T4" fmla="*/ 1 w 34"/>
                <a:gd name="T5" fmla="*/ 11 h 23"/>
                <a:gd name="T6" fmla="*/ 17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3" y="5"/>
                    <a:pt x="26" y="0"/>
                    <a:pt x="17" y="0"/>
                  </a:cubicBezTo>
                  <a:cubicBezTo>
                    <a:pt x="8" y="0"/>
                    <a:pt x="0" y="5"/>
                    <a:pt x="1" y="11"/>
                  </a:cubicBezTo>
                  <a:cubicBezTo>
                    <a:pt x="1" y="18"/>
                    <a:pt x="8" y="23"/>
                    <a:pt x="17" y="23"/>
                  </a:cubicBezTo>
                  <a:cubicBezTo>
                    <a:pt x="26" y="23"/>
                    <a:pt x="34" y="18"/>
                    <a:pt x="33" y="11"/>
                  </a:cubicBezTo>
                  <a:close/>
                </a:path>
              </a:pathLst>
            </a:custGeom>
            <a:grpFill/>
            <a:ln>
              <a:noFill/>
            </a:ln>
          </p:spPr>
          <p:txBody>
            <a:bodyPr anchor="ctr"/>
            <a:lstStyle/>
            <a:p>
              <a:pPr algn="ctr"/>
              <a:endParaRPr/>
            </a:p>
          </p:txBody>
        </p:sp>
        <p:sp>
          <p:nvSpPr>
            <p:cNvPr id="513" name="îṥḷiḍé">
              <a:extLst>
                <a:ext uri="{FF2B5EF4-FFF2-40B4-BE49-F238E27FC236}">
                  <a16:creationId xmlns:a16="http://schemas.microsoft.com/office/drawing/2014/main" id="{585BE98F-1B57-4194-A423-0193660FA8F0}"/>
                </a:ext>
              </a:extLst>
            </p:cNvPr>
            <p:cNvSpPr/>
            <p:nvPr/>
          </p:nvSpPr>
          <p:spPr bwMode="auto">
            <a:xfrm>
              <a:off x="6054825" y="3010774"/>
              <a:ext cx="120350" cy="83319"/>
            </a:xfrm>
            <a:custGeom>
              <a:avLst/>
              <a:gdLst>
                <a:gd name="T0" fmla="*/ 33 w 33"/>
                <a:gd name="T1" fmla="*/ 11 h 23"/>
                <a:gd name="T2" fmla="*/ 16 w 33"/>
                <a:gd name="T3" fmla="*/ 0 h 23"/>
                <a:gd name="T4" fmla="*/ 0 w 33"/>
                <a:gd name="T5" fmla="*/ 11 h 23"/>
                <a:gd name="T6" fmla="*/ 17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2" y="5"/>
                    <a:pt x="25" y="0"/>
                    <a:pt x="16" y="0"/>
                  </a:cubicBezTo>
                  <a:cubicBezTo>
                    <a:pt x="7" y="0"/>
                    <a:pt x="0" y="5"/>
                    <a:pt x="0" y="11"/>
                  </a:cubicBezTo>
                  <a:cubicBezTo>
                    <a:pt x="0" y="18"/>
                    <a:pt x="8" y="23"/>
                    <a:pt x="17" y="23"/>
                  </a:cubicBezTo>
                  <a:cubicBezTo>
                    <a:pt x="26" y="23"/>
                    <a:pt x="33" y="18"/>
                    <a:pt x="33" y="11"/>
                  </a:cubicBezTo>
                  <a:close/>
                </a:path>
              </a:pathLst>
            </a:custGeom>
            <a:grpFill/>
            <a:ln>
              <a:noFill/>
            </a:ln>
          </p:spPr>
          <p:txBody>
            <a:bodyPr anchor="ctr"/>
            <a:lstStyle/>
            <a:p>
              <a:pPr algn="ctr"/>
              <a:endParaRPr/>
            </a:p>
          </p:txBody>
        </p:sp>
        <p:sp>
          <p:nvSpPr>
            <p:cNvPr id="514" name="iṣḻîďé">
              <a:extLst>
                <a:ext uri="{FF2B5EF4-FFF2-40B4-BE49-F238E27FC236}">
                  <a16:creationId xmlns:a16="http://schemas.microsoft.com/office/drawing/2014/main" id="{1B204010-1BA2-408F-B25B-1D73A3C98B6F}"/>
                </a:ext>
              </a:extLst>
            </p:cNvPr>
            <p:cNvSpPr/>
            <p:nvPr/>
          </p:nvSpPr>
          <p:spPr bwMode="auto">
            <a:xfrm>
              <a:off x="6199862" y="3010774"/>
              <a:ext cx="120350" cy="83319"/>
            </a:xfrm>
            <a:custGeom>
              <a:avLst/>
              <a:gdLst>
                <a:gd name="T0" fmla="*/ 33 w 33"/>
                <a:gd name="T1" fmla="*/ 11 h 23"/>
                <a:gd name="T2" fmla="*/ 16 w 33"/>
                <a:gd name="T3" fmla="*/ 0 h 23"/>
                <a:gd name="T4" fmla="*/ 0 w 33"/>
                <a:gd name="T5" fmla="*/ 11 h 23"/>
                <a:gd name="T6" fmla="*/ 17 w 33"/>
                <a:gd name="T7" fmla="*/ 23 h 23"/>
                <a:gd name="T8" fmla="*/ 33 w 33"/>
                <a:gd name="T9" fmla="*/ 11 h 23"/>
              </a:gdLst>
              <a:ahLst/>
              <a:cxnLst>
                <a:cxn ang="0">
                  <a:pos x="T0" y="T1"/>
                </a:cxn>
                <a:cxn ang="0">
                  <a:pos x="T2" y="T3"/>
                </a:cxn>
                <a:cxn ang="0">
                  <a:pos x="T4" y="T5"/>
                </a:cxn>
                <a:cxn ang="0">
                  <a:pos x="T6" y="T7"/>
                </a:cxn>
                <a:cxn ang="0">
                  <a:pos x="T8" y="T9"/>
                </a:cxn>
              </a:cxnLst>
              <a:rect l="0" t="0" r="r" b="b"/>
              <a:pathLst>
                <a:path w="33" h="23">
                  <a:moveTo>
                    <a:pt x="33" y="11"/>
                  </a:moveTo>
                  <a:cubicBezTo>
                    <a:pt x="32" y="5"/>
                    <a:pt x="25" y="0"/>
                    <a:pt x="16" y="0"/>
                  </a:cubicBezTo>
                  <a:cubicBezTo>
                    <a:pt x="7" y="0"/>
                    <a:pt x="0" y="5"/>
                    <a:pt x="0" y="11"/>
                  </a:cubicBezTo>
                  <a:cubicBezTo>
                    <a:pt x="0" y="18"/>
                    <a:pt x="8" y="23"/>
                    <a:pt x="17" y="23"/>
                  </a:cubicBezTo>
                  <a:cubicBezTo>
                    <a:pt x="26" y="23"/>
                    <a:pt x="33" y="18"/>
                    <a:pt x="33" y="11"/>
                  </a:cubicBezTo>
                  <a:close/>
                </a:path>
              </a:pathLst>
            </a:custGeom>
            <a:grpFill/>
            <a:ln>
              <a:noFill/>
            </a:ln>
          </p:spPr>
          <p:txBody>
            <a:bodyPr anchor="ctr"/>
            <a:lstStyle/>
            <a:p>
              <a:pPr algn="ctr"/>
              <a:endParaRPr/>
            </a:p>
          </p:txBody>
        </p:sp>
        <p:sp>
          <p:nvSpPr>
            <p:cNvPr id="515" name="íṥļïďê">
              <a:extLst>
                <a:ext uri="{FF2B5EF4-FFF2-40B4-BE49-F238E27FC236}">
                  <a16:creationId xmlns:a16="http://schemas.microsoft.com/office/drawing/2014/main" id="{1836A8F9-A49D-48B3-8588-14DE116F7C89}"/>
                </a:ext>
              </a:extLst>
            </p:cNvPr>
            <p:cNvSpPr/>
            <p:nvPr/>
          </p:nvSpPr>
          <p:spPr bwMode="auto">
            <a:xfrm>
              <a:off x="6346441" y="3010774"/>
              <a:ext cx="123436" cy="83319"/>
            </a:xfrm>
            <a:custGeom>
              <a:avLst/>
              <a:gdLst>
                <a:gd name="T0" fmla="*/ 33 w 34"/>
                <a:gd name="T1" fmla="*/ 11 h 23"/>
                <a:gd name="T2" fmla="*/ 16 w 34"/>
                <a:gd name="T3" fmla="*/ 0 h 23"/>
                <a:gd name="T4" fmla="*/ 0 w 34"/>
                <a:gd name="T5" fmla="*/ 11 h 23"/>
                <a:gd name="T6" fmla="*/ 18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3" y="5"/>
                    <a:pt x="25" y="0"/>
                    <a:pt x="16" y="0"/>
                  </a:cubicBezTo>
                  <a:cubicBezTo>
                    <a:pt x="7" y="0"/>
                    <a:pt x="0" y="5"/>
                    <a:pt x="0" y="11"/>
                  </a:cubicBezTo>
                  <a:cubicBezTo>
                    <a:pt x="1" y="18"/>
                    <a:pt x="9" y="23"/>
                    <a:pt x="18" y="23"/>
                  </a:cubicBezTo>
                  <a:cubicBezTo>
                    <a:pt x="27" y="23"/>
                    <a:pt x="34" y="18"/>
                    <a:pt x="33" y="11"/>
                  </a:cubicBezTo>
                  <a:close/>
                </a:path>
              </a:pathLst>
            </a:custGeom>
            <a:grpFill/>
            <a:ln>
              <a:noFill/>
            </a:ln>
          </p:spPr>
          <p:txBody>
            <a:bodyPr anchor="ctr"/>
            <a:lstStyle/>
            <a:p>
              <a:pPr algn="ctr"/>
              <a:endParaRPr/>
            </a:p>
          </p:txBody>
        </p:sp>
        <p:sp>
          <p:nvSpPr>
            <p:cNvPr id="516" name="íṩḻïḍê">
              <a:extLst>
                <a:ext uri="{FF2B5EF4-FFF2-40B4-BE49-F238E27FC236}">
                  <a16:creationId xmlns:a16="http://schemas.microsoft.com/office/drawing/2014/main" id="{92962172-FF9E-4286-89E8-1F7F728B304E}"/>
                </a:ext>
              </a:extLst>
            </p:cNvPr>
            <p:cNvSpPr/>
            <p:nvPr/>
          </p:nvSpPr>
          <p:spPr bwMode="auto">
            <a:xfrm>
              <a:off x="6493022" y="3010774"/>
              <a:ext cx="123436" cy="83319"/>
            </a:xfrm>
            <a:custGeom>
              <a:avLst/>
              <a:gdLst>
                <a:gd name="T0" fmla="*/ 33 w 34"/>
                <a:gd name="T1" fmla="*/ 11 h 23"/>
                <a:gd name="T2" fmla="*/ 16 w 34"/>
                <a:gd name="T3" fmla="*/ 0 h 23"/>
                <a:gd name="T4" fmla="*/ 1 w 34"/>
                <a:gd name="T5" fmla="*/ 11 h 23"/>
                <a:gd name="T6" fmla="*/ 18 w 34"/>
                <a:gd name="T7" fmla="*/ 23 h 23"/>
                <a:gd name="T8" fmla="*/ 33 w 34"/>
                <a:gd name="T9" fmla="*/ 11 h 23"/>
              </a:gdLst>
              <a:ahLst/>
              <a:cxnLst>
                <a:cxn ang="0">
                  <a:pos x="T0" y="T1"/>
                </a:cxn>
                <a:cxn ang="0">
                  <a:pos x="T2" y="T3"/>
                </a:cxn>
                <a:cxn ang="0">
                  <a:pos x="T4" y="T5"/>
                </a:cxn>
                <a:cxn ang="0">
                  <a:pos x="T6" y="T7"/>
                </a:cxn>
                <a:cxn ang="0">
                  <a:pos x="T8" y="T9"/>
                </a:cxn>
              </a:cxnLst>
              <a:rect l="0" t="0" r="r" b="b"/>
              <a:pathLst>
                <a:path w="34" h="23">
                  <a:moveTo>
                    <a:pt x="33" y="11"/>
                  </a:moveTo>
                  <a:cubicBezTo>
                    <a:pt x="33" y="5"/>
                    <a:pt x="25" y="0"/>
                    <a:pt x="16" y="0"/>
                  </a:cubicBezTo>
                  <a:cubicBezTo>
                    <a:pt x="7" y="0"/>
                    <a:pt x="0" y="5"/>
                    <a:pt x="1" y="11"/>
                  </a:cubicBezTo>
                  <a:cubicBezTo>
                    <a:pt x="1" y="18"/>
                    <a:pt x="9" y="23"/>
                    <a:pt x="18" y="23"/>
                  </a:cubicBezTo>
                  <a:cubicBezTo>
                    <a:pt x="27" y="23"/>
                    <a:pt x="34" y="18"/>
                    <a:pt x="33" y="11"/>
                  </a:cubicBezTo>
                  <a:close/>
                </a:path>
              </a:pathLst>
            </a:custGeom>
            <a:grpFill/>
            <a:ln>
              <a:noFill/>
            </a:ln>
          </p:spPr>
          <p:txBody>
            <a:bodyPr anchor="ctr"/>
            <a:lstStyle/>
            <a:p>
              <a:pPr algn="ctr"/>
              <a:endParaRPr/>
            </a:p>
          </p:txBody>
        </p:sp>
        <p:sp>
          <p:nvSpPr>
            <p:cNvPr id="517" name="ïsḷiḑê">
              <a:extLst>
                <a:ext uri="{FF2B5EF4-FFF2-40B4-BE49-F238E27FC236}">
                  <a16:creationId xmlns:a16="http://schemas.microsoft.com/office/drawing/2014/main" id="{7C65FF87-85F9-46B7-865A-6F92531B81A1}"/>
                </a:ext>
              </a:extLst>
            </p:cNvPr>
            <p:cNvSpPr/>
            <p:nvPr/>
          </p:nvSpPr>
          <p:spPr bwMode="auto">
            <a:xfrm>
              <a:off x="4860584" y="3112609"/>
              <a:ext cx="128065" cy="87948"/>
            </a:xfrm>
            <a:custGeom>
              <a:avLst/>
              <a:gdLst>
                <a:gd name="T0" fmla="*/ 34 w 35"/>
                <a:gd name="T1" fmla="*/ 12 h 24"/>
                <a:gd name="T2" fmla="*/ 19 w 35"/>
                <a:gd name="T3" fmla="*/ 0 h 24"/>
                <a:gd name="T4" fmla="*/ 1 w 35"/>
                <a:gd name="T5" fmla="*/ 12 h 24"/>
                <a:gd name="T6" fmla="*/ 16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5" y="6"/>
                    <a:pt x="28" y="0"/>
                    <a:pt x="19" y="0"/>
                  </a:cubicBezTo>
                  <a:cubicBezTo>
                    <a:pt x="10" y="0"/>
                    <a:pt x="2" y="6"/>
                    <a:pt x="1" y="12"/>
                  </a:cubicBezTo>
                  <a:cubicBezTo>
                    <a:pt x="0" y="19"/>
                    <a:pt x="7" y="24"/>
                    <a:pt x="16" y="24"/>
                  </a:cubicBezTo>
                  <a:cubicBezTo>
                    <a:pt x="26" y="24"/>
                    <a:pt x="34" y="19"/>
                    <a:pt x="34" y="12"/>
                  </a:cubicBezTo>
                  <a:close/>
                </a:path>
              </a:pathLst>
            </a:custGeom>
            <a:grpFill/>
            <a:ln>
              <a:noFill/>
            </a:ln>
          </p:spPr>
          <p:txBody>
            <a:bodyPr anchor="ctr"/>
            <a:lstStyle/>
            <a:p>
              <a:pPr algn="ctr"/>
              <a:endParaRPr/>
            </a:p>
          </p:txBody>
        </p:sp>
        <p:sp>
          <p:nvSpPr>
            <p:cNvPr id="518" name="îsľîḓè">
              <a:extLst>
                <a:ext uri="{FF2B5EF4-FFF2-40B4-BE49-F238E27FC236}">
                  <a16:creationId xmlns:a16="http://schemas.microsoft.com/office/drawing/2014/main" id="{288493A9-09D7-4200-89FB-E8FCB5C77233}"/>
                </a:ext>
              </a:extLst>
            </p:cNvPr>
            <p:cNvSpPr/>
            <p:nvPr/>
          </p:nvSpPr>
          <p:spPr bwMode="auto">
            <a:xfrm>
              <a:off x="5010250" y="3112609"/>
              <a:ext cx="128065" cy="87948"/>
            </a:xfrm>
            <a:custGeom>
              <a:avLst/>
              <a:gdLst>
                <a:gd name="T0" fmla="*/ 34 w 35"/>
                <a:gd name="T1" fmla="*/ 12 h 24"/>
                <a:gd name="T2" fmla="*/ 19 w 35"/>
                <a:gd name="T3" fmla="*/ 0 h 24"/>
                <a:gd name="T4" fmla="*/ 1 w 35"/>
                <a:gd name="T5" fmla="*/ 12 h 24"/>
                <a:gd name="T6" fmla="*/ 16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5" y="6"/>
                    <a:pt x="28" y="0"/>
                    <a:pt x="19" y="0"/>
                  </a:cubicBezTo>
                  <a:cubicBezTo>
                    <a:pt x="10" y="0"/>
                    <a:pt x="2" y="6"/>
                    <a:pt x="1" y="12"/>
                  </a:cubicBezTo>
                  <a:cubicBezTo>
                    <a:pt x="0" y="19"/>
                    <a:pt x="7" y="24"/>
                    <a:pt x="16" y="24"/>
                  </a:cubicBezTo>
                  <a:cubicBezTo>
                    <a:pt x="26" y="24"/>
                    <a:pt x="34" y="19"/>
                    <a:pt x="34" y="12"/>
                  </a:cubicBezTo>
                  <a:close/>
                </a:path>
              </a:pathLst>
            </a:custGeom>
            <a:grpFill/>
            <a:ln>
              <a:noFill/>
            </a:ln>
          </p:spPr>
          <p:txBody>
            <a:bodyPr anchor="ctr"/>
            <a:lstStyle/>
            <a:p>
              <a:pPr algn="ctr"/>
              <a:endParaRPr/>
            </a:p>
          </p:txBody>
        </p:sp>
        <p:sp>
          <p:nvSpPr>
            <p:cNvPr id="519" name="ïṣļiḓe">
              <a:extLst>
                <a:ext uri="{FF2B5EF4-FFF2-40B4-BE49-F238E27FC236}">
                  <a16:creationId xmlns:a16="http://schemas.microsoft.com/office/drawing/2014/main" id="{549C1E00-728E-4DF2-A97C-2503F94170E6}"/>
                </a:ext>
              </a:extLst>
            </p:cNvPr>
            <p:cNvSpPr/>
            <p:nvPr/>
          </p:nvSpPr>
          <p:spPr bwMode="auto">
            <a:xfrm>
              <a:off x="5159916" y="3112609"/>
              <a:ext cx="124979" cy="87948"/>
            </a:xfrm>
            <a:custGeom>
              <a:avLst/>
              <a:gdLst>
                <a:gd name="T0" fmla="*/ 34 w 34"/>
                <a:gd name="T1" fmla="*/ 12 h 24"/>
                <a:gd name="T2" fmla="*/ 18 w 34"/>
                <a:gd name="T3" fmla="*/ 0 h 24"/>
                <a:gd name="T4" fmla="*/ 1 w 34"/>
                <a:gd name="T5" fmla="*/ 12 h 24"/>
                <a:gd name="T6" fmla="*/ 16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6"/>
                    <a:pt x="27" y="0"/>
                    <a:pt x="18" y="0"/>
                  </a:cubicBezTo>
                  <a:cubicBezTo>
                    <a:pt x="9" y="0"/>
                    <a:pt x="1" y="6"/>
                    <a:pt x="1" y="12"/>
                  </a:cubicBezTo>
                  <a:cubicBezTo>
                    <a:pt x="0" y="19"/>
                    <a:pt x="7" y="24"/>
                    <a:pt x="16" y="24"/>
                  </a:cubicBezTo>
                  <a:cubicBezTo>
                    <a:pt x="26" y="24"/>
                    <a:pt x="34" y="19"/>
                    <a:pt x="34" y="12"/>
                  </a:cubicBezTo>
                  <a:close/>
                </a:path>
              </a:pathLst>
            </a:custGeom>
            <a:grpFill/>
            <a:ln>
              <a:noFill/>
            </a:ln>
          </p:spPr>
          <p:txBody>
            <a:bodyPr anchor="ctr"/>
            <a:lstStyle/>
            <a:p>
              <a:pPr algn="ctr"/>
              <a:endParaRPr/>
            </a:p>
          </p:txBody>
        </p:sp>
        <p:sp>
          <p:nvSpPr>
            <p:cNvPr id="520" name="îṣ1ïďê">
              <a:extLst>
                <a:ext uri="{FF2B5EF4-FFF2-40B4-BE49-F238E27FC236}">
                  <a16:creationId xmlns:a16="http://schemas.microsoft.com/office/drawing/2014/main" id="{3C96E8DF-EFD6-4141-A408-C8C3C0AF6DEB}"/>
                </a:ext>
              </a:extLst>
            </p:cNvPr>
            <p:cNvSpPr/>
            <p:nvPr/>
          </p:nvSpPr>
          <p:spPr bwMode="auto">
            <a:xfrm>
              <a:off x="5309581" y="3112609"/>
              <a:ext cx="124979" cy="87948"/>
            </a:xfrm>
            <a:custGeom>
              <a:avLst/>
              <a:gdLst>
                <a:gd name="T0" fmla="*/ 34 w 34"/>
                <a:gd name="T1" fmla="*/ 12 h 24"/>
                <a:gd name="T2" fmla="*/ 18 w 34"/>
                <a:gd name="T3" fmla="*/ 0 h 24"/>
                <a:gd name="T4" fmla="*/ 1 w 34"/>
                <a:gd name="T5" fmla="*/ 12 h 24"/>
                <a:gd name="T6" fmla="*/ 16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6"/>
                    <a:pt x="27" y="0"/>
                    <a:pt x="18" y="0"/>
                  </a:cubicBezTo>
                  <a:cubicBezTo>
                    <a:pt x="9" y="0"/>
                    <a:pt x="1" y="6"/>
                    <a:pt x="1" y="12"/>
                  </a:cubicBezTo>
                  <a:cubicBezTo>
                    <a:pt x="0" y="19"/>
                    <a:pt x="7" y="24"/>
                    <a:pt x="16" y="24"/>
                  </a:cubicBezTo>
                  <a:cubicBezTo>
                    <a:pt x="26" y="24"/>
                    <a:pt x="34" y="19"/>
                    <a:pt x="34" y="12"/>
                  </a:cubicBezTo>
                  <a:close/>
                </a:path>
              </a:pathLst>
            </a:custGeom>
            <a:grpFill/>
            <a:ln>
              <a:noFill/>
            </a:ln>
          </p:spPr>
          <p:txBody>
            <a:bodyPr anchor="ctr"/>
            <a:lstStyle/>
            <a:p>
              <a:pPr algn="ctr"/>
              <a:endParaRPr/>
            </a:p>
          </p:txBody>
        </p:sp>
        <p:sp>
          <p:nvSpPr>
            <p:cNvPr id="521" name="ïṡḻîḍê">
              <a:extLst>
                <a:ext uri="{FF2B5EF4-FFF2-40B4-BE49-F238E27FC236}">
                  <a16:creationId xmlns:a16="http://schemas.microsoft.com/office/drawing/2014/main" id="{F1A6D445-8001-4C2F-8235-42869C90827D}"/>
                </a:ext>
              </a:extLst>
            </p:cNvPr>
            <p:cNvSpPr/>
            <p:nvPr/>
          </p:nvSpPr>
          <p:spPr bwMode="auto">
            <a:xfrm>
              <a:off x="5459247" y="3112609"/>
              <a:ext cx="124979" cy="87948"/>
            </a:xfrm>
            <a:custGeom>
              <a:avLst/>
              <a:gdLst>
                <a:gd name="T0" fmla="*/ 34 w 34"/>
                <a:gd name="T1" fmla="*/ 12 h 24"/>
                <a:gd name="T2" fmla="*/ 17 w 34"/>
                <a:gd name="T3" fmla="*/ 0 h 24"/>
                <a:gd name="T4" fmla="*/ 0 w 34"/>
                <a:gd name="T5" fmla="*/ 12 h 24"/>
                <a:gd name="T6" fmla="*/ 17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6"/>
                    <a:pt x="27" y="0"/>
                    <a:pt x="17" y="0"/>
                  </a:cubicBezTo>
                  <a:cubicBezTo>
                    <a:pt x="8" y="0"/>
                    <a:pt x="1" y="6"/>
                    <a:pt x="0" y="12"/>
                  </a:cubicBezTo>
                  <a:cubicBezTo>
                    <a:pt x="0" y="19"/>
                    <a:pt x="7" y="24"/>
                    <a:pt x="17" y="24"/>
                  </a:cubicBezTo>
                  <a:cubicBezTo>
                    <a:pt x="26" y="24"/>
                    <a:pt x="33" y="19"/>
                    <a:pt x="34" y="12"/>
                  </a:cubicBezTo>
                  <a:close/>
                </a:path>
              </a:pathLst>
            </a:custGeom>
            <a:grpFill/>
            <a:ln>
              <a:noFill/>
            </a:ln>
          </p:spPr>
          <p:txBody>
            <a:bodyPr anchor="ctr"/>
            <a:lstStyle/>
            <a:p>
              <a:pPr algn="ctr"/>
              <a:endParaRPr/>
            </a:p>
          </p:txBody>
        </p:sp>
        <p:sp>
          <p:nvSpPr>
            <p:cNvPr id="522" name="ïŝ1ïḋè">
              <a:extLst>
                <a:ext uri="{FF2B5EF4-FFF2-40B4-BE49-F238E27FC236}">
                  <a16:creationId xmlns:a16="http://schemas.microsoft.com/office/drawing/2014/main" id="{B8FDB638-C4FA-4CEB-8D5C-293B733A1423}"/>
                </a:ext>
              </a:extLst>
            </p:cNvPr>
            <p:cNvSpPr/>
            <p:nvPr/>
          </p:nvSpPr>
          <p:spPr bwMode="auto">
            <a:xfrm>
              <a:off x="5608913" y="3112609"/>
              <a:ext cx="124979" cy="87948"/>
            </a:xfrm>
            <a:custGeom>
              <a:avLst/>
              <a:gdLst>
                <a:gd name="T0" fmla="*/ 33 w 34"/>
                <a:gd name="T1" fmla="*/ 12 h 24"/>
                <a:gd name="T2" fmla="*/ 17 w 34"/>
                <a:gd name="T3" fmla="*/ 0 h 24"/>
                <a:gd name="T4" fmla="*/ 0 w 34"/>
                <a:gd name="T5" fmla="*/ 12 h 24"/>
                <a:gd name="T6" fmla="*/ 17 w 34"/>
                <a:gd name="T7" fmla="*/ 24 h 24"/>
                <a:gd name="T8" fmla="*/ 33 w 34"/>
                <a:gd name="T9" fmla="*/ 12 h 24"/>
              </a:gdLst>
              <a:ahLst/>
              <a:cxnLst>
                <a:cxn ang="0">
                  <a:pos x="T0" y="T1"/>
                </a:cxn>
                <a:cxn ang="0">
                  <a:pos x="T2" y="T3"/>
                </a:cxn>
                <a:cxn ang="0">
                  <a:pos x="T4" y="T5"/>
                </a:cxn>
                <a:cxn ang="0">
                  <a:pos x="T6" y="T7"/>
                </a:cxn>
                <a:cxn ang="0">
                  <a:pos x="T8" y="T9"/>
                </a:cxn>
              </a:cxnLst>
              <a:rect l="0" t="0" r="r" b="b"/>
              <a:pathLst>
                <a:path w="34" h="24">
                  <a:moveTo>
                    <a:pt x="33" y="12"/>
                  </a:moveTo>
                  <a:cubicBezTo>
                    <a:pt x="34" y="6"/>
                    <a:pt x="26" y="0"/>
                    <a:pt x="17" y="0"/>
                  </a:cubicBezTo>
                  <a:cubicBezTo>
                    <a:pt x="8" y="0"/>
                    <a:pt x="0" y="6"/>
                    <a:pt x="0" y="12"/>
                  </a:cubicBezTo>
                  <a:cubicBezTo>
                    <a:pt x="0" y="19"/>
                    <a:pt x="7" y="24"/>
                    <a:pt x="17" y="24"/>
                  </a:cubicBezTo>
                  <a:cubicBezTo>
                    <a:pt x="26" y="24"/>
                    <a:pt x="33" y="19"/>
                    <a:pt x="33" y="12"/>
                  </a:cubicBezTo>
                  <a:close/>
                </a:path>
              </a:pathLst>
            </a:custGeom>
            <a:grpFill/>
            <a:ln>
              <a:noFill/>
            </a:ln>
          </p:spPr>
          <p:txBody>
            <a:bodyPr anchor="ctr"/>
            <a:lstStyle/>
            <a:p>
              <a:pPr algn="ctr"/>
              <a:endParaRPr/>
            </a:p>
          </p:txBody>
        </p:sp>
        <p:sp>
          <p:nvSpPr>
            <p:cNvPr id="523" name="iš1idé">
              <a:extLst>
                <a:ext uri="{FF2B5EF4-FFF2-40B4-BE49-F238E27FC236}">
                  <a16:creationId xmlns:a16="http://schemas.microsoft.com/office/drawing/2014/main" id="{B76E8D32-D2CF-41B6-B935-E07FD82A33D2}"/>
                </a:ext>
              </a:extLst>
            </p:cNvPr>
            <p:cNvSpPr/>
            <p:nvPr/>
          </p:nvSpPr>
          <p:spPr bwMode="auto">
            <a:xfrm>
              <a:off x="5758579" y="3112609"/>
              <a:ext cx="120350" cy="87948"/>
            </a:xfrm>
            <a:custGeom>
              <a:avLst/>
              <a:gdLst>
                <a:gd name="T0" fmla="*/ 33 w 33"/>
                <a:gd name="T1" fmla="*/ 12 h 24"/>
                <a:gd name="T2" fmla="*/ 17 w 33"/>
                <a:gd name="T3" fmla="*/ 0 h 24"/>
                <a:gd name="T4" fmla="*/ 0 w 33"/>
                <a:gd name="T5" fmla="*/ 12 h 24"/>
                <a:gd name="T6" fmla="*/ 17 w 33"/>
                <a:gd name="T7" fmla="*/ 24 h 24"/>
                <a:gd name="T8" fmla="*/ 33 w 33"/>
                <a:gd name="T9" fmla="*/ 12 h 24"/>
              </a:gdLst>
              <a:ahLst/>
              <a:cxnLst>
                <a:cxn ang="0">
                  <a:pos x="T0" y="T1"/>
                </a:cxn>
                <a:cxn ang="0">
                  <a:pos x="T2" y="T3"/>
                </a:cxn>
                <a:cxn ang="0">
                  <a:pos x="T4" y="T5"/>
                </a:cxn>
                <a:cxn ang="0">
                  <a:pos x="T6" y="T7"/>
                </a:cxn>
                <a:cxn ang="0">
                  <a:pos x="T8" y="T9"/>
                </a:cxn>
              </a:cxnLst>
              <a:rect l="0" t="0" r="r" b="b"/>
              <a:pathLst>
                <a:path w="33" h="24">
                  <a:moveTo>
                    <a:pt x="33" y="12"/>
                  </a:moveTo>
                  <a:cubicBezTo>
                    <a:pt x="33" y="6"/>
                    <a:pt x="26" y="0"/>
                    <a:pt x="17" y="0"/>
                  </a:cubicBezTo>
                  <a:cubicBezTo>
                    <a:pt x="8" y="0"/>
                    <a:pt x="0" y="6"/>
                    <a:pt x="0" y="12"/>
                  </a:cubicBezTo>
                  <a:cubicBezTo>
                    <a:pt x="0" y="19"/>
                    <a:pt x="7" y="24"/>
                    <a:pt x="17" y="24"/>
                  </a:cubicBezTo>
                  <a:cubicBezTo>
                    <a:pt x="26" y="24"/>
                    <a:pt x="33" y="19"/>
                    <a:pt x="33" y="12"/>
                  </a:cubicBezTo>
                  <a:close/>
                </a:path>
              </a:pathLst>
            </a:custGeom>
            <a:grpFill/>
            <a:ln>
              <a:noFill/>
            </a:ln>
          </p:spPr>
          <p:txBody>
            <a:bodyPr anchor="ctr"/>
            <a:lstStyle/>
            <a:p>
              <a:pPr algn="ctr"/>
              <a:endParaRPr/>
            </a:p>
          </p:txBody>
        </p:sp>
        <p:sp>
          <p:nvSpPr>
            <p:cNvPr id="524" name="iṥḷídè">
              <a:extLst>
                <a:ext uri="{FF2B5EF4-FFF2-40B4-BE49-F238E27FC236}">
                  <a16:creationId xmlns:a16="http://schemas.microsoft.com/office/drawing/2014/main" id="{DDCA6B29-93F7-4F9A-8FBD-45D7F3BE40F2}"/>
                </a:ext>
              </a:extLst>
            </p:cNvPr>
            <p:cNvSpPr/>
            <p:nvPr/>
          </p:nvSpPr>
          <p:spPr bwMode="auto">
            <a:xfrm>
              <a:off x="5908244" y="3112609"/>
              <a:ext cx="120350" cy="87948"/>
            </a:xfrm>
            <a:custGeom>
              <a:avLst/>
              <a:gdLst>
                <a:gd name="T0" fmla="*/ 33 w 33"/>
                <a:gd name="T1" fmla="*/ 12 h 24"/>
                <a:gd name="T2" fmla="*/ 16 w 33"/>
                <a:gd name="T3" fmla="*/ 0 h 24"/>
                <a:gd name="T4" fmla="*/ 0 w 33"/>
                <a:gd name="T5" fmla="*/ 12 h 24"/>
                <a:gd name="T6" fmla="*/ 17 w 33"/>
                <a:gd name="T7" fmla="*/ 24 h 24"/>
                <a:gd name="T8" fmla="*/ 33 w 33"/>
                <a:gd name="T9" fmla="*/ 12 h 24"/>
              </a:gdLst>
              <a:ahLst/>
              <a:cxnLst>
                <a:cxn ang="0">
                  <a:pos x="T0" y="T1"/>
                </a:cxn>
                <a:cxn ang="0">
                  <a:pos x="T2" y="T3"/>
                </a:cxn>
                <a:cxn ang="0">
                  <a:pos x="T4" y="T5"/>
                </a:cxn>
                <a:cxn ang="0">
                  <a:pos x="T6" y="T7"/>
                </a:cxn>
                <a:cxn ang="0">
                  <a:pos x="T8" y="T9"/>
                </a:cxn>
              </a:cxnLst>
              <a:rect l="0" t="0" r="r" b="b"/>
              <a:pathLst>
                <a:path w="33" h="24">
                  <a:moveTo>
                    <a:pt x="33" y="12"/>
                  </a:moveTo>
                  <a:cubicBezTo>
                    <a:pt x="33" y="6"/>
                    <a:pt x="25" y="0"/>
                    <a:pt x="16" y="0"/>
                  </a:cubicBezTo>
                  <a:cubicBezTo>
                    <a:pt x="7" y="0"/>
                    <a:pt x="0" y="6"/>
                    <a:pt x="0" y="12"/>
                  </a:cubicBezTo>
                  <a:cubicBezTo>
                    <a:pt x="0" y="19"/>
                    <a:pt x="7" y="24"/>
                    <a:pt x="17" y="24"/>
                  </a:cubicBezTo>
                  <a:cubicBezTo>
                    <a:pt x="26" y="24"/>
                    <a:pt x="33" y="19"/>
                    <a:pt x="33" y="12"/>
                  </a:cubicBezTo>
                  <a:close/>
                </a:path>
              </a:pathLst>
            </a:custGeom>
            <a:grpFill/>
            <a:ln>
              <a:noFill/>
            </a:ln>
          </p:spPr>
          <p:txBody>
            <a:bodyPr anchor="ctr"/>
            <a:lstStyle/>
            <a:p>
              <a:pPr algn="ctr"/>
              <a:endParaRPr/>
            </a:p>
          </p:txBody>
        </p:sp>
        <p:sp>
          <p:nvSpPr>
            <p:cNvPr id="525" name="í$ḷïḋê">
              <a:extLst>
                <a:ext uri="{FF2B5EF4-FFF2-40B4-BE49-F238E27FC236}">
                  <a16:creationId xmlns:a16="http://schemas.microsoft.com/office/drawing/2014/main" id="{7E961456-E058-4C61-BA97-44EB2CF2783F}"/>
                </a:ext>
              </a:extLst>
            </p:cNvPr>
            <p:cNvSpPr/>
            <p:nvPr/>
          </p:nvSpPr>
          <p:spPr bwMode="auto">
            <a:xfrm>
              <a:off x="6054825" y="3112609"/>
              <a:ext cx="123436" cy="87948"/>
            </a:xfrm>
            <a:custGeom>
              <a:avLst/>
              <a:gdLst>
                <a:gd name="T0" fmla="*/ 34 w 34"/>
                <a:gd name="T1" fmla="*/ 12 h 24"/>
                <a:gd name="T2" fmla="*/ 17 w 34"/>
                <a:gd name="T3" fmla="*/ 0 h 24"/>
                <a:gd name="T4" fmla="*/ 1 w 34"/>
                <a:gd name="T5" fmla="*/ 12 h 24"/>
                <a:gd name="T6" fmla="*/ 18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6"/>
                    <a:pt x="26" y="0"/>
                    <a:pt x="17" y="0"/>
                  </a:cubicBezTo>
                  <a:cubicBezTo>
                    <a:pt x="8" y="0"/>
                    <a:pt x="0" y="6"/>
                    <a:pt x="1" y="12"/>
                  </a:cubicBezTo>
                  <a:cubicBezTo>
                    <a:pt x="1" y="19"/>
                    <a:pt x="9" y="24"/>
                    <a:pt x="18" y="24"/>
                  </a:cubicBezTo>
                  <a:cubicBezTo>
                    <a:pt x="27" y="24"/>
                    <a:pt x="34" y="19"/>
                    <a:pt x="34" y="12"/>
                  </a:cubicBezTo>
                  <a:close/>
                </a:path>
              </a:pathLst>
            </a:custGeom>
            <a:grpFill/>
            <a:ln>
              <a:noFill/>
            </a:ln>
          </p:spPr>
          <p:txBody>
            <a:bodyPr anchor="ctr"/>
            <a:lstStyle/>
            <a:p>
              <a:pPr algn="ctr"/>
              <a:endParaRPr/>
            </a:p>
          </p:txBody>
        </p:sp>
        <p:sp>
          <p:nvSpPr>
            <p:cNvPr id="526" name="îṧlïḋe">
              <a:extLst>
                <a:ext uri="{FF2B5EF4-FFF2-40B4-BE49-F238E27FC236}">
                  <a16:creationId xmlns:a16="http://schemas.microsoft.com/office/drawing/2014/main" id="{3940EA6B-4BF4-43D9-8288-EA980015FE14}"/>
                </a:ext>
              </a:extLst>
            </p:cNvPr>
            <p:cNvSpPr/>
            <p:nvPr/>
          </p:nvSpPr>
          <p:spPr bwMode="auto">
            <a:xfrm>
              <a:off x="6204490" y="3112609"/>
              <a:ext cx="123436" cy="87948"/>
            </a:xfrm>
            <a:custGeom>
              <a:avLst/>
              <a:gdLst>
                <a:gd name="T0" fmla="*/ 34 w 34"/>
                <a:gd name="T1" fmla="*/ 12 h 24"/>
                <a:gd name="T2" fmla="*/ 16 w 34"/>
                <a:gd name="T3" fmla="*/ 0 h 24"/>
                <a:gd name="T4" fmla="*/ 0 w 34"/>
                <a:gd name="T5" fmla="*/ 12 h 24"/>
                <a:gd name="T6" fmla="*/ 18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3" y="6"/>
                    <a:pt x="26" y="0"/>
                    <a:pt x="16" y="0"/>
                  </a:cubicBezTo>
                  <a:cubicBezTo>
                    <a:pt x="7" y="0"/>
                    <a:pt x="0" y="6"/>
                    <a:pt x="0" y="12"/>
                  </a:cubicBezTo>
                  <a:cubicBezTo>
                    <a:pt x="1" y="19"/>
                    <a:pt x="9" y="24"/>
                    <a:pt x="18" y="24"/>
                  </a:cubicBezTo>
                  <a:cubicBezTo>
                    <a:pt x="27" y="24"/>
                    <a:pt x="34" y="19"/>
                    <a:pt x="34" y="12"/>
                  </a:cubicBezTo>
                  <a:close/>
                </a:path>
              </a:pathLst>
            </a:custGeom>
            <a:grpFill/>
            <a:ln>
              <a:noFill/>
            </a:ln>
          </p:spPr>
          <p:txBody>
            <a:bodyPr anchor="ctr"/>
            <a:lstStyle/>
            <a:p>
              <a:pPr algn="ctr"/>
              <a:endParaRPr/>
            </a:p>
          </p:txBody>
        </p:sp>
        <p:sp>
          <p:nvSpPr>
            <p:cNvPr id="527" name="ïSḷîďe">
              <a:extLst>
                <a:ext uri="{FF2B5EF4-FFF2-40B4-BE49-F238E27FC236}">
                  <a16:creationId xmlns:a16="http://schemas.microsoft.com/office/drawing/2014/main" id="{6D8B1E40-5E25-438F-8CF2-06EAAAD225F5}"/>
                </a:ext>
              </a:extLst>
            </p:cNvPr>
            <p:cNvSpPr/>
            <p:nvPr/>
          </p:nvSpPr>
          <p:spPr bwMode="auto">
            <a:xfrm>
              <a:off x="6354156" y="3112609"/>
              <a:ext cx="123436" cy="87948"/>
            </a:xfrm>
            <a:custGeom>
              <a:avLst/>
              <a:gdLst>
                <a:gd name="T0" fmla="*/ 34 w 34"/>
                <a:gd name="T1" fmla="*/ 12 h 24"/>
                <a:gd name="T2" fmla="*/ 16 w 34"/>
                <a:gd name="T3" fmla="*/ 0 h 24"/>
                <a:gd name="T4" fmla="*/ 0 w 34"/>
                <a:gd name="T5" fmla="*/ 12 h 24"/>
                <a:gd name="T6" fmla="*/ 18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3" y="6"/>
                    <a:pt x="25" y="0"/>
                    <a:pt x="16" y="0"/>
                  </a:cubicBezTo>
                  <a:cubicBezTo>
                    <a:pt x="7" y="0"/>
                    <a:pt x="0" y="6"/>
                    <a:pt x="0" y="12"/>
                  </a:cubicBezTo>
                  <a:cubicBezTo>
                    <a:pt x="1" y="19"/>
                    <a:pt x="9" y="24"/>
                    <a:pt x="18" y="24"/>
                  </a:cubicBezTo>
                  <a:cubicBezTo>
                    <a:pt x="27" y="24"/>
                    <a:pt x="34" y="19"/>
                    <a:pt x="34" y="12"/>
                  </a:cubicBezTo>
                  <a:close/>
                </a:path>
              </a:pathLst>
            </a:custGeom>
            <a:grpFill/>
            <a:ln>
              <a:noFill/>
            </a:ln>
          </p:spPr>
          <p:txBody>
            <a:bodyPr anchor="ctr"/>
            <a:lstStyle/>
            <a:p>
              <a:pPr algn="ctr"/>
              <a:endParaRPr/>
            </a:p>
          </p:txBody>
        </p:sp>
        <p:sp>
          <p:nvSpPr>
            <p:cNvPr id="528" name="işlíḋê">
              <a:extLst>
                <a:ext uri="{FF2B5EF4-FFF2-40B4-BE49-F238E27FC236}">
                  <a16:creationId xmlns:a16="http://schemas.microsoft.com/office/drawing/2014/main" id="{6D8549C7-1692-4EF2-ABAB-203E66D71B96}"/>
                </a:ext>
              </a:extLst>
            </p:cNvPr>
            <p:cNvSpPr/>
            <p:nvPr/>
          </p:nvSpPr>
          <p:spPr bwMode="auto">
            <a:xfrm>
              <a:off x="6503822" y="3112609"/>
              <a:ext cx="123436" cy="87948"/>
            </a:xfrm>
            <a:custGeom>
              <a:avLst/>
              <a:gdLst>
                <a:gd name="T0" fmla="*/ 33 w 34"/>
                <a:gd name="T1" fmla="*/ 12 h 24"/>
                <a:gd name="T2" fmla="*/ 16 w 34"/>
                <a:gd name="T3" fmla="*/ 0 h 24"/>
                <a:gd name="T4" fmla="*/ 0 w 34"/>
                <a:gd name="T5" fmla="*/ 12 h 24"/>
                <a:gd name="T6" fmla="*/ 18 w 34"/>
                <a:gd name="T7" fmla="*/ 24 h 24"/>
                <a:gd name="T8" fmla="*/ 33 w 34"/>
                <a:gd name="T9" fmla="*/ 12 h 24"/>
              </a:gdLst>
              <a:ahLst/>
              <a:cxnLst>
                <a:cxn ang="0">
                  <a:pos x="T0" y="T1"/>
                </a:cxn>
                <a:cxn ang="0">
                  <a:pos x="T2" y="T3"/>
                </a:cxn>
                <a:cxn ang="0">
                  <a:pos x="T4" y="T5"/>
                </a:cxn>
                <a:cxn ang="0">
                  <a:pos x="T6" y="T7"/>
                </a:cxn>
                <a:cxn ang="0">
                  <a:pos x="T8" y="T9"/>
                </a:cxn>
              </a:cxnLst>
              <a:rect l="0" t="0" r="r" b="b"/>
              <a:pathLst>
                <a:path w="34" h="24">
                  <a:moveTo>
                    <a:pt x="33" y="12"/>
                  </a:moveTo>
                  <a:cubicBezTo>
                    <a:pt x="33" y="6"/>
                    <a:pt x="25" y="0"/>
                    <a:pt x="16" y="0"/>
                  </a:cubicBezTo>
                  <a:cubicBezTo>
                    <a:pt x="6" y="0"/>
                    <a:pt x="0" y="6"/>
                    <a:pt x="0" y="12"/>
                  </a:cubicBezTo>
                  <a:cubicBezTo>
                    <a:pt x="1" y="19"/>
                    <a:pt x="9" y="24"/>
                    <a:pt x="18" y="24"/>
                  </a:cubicBezTo>
                  <a:cubicBezTo>
                    <a:pt x="27" y="24"/>
                    <a:pt x="34" y="19"/>
                    <a:pt x="33" y="12"/>
                  </a:cubicBezTo>
                  <a:close/>
                </a:path>
              </a:pathLst>
            </a:custGeom>
            <a:grpFill/>
            <a:ln>
              <a:noFill/>
            </a:ln>
          </p:spPr>
          <p:txBody>
            <a:bodyPr anchor="ctr"/>
            <a:lstStyle/>
            <a:p>
              <a:pPr algn="ctr"/>
              <a:endParaRPr/>
            </a:p>
          </p:txBody>
        </p:sp>
        <p:sp>
          <p:nvSpPr>
            <p:cNvPr id="529" name="ïṥļíḓè">
              <a:extLst>
                <a:ext uri="{FF2B5EF4-FFF2-40B4-BE49-F238E27FC236}">
                  <a16:creationId xmlns:a16="http://schemas.microsoft.com/office/drawing/2014/main" id="{FFF79131-EF54-4E86-A4D0-DCE265C6F3B7}"/>
                </a:ext>
              </a:extLst>
            </p:cNvPr>
            <p:cNvSpPr/>
            <p:nvPr/>
          </p:nvSpPr>
          <p:spPr bwMode="auto">
            <a:xfrm>
              <a:off x="6648859" y="3112609"/>
              <a:ext cx="128065" cy="87948"/>
            </a:xfrm>
            <a:custGeom>
              <a:avLst/>
              <a:gdLst>
                <a:gd name="T0" fmla="*/ 34 w 35"/>
                <a:gd name="T1" fmla="*/ 12 h 24"/>
                <a:gd name="T2" fmla="*/ 16 w 35"/>
                <a:gd name="T3" fmla="*/ 0 h 24"/>
                <a:gd name="T4" fmla="*/ 1 w 35"/>
                <a:gd name="T5" fmla="*/ 12 h 24"/>
                <a:gd name="T6" fmla="*/ 19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3" y="6"/>
                    <a:pt x="25" y="0"/>
                    <a:pt x="16" y="0"/>
                  </a:cubicBezTo>
                  <a:cubicBezTo>
                    <a:pt x="7" y="0"/>
                    <a:pt x="0" y="6"/>
                    <a:pt x="1" y="12"/>
                  </a:cubicBezTo>
                  <a:cubicBezTo>
                    <a:pt x="2" y="19"/>
                    <a:pt x="10" y="24"/>
                    <a:pt x="19" y="24"/>
                  </a:cubicBezTo>
                  <a:cubicBezTo>
                    <a:pt x="28" y="24"/>
                    <a:pt x="35" y="19"/>
                    <a:pt x="34" y="12"/>
                  </a:cubicBezTo>
                  <a:close/>
                </a:path>
              </a:pathLst>
            </a:custGeom>
            <a:grpFill/>
            <a:ln>
              <a:noFill/>
            </a:ln>
          </p:spPr>
          <p:txBody>
            <a:bodyPr anchor="ctr"/>
            <a:lstStyle/>
            <a:p>
              <a:pPr algn="ctr"/>
              <a:endParaRPr/>
            </a:p>
          </p:txBody>
        </p:sp>
        <p:sp>
          <p:nvSpPr>
            <p:cNvPr id="530" name="iṣlîḋè">
              <a:extLst>
                <a:ext uri="{FF2B5EF4-FFF2-40B4-BE49-F238E27FC236}">
                  <a16:creationId xmlns:a16="http://schemas.microsoft.com/office/drawing/2014/main" id="{98A404F5-22C4-4FF6-84FF-348B53EFA883}"/>
                </a:ext>
              </a:extLst>
            </p:cNvPr>
            <p:cNvSpPr/>
            <p:nvPr/>
          </p:nvSpPr>
          <p:spPr bwMode="auto">
            <a:xfrm>
              <a:off x="4846697" y="3222158"/>
              <a:ext cx="131151" cy="87948"/>
            </a:xfrm>
            <a:custGeom>
              <a:avLst/>
              <a:gdLst>
                <a:gd name="T0" fmla="*/ 35 w 36"/>
                <a:gd name="T1" fmla="*/ 12 h 24"/>
                <a:gd name="T2" fmla="*/ 20 w 36"/>
                <a:gd name="T3" fmla="*/ 0 h 24"/>
                <a:gd name="T4" fmla="*/ 1 w 36"/>
                <a:gd name="T5" fmla="*/ 12 h 24"/>
                <a:gd name="T6" fmla="*/ 17 w 36"/>
                <a:gd name="T7" fmla="*/ 24 h 24"/>
                <a:gd name="T8" fmla="*/ 35 w 36"/>
                <a:gd name="T9" fmla="*/ 12 h 24"/>
              </a:gdLst>
              <a:ahLst/>
              <a:cxnLst>
                <a:cxn ang="0">
                  <a:pos x="T0" y="T1"/>
                </a:cxn>
                <a:cxn ang="0">
                  <a:pos x="T2" y="T3"/>
                </a:cxn>
                <a:cxn ang="0">
                  <a:pos x="T4" y="T5"/>
                </a:cxn>
                <a:cxn ang="0">
                  <a:pos x="T6" y="T7"/>
                </a:cxn>
                <a:cxn ang="0">
                  <a:pos x="T8" y="T9"/>
                </a:cxn>
              </a:cxnLst>
              <a:rect l="0" t="0" r="r" b="b"/>
              <a:pathLst>
                <a:path w="36" h="24">
                  <a:moveTo>
                    <a:pt x="35" y="12"/>
                  </a:moveTo>
                  <a:cubicBezTo>
                    <a:pt x="36" y="5"/>
                    <a:pt x="29" y="0"/>
                    <a:pt x="20" y="0"/>
                  </a:cubicBezTo>
                  <a:cubicBezTo>
                    <a:pt x="10" y="0"/>
                    <a:pt x="2" y="5"/>
                    <a:pt x="1" y="12"/>
                  </a:cubicBezTo>
                  <a:cubicBezTo>
                    <a:pt x="0" y="19"/>
                    <a:pt x="7" y="24"/>
                    <a:pt x="17" y="24"/>
                  </a:cubicBezTo>
                  <a:cubicBezTo>
                    <a:pt x="26" y="24"/>
                    <a:pt x="34" y="19"/>
                    <a:pt x="35" y="12"/>
                  </a:cubicBezTo>
                  <a:close/>
                </a:path>
              </a:pathLst>
            </a:custGeom>
            <a:grpFill/>
            <a:ln>
              <a:noFill/>
            </a:ln>
          </p:spPr>
          <p:txBody>
            <a:bodyPr anchor="ctr"/>
            <a:lstStyle/>
            <a:p>
              <a:pPr algn="ctr"/>
              <a:endParaRPr/>
            </a:p>
          </p:txBody>
        </p:sp>
        <p:sp>
          <p:nvSpPr>
            <p:cNvPr id="531" name="işľíḋè">
              <a:extLst>
                <a:ext uri="{FF2B5EF4-FFF2-40B4-BE49-F238E27FC236}">
                  <a16:creationId xmlns:a16="http://schemas.microsoft.com/office/drawing/2014/main" id="{1E8E3FD8-8FAC-4E2A-BA01-684102D0EFD7}"/>
                </a:ext>
              </a:extLst>
            </p:cNvPr>
            <p:cNvSpPr/>
            <p:nvPr/>
          </p:nvSpPr>
          <p:spPr bwMode="auto">
            <a:xfrm>
              <a:off x="4999449" y="3222158"/>
              <a:ext cx="128065" cy="87948"/>
            </a:xfrm>
            <a:custGeom>
              <a:avLst/>
              <a:gdLst>
                <a:gd name="T0" fmla="*/ 35 w 35"/>
                <a:gd name="T1" fmla="*/ 12 h 24"/>
                <a:gd name="T2" fmla="*/ 19 w 35"/>
                <a:gd name="T3" fmla="*/ 0 h 24"/>
                <a:gd name="T4" fmla="*/ 1 w 35"/>
                <a:gd name="T5" fmla="*/ 12 h 24"/>
                <a:gd name="T6" fmla="*/ 16 w 35"/>
                <a:gd name="T7" fmla="*/ 24 h 24"/>
                <a:gd name="T8" fmla="*/ 35 w 35"/>
                <a:gd name="T9" fmla="*/ 12 h 24"/>
              </a:gdLst>
              <a:ahLst/>
              <a:cxnLst>
                <a:cxn ang="0">
                  <a:pos x="T0" y="T1"/>
                </a:cxn>
                <a:cxn ang="0">
                  <a:pos x="T2" y="T3"/>
                </a:cxn>
                <a:cxn ang="0">
                  <a:pos x="T4" y="T5"/>
                </a:cxn>
                <a:cxn ang="0">
                  <a:pos x="T6" y="T7"/>
                </a:cxn>
                <a:cxn ang="0">
                  <a:pos x="T8" y="T9"/>
                </a:cxn>
              </a:cxnLst>
              <a:rect l="0" t="0" r="r" b="b"/>
              <a:pathLst>
                <a:path w="35" h="24">
                  <a:moveTo>
                    <a:pt x="35" y="12"/>
                  </a:moveTo>
                  <a:cubicBezTo>
                    <a:pt x="35" y="5"/>
                    <a:pt x="28" y="0"/>
                    <a:pt x="19" y="0"/>
                  </a:cubicBezTo>
                  <a:cubicBezTo>
                    <a:pt x="10" y="0"/>
                    <a:pt x="1" y="5"/>
                    <a:pt x="1" y="12"/>
                  </a:cubicBezTo>
                  <a:cubicBezTo>
                    <a:pt x="0" y="19"/>
                    <a:pt x="7" y="24"/>
                    <a:pt x="16" y="24"/>
                  </a:cubicBezTo>
                  <a:cubicBezTo>
                    <a:pt x="26" y="24"/>
                    <a:pt x="34" y="19"/>
                    <a:pt x="35" y="12"/>
                  </a:cubicBezTo>
                  <a:close/>
                </a:path>
              </a:pathLst>
            </a:custGeom>
            <a:grpFill/>
            <a:ln>
              <a:noFill/>
            </a:ln>
          </p:spPr>
          <p:txBody>
            <a:bodyPr anchor="ctr"/>
            <a:lstStyle/>
            <a:p>
              <a:pPr algn="ctr"/>
              <a:endParaRPr/>
            </a:p>
          </p:txBody>
        </p:sp>
        <p:sp>
          <p:nvSpPr>
            <p:cNvPr id="532" name="i$ḷïḋê">
              <a:extLst>
                <a:ext uri="{FF2B5EF4-FFF2-40B4-BE49-F238E27FC236}">
                  <a16:creationId xmlns:a16="http://schemas.microsoft.com/office/drawing/2014/main" id="{B44422CD-7632-4F53-875D-4187A34C3081}"/>
                </a:ext>
              </a:extLst>
            </p:cNvPr>
            <p:cNvSpPr/>
            <p:nvPr/>
          </p:nvSpPr>
          <p:spPr bwMode="auto">
            <a:xfrm>
              <a:off x="5153744" y="3222158"/>
              <a:ext cx="123436" cy="87948"/>
            </a:xfrm>
            <a:custGeom>
              <a:avLst/>
              <a:gdLst>
                <a:gd name="T0" fmla="*/ 34 w 34"/>
                <a:gd name="T1" fmla="*/ 12 h 24"/>
                <a:gd name="T2" fmla="*/ 18 w 34"/>
                <a:gd name="T3" fmla="*/ 0 h 24"/>
                <a:gd name="T4" fmla="*/ 0 w 34"/>
                <a:gd name="T5" fmla="*/ 12 h 24"/>
                <a:gd name="T6" fmla="*/ 16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5"/>
                    <a:pt x="27" y="0"/>
                    <a:pt x="18" y="0"/>
                  </a:cubicBezTo>
                  <a:cubicBezTo>
                    <a:pt x="9" y="0"/>
                    <a:pt x="1" y="5"/>
                    <a:pt x="0" y="12"/>
                  </a:cubicBezTo>
                  <a:cubicBezTo>
                    <a:pt x="0" y="19"/>
                    <a:pt x="7" y="24"/>
                    <a:pt x="16" y="24"/>
                  </a:cubicBezTo>
                  <a:cubicBezTo>
                    <a:pt x="25" y="24"/>
                    <a:pt x="33" y="19"/>
                    <a:pt x="34" y="12"/>
                  </a:cubicBezTo>
                  <a:close/>
                </a:path>
              </a:pathLst>
            </a:custGeom>
            <a:grpFill/>
            <a:ln>
              <a:noFill/>
            </a:ln>
          </p:spPr>
          <p:txBody>
            <a:bodyPr anchor="ctr"/>
            <a:lstStyle/>
            <a:p>
              <a:pPr algn="ctr"/>
              <a:endParaRPr/>
            </a:p>
          </p:txBody>
        </p:sp>
        <p:sp>
          <p:nvSpPr>
            <p:cNvPr id="533" name="iŝḷîḋe">
              <a:extLst>
                <a:ext uri="{FF2B5EF4-FFF2-40B4-BE49-F238E27FC236}">
                  <a16:creationId xmlns:a16="http://schemas.microsoft.com/office/drawing/2014/main" id="{B779C59F-350A-4256-BE22-D17D9448C006}"/>
                </a:ext>
              </a:extLst>
            </p:cNvPr>
            <p:cNvSpPr/>
            <p:nvPr/>
          </p:nvSpPr>
          <p:spPr bwMode="auto">
            <a:xfrm>
              <a:off x="5303409" y="3222158"/>
              <a:ext cx="126522" cy="87948"/>
            </a:xfrm>
            <a:custGeom>
              <a:avLst/>
              <a:gdLst>
                <a:gd name="T0" fmla="*/ 34 w 35"/>
                <a:gd name="T1" fmla="*/ 12 h 24"/>
                <a:gd name="T2" fmla="*/ 18 w 35"/>
                <a:gd name="T3" fmla="*/ 0 h 24"/>
                <a:gd name="T4" fmla="*/ 1 w 35"/>
                <a:gd name="T5" fmla="*/ 12 h 24"/>
                <a:gd name="T6" fmla="*/ 17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5" y="5"/>
                    <a:pt x="27" y="0"/>
                    <a:pt x="18" y="0"/>
                  </a:cubicBezTo>
                  <a:cubicBezTo>
                    <a:pt x="9" y="0"/>
                    <a:pt x="1" y="5"/>
                    <a:pt x="1" y="12"/>
                  </a:cubicBezTo>
                  <a:cubicBezTo>
                    <a:pt x="0" y="19"/>
                    <a:pt x="7" y="24"/>
                    <a:pt x="17" y="24"/>
                  </a:cubicBezTo>
                  <a:cubicBezTo>
                    <a:pt x="26" y="24"/>
                    <a:pt x="34" y="19"/>
                    <a:pt x="34" y="12"/>
                  </a:cubicBezTo>
                  <a:close/>
                </a:path>
              </a:pathLst>
            </a:custGeom>
            <a:grpFill/>
            <a:ln>
              <a:noFill/>
            </a:ln>
          </p:spPr>
          <p:txBody>
            <a:bodyPr anchor="ctr"/>
            <a:lstStyle/>
            <a:p>
              <a:pPr algn="ctr"/>
              <a:endParaRPr/>
            </a:p>
          </p:txBody>
        </p:sp>
        <p:sp>
          <p:nvSpPr>
            <p:cNvPr id="534" name="işḻïďé">
              <a:extLst>
                <a:ext uri="{FF2B5EF4-FFF2-40B4-BE49-F238E27FC236}">
                  <a16:creationId xmlns:a16="http://schemas.microsoft.com/office/drawing/2014/main" id="{7F2FF820-8C99-4B8A-890E-99A3E4A7AED3}"/>
                </a:ext>
              </a:extLst>
            </p:cNvPr>
            <p:cNvSpPr/>
            <p:nvPr/>
          </p:nvSpPr>
          <p:spPr bwMode="auto">
            <a:xfrm>
              <a:off x="5456162" y="3222158"/>
              <a:ext cx="123436" cy="87948"/>
            </a:xfrm>
            <a:custGeom>
              <a:avLst/>
              <a:gdLst>
                <a:gd name="T0" fmla="*/ 34 w 34"/>
                <a:gd name="T1" fmla="*/ 12 h 24"/>
                <a:gd name="T2" fmla="*/ 17 w 34"/>
                <a:gd name="T3" fmla="*/ 0 h 24"/>
                <a:gd name="T4" fmla="*/ 0 w 34"/>
                <a:gd name="T5" fmla="*/ 12 h 24"/>
                <a:gd name="T6" fmla="*/ 16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5"/>
                    <a:pt x="27" y="0"/>
                    <a:pt x="17" y="0"/>
                  </a:cubicBezTo>
                  <a:cubicBezTo>
                    <a:pt x="8" y="0"/>
                    <a:pt x="0" y="5"/>
                    <a:pt x="0" y="12"/>
                  </a:cubicBezTo>
                  <a:cubicBezTo>
                    <a:pt x="0" y="19"/>
                    <a:pt x="7" y="24"/>
                    <a:pt x="16" y="24"/>
                  </a:cubicBezTo>
                  <a:cubicBezTo>
                    <a:pt x="26" y="24"/>
                    <a:pt x="33" y="19"/>
                    <a:pt x="34" y="12"/>
                  </a:cubicBezTo>
                  <a:close/>
                </a:path>
              </a:pathLst>
            </a:custGeom>
            <a:grpFill/>
            <a:ln>
              <a:noFill/>
            </a:ln>
          </p:spPr>
          <p:txBody>
            <a:bodyPr anchor="ctr"/>
            <a:lstStyle/>
            <a:p>
              <a:pPr algn="ctr"/>
              <a:endParaRPr/>
            </a:p>
          </p:txBody>
        </p:sp>
        <p:sp>
          <p:nvSpPr>
            <p:cNvPr id="535" name="íṡ1iḓé">
              <a:extLst>
                <a:ext uri="{FF2B5EF4-FFF2-40B4-BE49-F238E27FC236}">
                  <a16:creationId xmlns:a16="http://schemas.microsoft.com/office/drawing/2014/main" id="{FE1F4888-DA13-4324-9657-CF4C2751325E}"/>
                </a:ext>
              </a:extLst>
            </p:cNvPr>
            <p:cNvSpPr/>
            <p:nvPr/>
          </p:nvSpPr>
          <p:spPr bwMode="auto">
            <a:xfrm>
              <a:off x="5605827" y="3222158"/>
              <a:ext cx="123436" cy="87948"/>
            </a:xfrm>
            <a:custGeom>
              <a:avLst/>
              <a:gdLst>
                <a:gd name="T0" fmla="*/ 34 w 34"/>
                <a:gd name="T1" fmla="*/ 12 h 24"/>
                <a:gd name="T2" fmla="*/ 17 w 34"/>
                <a:gd name="T3" fmla="*/ 0 h 24"/>
                <a:gd name="T4" fmla="*/ 0 w 34"/>
                <a:gd name="T5" fmla="*/ 12 h 24"/>
                <a:gd name="T6" fmla="*/ 17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5"/>
                    <a:pt x="27" y="0"/>
                    <a:pt x="17" y="0"/>
                  </a:cubicBezTo>
                  <a:cubicBezTo>
                    <a:pt x="8" y="0"/>
                    <a:pt x="1" y="5"/>
                    <a:pt x="0" y="12"/>
                  </a:cubicBezTo>
                  <a:cubicBezTo>
                    <a:pt x="0" y="19"/>
                    <a:pt x="8" y="24"/>
                    <a:pt x="17" y="24"/>
                  </a:cubicBezTo>
                  <a:cubicBezTo>
                    <a:pt x="26" y="24"/>
                    <a:pt x="34" y="19"/>
                    <a:pt x="34" y="12"/>
                  </a:cubicBezTo>
                  <a:close/>
                </a:path>
              </a:pathLst>
            </a:custGeom>
            <a:grpFill/>
            <a:ln>
              <a:noFill/>
            </a:ln>
          </p:spPr>
          <p:txBody>
            <a:bodyPr anchor="ctr"/>
            <a:lstStyle/>
            <a:p>
              <a:pPr algn="ctr"/>
              <a:endParaRPr/>
            </a:p>
          </p:txBody>
        </p:sp>
        <p:sp>
          <p:nvSpPr>
            <p:cNvPr id="536" name="ï$ḻíḑê">
              <a:extLst>
                <a:ext uri="{FF2B5EF4-FFF2-40B4-BE49-F238E27FC236}">
                  <a16:creationId xmlns:a16="http://schemas.microsoft.com/office/drawing/2014/main" id="{EA560AA9-1254-4BB5-83F8-A22A20969A67}"/>
                </a:ext>
              </a:extLst>
            </p:cNvPr>
            <p:cNvSpPr/>
            <p:nvPr/>
          </p:nvSpPr>
          <p:spPr bwMode="auto">
            <a:xfrm>
              <a:off x="5758579" y="3222158"/>
              <a:ext cx="124979" cy="87948"/>
            </a:xfrm>
            <a:custGeom>
              <a:avLst/>
              <a:gdLst>
                <a:gd name="T0" fmla="*/ 34 w 34"/>
                <a:gd name="T1" fmla="*/ 12 h 24"/>
                <a:gd name="T2" fmla="*/ 17 w 34"/>
                <a:gd name="T3" fmla="*/ 0 h 24"/>
                <a:gd name="T4" fmla="*/ 0 w 34"/>
                <a:gd name="T5" fmla="*/ 12 h 24"/>
                <a:gd name="T6" fmla="*/ 17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3" y="5"/>
                    <a:pt x="26" y="0"/>
                    <a:pt x="17" y="0"/>
                  </a:cubicBezTo>
                  <a:cubicBezTo>
                    <a:pt x="7" y="0"/>
                    <a:pt x="0" y="5"/>
                    <a:pt x="0" y="12"/>
                  </a:cubicBezTo>
                  <a:cubicBezTo>
                    <a:pt x="0" y="19"/>
                    <a:pt x="7" y="24"/>
                    <a:pt x="17" y="24"/>
                  </a:cubicBezTo>
                  <a:cubicBezTo>
                    <a:pt x="26" y="24"/>
                    <a:pt x="34" y="19"/>
                    <a:pt x="34" y="12"/>
                  </a:cubicBezTo>
                  <a:close/>
                </a:path>
              </a:pathLst>
            </a:custGeom>
            <a:grpFill/>
            <a:ln>
              <a:noFill/>
            </a:ln>
          </p:spPr>
          <p:txBody>
            <a:bodyPr anchor="ctr"/>
            <a:lstStyle/>
            <a:p>
              <a:pPr algn="ctr"/>
              <a:endParaRPr/>
            </a:p>
          </p:txBody>
        </p:sp>
        <p:sp>
          <p:nvSpPr>
            <p:cNvPr id="537" name="îšḷïḍê">
              <a:extLst>
                <a:ext uri="{FF2B5EF4-FFF2-40B4-BE49-F238E27FC236}">
                  <a16:creationId xmlns:a16="http://schemas.microsoft.com/office/drawing/2014/main" id="{2351CA8F-BA2F-41A9-92F2-3471CD7DCC66}"/>
                </a:ext>
              </a:extLst>
            </p:cNvPr>
            <p:cNvSpPr/>
            <p:nvPr/>
          </p:nvSpPr>
          <p:spPr bwMode="auto">
            <a:xfrm>
              <a:off x="5908244" y="3222158"/>
              <a:ext cx="124979" cy="87948"/>
            </a:xfrm>
            <a:custGeom>
              <a:avLst/>
              <a:gdLst>
                <a:gd name="T0" fmla="*/ 34 w 34"/>
                <a:gd name="T1" fmla="*/ 12 h 24"/>
                <a:gd name="T2" fmla="*/ 17 w 34"/>
                <a:gd name="T3" fmla="*/ 0 h 24"/>
                <a:gd name="T4" fmla="*/ 0 w 34"/>
                <a:gd name="T5" fmla="*/ 12 h 24"/>
                <a:gd name="T6" fmla="*/ 17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4" y="5"/>
                    <a:pt x="26" y="0"/>
                    <a:pt x="17" y="0"/>
                  </a:cubicBezTo>
                  <a:cubicBezTo>
                    <a:pt x="8" y="0"/>
                    <a:pt x="0" y="5"/>
                    <a:pt x="0" y="12"/>
                  </a:cubicBezTo>
                  <a:cubicBezTo>
                    <a:pt x="0" y="19"/>
                    <a:pt x="8" y="24"/>
                    <a:pt x="17" y="24"/>
                  </a:cubicBezTo>
                  <a:cubicBezTo>
                    <a:pt x="27" y="24"/>
                    <a:pt x="34" y="19"/>
                    <a:pt x="34" y="12"/>
                  </a:cubicBezTo>
                  <a:close/>
                </a:path>
              </a:pathLst>
            </a:custGeom>
            <a:grpFill/>
            <a:ln>
              <a:noFill/>
            </a:ln>
          </p:spPr>
          <p:txBody>
            <a:bodyPr anchor="ctr"/>
            <a:lstStyle/>
            <a:p>
              <a:pPr algn="ctr"/>
              <a:endParaRPr/>
            </a:p>
          </p:txBody>
        </p:sp>
        <p:sp>
          <p:nvSpPr>
            <p:cNvPr id="538" name="iSlîḍe">
              <a:extLst>
                <a:ext uri="{FF2B5EF4-FFF2-40B4-BE49-F238E27FC236}">
                  <a16:creationId xmlns:a16="http://schemas.microsoft.com/office/drawing/2014/main" id="{2D5C74DB-D8DA-4F3F-9EAB-B713CBB33D60}"/>
                </a:ext>
              </a:extLst>
            </p:cNvPr>
            <p:cNvSpPr/>
            <p:nvPr/>
          </p:nvSpPr>
          <p:spPr bwMode="auto">
            <a:xfrm>
              <a:off x="6057911" y="3222158"/>
              <a:ext cx="128065" cy="87948"/>
            </a:xfrm>
            <a:custGeom>
              <a:avLst/>
              <a:gdLst>
                <a:gd name="T0" fmla="*/ 34 w 35"/>
                <a:gd name="T1" fmla="*/ 12 h 24"/>
                <a:gd name="T2" fmla="*/ 17 w 35"/>
                <a:gd name="T3" fmla="*/ 0 h 24"/>
                <a:gd name="T4" fmla="*/ 1 w 35"/>
                <a:gd name="T5" fmla="*/ 12 h 24"/>
                <a:gd name="T6" fmla="*/ 18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4" y="5"/>
                    <a:pt x="26" y="0"/>
                    <a:pt x="17" y="0"/>
                  </a:cubicBezTo>
                  <a:cubicBezTo>
                    <a:pt x="8" y="0"/>
                    <a:pt x="0" y="5"/>
                    <a:pt x="1" y="12"/>
                  </a:cubicBezTo>
                  <a:cubicBezTo>
                    <a:pt x="1" y="19"/>
                    <a:pt x="9" y="24"/>
                    <a:pt x="18" y="24"/>
                  </a:cubicBezTo>
                  <a:cubicBezTo>
                    <a:pt x="27" y="24"/>
                    <a:pt x="35" y="19"/>
                    <a:pt x="34" y="12"/>
                  </a:cubicBezTo>
                  <a:close/>
                </a:path>
              </a:pathLst>
            </a:custGeom>
            <a:grpFill/>
            <a:ln>
              <a:noFill/>
            </a:ln>
          </p:spPr>
          <p:txBody>
            <a:bodyPr anchor="ctr"/>
            <a:lstStyle/>
            <a:p>
              <a:pPr algn="ctr"/>
              <a:endParaRPr/>
            </a:p>
          </p:txBody>
        </p:sp>
        <p:sp>
          <p:nvSpPr>
            <p:cNvPr id="539" name="îṩľíḑè">
              <a:extLst>
                <a:ext uri="{FF2B5EF4-FFF2-40B4-BE49-F238E27FC236}">
                  <a16:creationId xmlns:a16="http://schemas.microsoft.com/office/drawing/2014/main" id="{AAF41B95-50F9-43C1-BC12-FDC96F72FBAD}"/>
                </a:ext>
              </a:extLst>
            </p:cNvPr>
            <p:cNvSpPr/>
            <p:nvPr/>
          </p:nvSpPr>
          <p:spPr bwMode="auto">
            <a:xfrm>
              <a:off x="6210662" y="3222158"/>
              <a:ext cx="124979" cy="87948"/>
            </a:xfrm>
            <a:custGeom>
              <a:avLst/>
              <a:gdLst>
                <a:gd name="T0" fmla="*/ 34 w 34"/>
                <a:gd name="T1" fmla="*/ 12 h 24"/>
                <a:gd name="T2" fmla="*/ 16 w 34"/>
                <a:gd name="T3" fmla="*/ 0 h 24"/>
                <a:gd name="T4" fmla="*/ 0 w 34"/>
                <a:gd name="T5" fmla="*/ 12 h 24"/>
                <a:gd name="T6" fmla="*/ 18 w 34"/>
                <a:gd name="T7" fmla="*/ 24 h 24"/>
                <a:gd name="T8" fmla="*/ 34 w 34"/>
                <a:gd name="T9" fmla="*/ 12 h 24"/>
              </a:gdLst>
              <a:ahLst/>
              <a:cxnLst>
                <a:cxn ang="0">
                  <a:pos x="T0" y="T1"/>
                </a:cxn>
                <a:cxn ang="0">
                  <a:pos x="T2" y="T3"/>
                </a:cxn>
                <a:cxn ang="0">
                  <a:pos x="T4" y="T5"/>
                </a:cxn>
                <a:cxn ang="0">
                  <a:pos x="T6" y="T7"/>
                </a:cxn>
                <a:cxn ang="0">
                  <a:pos x="T8" y="T9"/>
                </a:cxn>
              </a:cxnLst>
              <a:rect l="0" t="0" r="r" b="b"/>
              <a:pathLst>
                <a:path w="34" h="24">
                  <a:moveTo>
                    <a:pt x="34" y="12"/>
                  </a:moveTo>
                  <a:cubicBezTo>
                    <a:pt x="33" y="5"/>
                    <a:pt x="25" y="0"/>
                    <a:pt x="16" y="0"/>
                  </a:cubicBezTo>
                  <a:cubicBezTo>
                    <a:pt x="7" y="0"/>
                    <a:pt x="0" y="5"/>
                    <a:pt x="0" y="12"/>
                  </a:cubicBezTo>
                  <a:cubicBezTo>
                    <a:pt x="0" y="19"/>
                    <a:pt x="8" y="24"/>
                    <a:pt x="18" y="24"/>
                  </a:cubicBezTo>
                  <a:cubicBezTo>
                    <a:pt x="27" y="24"/>
                    <a:pt x="34" y="19"/>
                    <a:pt x="34" y="12"/>
                  </a:cubicBezTo>
                  <a:close/>
                </a:path>
              </a:pathLst>
            </a:custGeom>
            <a:grpFill/>
            <a:ln>
              <a:noFill/>
            </a:ln>
          </p:spPr>
          <p:txBody>
            <a:bodyPr anchor="ctr"/>
            <a:lstStyle/>
            <a:p>
              <a:pPr algn="ctr"/>
              <a:endParaRPr/>
            </a:p>
          </p:txBody>
        </p:sp>
        <p:sp>
          <p:nvSpPr>
            <p:cNvPr id="540" name="íS1ïdê">
              <a:extLst>
                <a:ext uri="{FF2B5EF4-FFF2-40B4-BE49-F238E27FC236}">
                  <a16:creationId xmlns:a16="http://schemas.microsoft.com/office/drawing/2014/main" id="{61A4E87C-F309-495B-A1AE-8EB4CC9F9FB0}"/>
                </a:ext>
              </a:extLst>
            </p:cNvPr>
            <p:cNvSpPr/>
            <p:nvPr/>
          </p:nvSpPr>
          <p:spPr bwMode="auto">
            <a:xfrm>
              <a:off x="6360328" y="3222158"/>
              <a:ext cx="128065" cy="87948"/>
            </a:xfrm>
            <a:custGeom>
              <a:avLst/>
              <a:gdLst>
                <a:gd name="T0" fmla="*/ 34 w 35"/>
                <a:gd name="T1" fmla="*/ 12 h 24"/>
                <a:gd name="T2" fmla="*/ 16 w 35"/>
                <a:gd name="T3" fmla="*/ 0 h 24"/>
                <a:gd name="T4" fmla="*/ 0 w 35"/>
                <a:gd name="T5" fmla="*/ 12 h 24"/>
                <a:gd name="T6" fmla="*/ 18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4" y="5"/>
                    <a:pt x="26" y="0"/>
                    <a:pt x="16" y="0"/>
                  </a:cubicBezTo>
                  <a:cubicBezTo>
                    <a:pt x="7" y="0"/>
                    <a:pt x="0" y="5"/>
                    <a:pt x="0" y="12"/>
                  </a:cubicBezTo>
                  <a:cubicBezTo>
                    <a:pt x="1" y="19"/>
                    <a:pt x="9" y="24"/>
                    <a:pt x="18" y="24"/>
                  </a:cubicBezTo>
                  <a:cubicBezTo>
                    <a:pt x="28" y="24"/>
                    <a:pt x="35" y="19"/>
                    <a:pt x="34" y="12"/>
                  </a:cubicBezTo>
                  <a:close/>
                </a:path>
              </a:pathLst>
            </a:custGeom>
            <a:grpFill/>
            <a:ln>
              <a:noFill/>
            </a:ln>
          </p:spPr>
          <p:txBody>
            <a:bodyPr anchor="ctr"/>
            <a:lstStyle/>
            <a:p>
              <a:pPr algn="ctr"/>
              <a:endParaRPr/>
            </a:p>
          </p:txBody>
        </p:sp>
        <p:sp>
          <p:nvSpPr>
            <p:cNvPr id="541" name="íSļiďe">
              <a:extLst>
                <a:ext uri="{FF2B5EF4-FFF2-40B4-BE49-F238E27FC236}">
                  <a16:creationId xmlns:a16="http://schemas.microsoft.com/office/drawing/2014/main" id="{84243E47-8EF4-46BC-9B63-3DAA87E2E1D9}"/>
                </a:ext>
              </a:extLst>
            </p:cNvPr>
            <p:cNvSpPr/>
            <p:nvPr/>
          </p:nvSpPr>
          <p:spPr bwMode="auto">
            <a:xfrm>
              <a:off x="6509994" y="3222158"/>
              <a:ext cx="128065" cy="87948"/>
            </a:xfrm>
            <a:custGeom>
              <a:avLst/>
              <a:gdLst>
                <a:gd name="T0" fmla="*/ 35 w 35"/>
                <a:gd name="T1" fmla="*/ 12 h 24"/>
                <a:gd name="T2" fmla="*/ 16 w 35"/>
                <a:gd name="T3" fmla="*/ 0 h 24"/>
                <a:gd name="T4" fmla="*/ 1 w 35"/>
                <a:gd name="T5" fmla="*/ 12 h 24"/>
                <a:gd name="T6" fmla="*/ 19 w 35"/>
                <a:gd name="T7" fmla="*/ 24 h 24"/>
                <a:gd name="T8" fmla="*/ 35 w 35"/>
                <a:gd name="T9" fmla="*/ 12 h 24"/>
              </a:gdLst>
              <a:ahLst/>
              <a:cxnLst>
                <a:cxn ang="0">
                  <a:pos x="T0" y="T1"/>
                </a:cxn>
                <a:cxn ang="0">
                  <a:pos x="T2" y="T3"/>
                </a:cxn>
                <a:cxn ang="0">
                  <a:pos x="T4" y="T5"/>
                </a:cxn>
                <a:cxn ang="0">
                  <a:pos x="T6" y="T7"/>
                </a:cxn>
                <a:cxn ang="0">
                  <a:pos x="T8" y="T9"/>
                </a:cxn>
              </a:cxnLst>
              <a:rect l="0" t="0" r="r" b="b"/>
              <a:pathLst>
                <a:path w="35" h="24">
                  <a:moveTo>
                    <a:pt x="35" y="12"/>
                  </a:moveTo>
                  <a:cubicBezTo>
                    <a:pt x="34" y="5"/>
                    <a:pt x="26" y="0"/>
                    <a:pt x="16" y="0"/>
                  </a:cubicBezTo>
                  <a:cubicBezTo>
                    <a:pt x="7" y="0"/>
                    <a:pt x="0" y="5"/>
                    <a:pt x="1" y="12"/>
                  </a:cubicBezTo>
                  <a:cubicBezTo>
                    <a:pt x="1" y="19"/>
                    <a:pt x="9" y="24"/>
                    <a:pt x="19" y="24"/>
                  </a:cubicBezTo>
                  <a:cubicBezTo>
                    <a:pt x="28" y="24"/>
                    <a:pt x="35" y="19"/>
                    <a:pt x="35" y="12"/>
                  </a:cubicBezTo>
                  <a:close/>
                </a:path>
              </a:pathLst>
            </a:custGeom>
            <a:grpFill/>
            <a:ln>
              <a:noFill/>
            </a:ln>
          </p:spPr>
          <p:txBody>
            <a:bodyPr anchor="ctr"/>
            <a:lstStyle/>
            <a:p>
              <a:pPr algn="ctr"/>
              <a:endParaRPr/>
            </a:p>
          </p:txBody>
        </p:sp>
        <p:sp>
          <p:nvSpPr>
            <p:cNvPr id="542" name="iṣ1ïďè">
              <a:extLst>
                <a:ext uri="{FF2B5EF4-FFF2-40B4-BE49-F238E27FC236}">
                  <a16:creationId xmlns:a16="http://schemas.microsoft.com/office/drawing/2014/main" id="{10C1D178-6E41-48DD-8DC3-0195AD6C95A6}"/>
                </a:ext>
              </a:extLst>
            </p:cNvPr>
            <p:cNvSpPr/>
            <p:nvPr/>
          </p:nvSpPr>
          <p:spPr bwMode="auto">
            <a:xfrm>
              <a:off x="6659660" y="3222158"/>
              <a:ext cx="131151" cy="87948"/>
            </a:xfrm>
            <a:custGeom>
              <a:avLst/>
              <a:gdLst>
                <a:gd name="T0" fmla="*/ 35 w 36"/>
                <a:gd name="T1" fmla="*/ 12 h 24"/>
                <a:gd name="T2" fmla="*/ 17 w 36"/>
                <a:gd name="T3" fmla="*/ 0 h 24"/>
                <a:gd name="T4" fmla="*/ 1 w 36"/>
                <a:gd name="T5" fmla="*/ 12 h 24"/>
                <a:gd name="T6" fmla="*/ 19 w 36"/>
                <a:gd name="T7" fmla="*/ 24 h 24"/>
                <a:gd name="T8" fmla="*/ 35 w 36"/>
                <a:gd name="T9" fmla="*/ 12 h 24"/>
              </a:gdLst>
              <a:ahLst/>
              <a:cxnLst>
                <a:cxn ang="0">
                  <a:pos x="T0" y="T1"/>
                </a:cxn>
                <a:cxn ang="0">
                  <a:pos x="T2" y="T3"/>
                </a:cxn>
                <a:cxn ang="0">
                  <a:pos x="T4" y="T5"/>
                </a:cxn>
                <a:cxn ang="0">
                  <a:pos x="T6" y="T7"/>
                </a:cxn>
                <a:cxn ang="0">
                  <a:pos x="T8" y="T9"/>
                </a:cxn>
              </a:cxnLst>
              <a:rect l="0" t="0" r="r" b="b"/>
              <a:pathLst>
                <a:path w="36" h="24">
                  <a:moveTo>
                    <a:pt x="35" y="12"/>
                  </a:moveTo>
                  <a:cubicBezTo>
                    <a:pt x="34" y="5"/>
                    <a:pt x="26" y="0"/>
                    <a:pt x="17" y="0"/>
                  </a:cubicBezTo>
                  <a:cubicBezTo>
                    <a:pt x="7" y="0"/>
                    <a:pt x="0" y="5"/>
                    <a:pt x="1" y="12"/>
                  </a:cubicBezTo>
                  <a:cubicBezTo>
                    <a:pt x="2" y="19"/>
                    <a:pt x="10" y="24"/>
                    <a:pt x="19" y="24"/>
                  </a:cubicBezTo>
                  <a:cubicBezTo>
                    <a:pt x="29" y="24"/>
                    <a:pt x="36" y="19"/>
                    <a:pt x="35" y="12"/>
                  </a:cubicBezTo>
                  <a:close/>
                </a:path>
              </a:pathLst>
            </a:custGeom>
            <a:grpFill/>
            <a:ln>
              <a:noFill/>
            </a:ln>
          </p:spPr>
          <p:txBody>
            <a:bodyPr anchor="ctr"/>
            <a:lstStyle/>
            <a:p>
              <a:pPr algn="ctr"/>
              <a:endParaRPr/>
            </a:p>
          </p:txBody>
        </p:sp>
        <p:sp>
          <p:nvSpPr>
            <p:cNvPr id="543" name="í$ļïďê">
              <a:extLst>
                <a:ext uri="{FF2B5EF4-FFF2-40B4-BE49-F238E27FC236}">
                  <a16:creationId xmlns:a16="http://schemas.microsoft.com/office/drawing/2014/main" id="{D5AA5FB3-A1DF-42C5-8009-7377CED3B841}"/>
                </a:ext>
              </a:extLst>
            </p:cNvPr>
            <p:cNvSpPr/>
            <p:nvPr/>
          </p:nvSpPr>
          <p:spPr bwMode="auto">
            <a:xfrm>
              <a:off x="6813955" y="3222158"/>
              <a:ext cx="126522" cy="87948"/>
            </a:xfrm>
            <a:custGeom>
              <a:avLst/>
              <a:gdLst>
                <a:gd name="T0" fmla="*/ 34 w 35"/>
                <a:gd name="T1" fmla="*/ 12 h 24"/>
                <a:gd name="T2" fmla="*/ 16 w 35"/>
                <a:gd name="T3" fmla="*/ 0 h 24"/>
                <a:gd name="T4" fmla="*/ 1 w 35"/>
                <a:gd name="T5" fmla="*/ 12 h 24"/>
                <a:gd name="T6" fmla="*/ 19 w 35"/>
                <a:gd name="T7" fmla="*/ 24 h 24"/>
                <a:gd name="T8" fmla="*/ 34 w 35"/>
                <a:gd name="T9" fmla="*/ 12 h 24"/>
              </a:gdLst>
              <a:ahLst/>
              <a:cxnLst>
                <a:cxn ang="0">
                  <a:pos x="T0" y="T1"/>
                </a:cxn>
                <a:cxn ang="0">
                  <a:pos x="T2" y="T3"/>
                </a:cxn>
                <a:cxn ang="0">
                  <a:pos x="T4" y="T5"/>
                </a:cxn>
                <a:cxn ang="0">
                  <a:pos x="T6" y="T7"/>
                </a:cxn>
                <a:cxn ang="0">
                  <a:pos x="T8" y="T9"/>
                </a:cxn>
              </a:cxnLst>
              <a:rect l="0" t="0" r="r" b="b"/>
              <a:pathLst>
                <a:path w="35" h="24">
                  <a:moveTo>
                    <a:pt x="34" y="12"/>
                  </a:moveTo>
                  <a:cubicBezTo>
                    <a:pt x="33" y="5"/>
                    <a:pt x="25" y="0"/>
                    <a:pt x="16" y="0"/>
                  </a:cubicBezTo>
                  <a:cubicBezTo>
                    <a:pt x="7" y="0"/>
                    <a:pt x="0" y="5"/>
                    <a:pt x="1" y="12"/>
                  </a:cubicBezTo>
                  <a:cubicBezTo>
                    <a:pt x="1" y="19"/>
                    <a:pt x="10" y="24"/>
                    <a:pt x="19" y="24"/>
                  </a:cubicBezTo>
                  <a:cubicBezTo>
                    <a:pt x="28" y="24"/>
                    <a:pt x="35" y="19"/>
                    <a:pt x="34" y="12"/>
                  </a:cubicBezTo>
                  <a:close/>
                </a:path>
              </a:pathLst>
            </a:custGeom>
            <a:grpFill/>
            <a:ln>
              <a:noFill/>
            </a:ln>
          </p:spPr>
          <p:txBody>
            <a:bodyPr anchor="ctr"/>
            <a:lstStyle/>
            <a:p>
              <a:pPr algn="ctr"/>
              <a:endParaRPr/>
            </a:p>
          </p:txBody>
        </p:sp>
        <p:sp>
          <p:nvSpPr>
            <p:cNvPr id="544" name="îŝ1ïḍe">
              <a:extLst>
                <a:ext uri="{FF2B5EF4-FFF2-40B4-BE49-F238E27FC236}">
                  <a16:creationId xmlns:a16="http://schemas.microsoft.com/office/drawing/2014/main" id="{6D89DB98-D63D-4006-8D3D-433049AE7A37}"/>
                </a:ext>
              </a:extLst>
            </p:cNvPr>
            <p:cNvSpPr/>
            <p:nvPr/>
          </p:nvSpPr>
          <p:spPr bwMode="auto">
            <a:xfrm>
              <a:off x="4988648" y="3331707"/>
              <a:ext cx="128065" cy="91034"/>
            </a:xfrm>
            <a:custGeom>
              <a:avLst/>
              <a:gdLst>
                <a:gd name="T0" fmla="*/ 35 w 35"/>
                <a:gd name="T1" fmla="*/ 12 h 25"/>
                <a:gd name="T2" fmla="*/ 19 w 35"/>
                <a:gd name="T3" fmla="*/ 0 h 25"/>
                <a:gd name="T4" fmla="*/ 0 w 35"/>
                <a:gd name="T5" fmla="*/ 12 h 25"/>
                <a:gd name="T6" fmla="*/ 16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8" y="0"/>
                    <a:pt x="19" y="0"/>
                  </a:cubicBezTo>
                  <a:cubicBezTo>
                    <a:pt x="9" y="0"/>
                    <a:pt x="1" y="5"/>
                    <a:pt x="0" y="12"/>
                  </a:cubicBezTo>
                  <a:cubicBezTo>
                    <a:pt x="0" y="19"/>
                    <a:pt x="7" y="25"/>
                    <a:pt x="16" y="25"/>
                  </a:cubicBezTo>
                  <a:cubicBezTo>
                    <a:pt x="26" y="25"/>
                    <a:pt x="34" y="19"/>
                    <a:pt x="35" y="12"/>
                  </a:cubicBezTo>
                  <a:close/>
                </a:path>
              </a:pathLst>
            </a:custGeom>
            <a:grpFill/>
            <a:ln>
              <a:noFill/>
            </a:ln>
          </p:spPr>
          <p:txBody>
            <a:bodyPr anchor="ctr"/>
            <a:lstStyle/>
            <a:p>
              <a:pPr algn="ctr"/>
              <a:endParaRPr/>
            </a:p>
          </p:txBody>
        </p:sp>
        <p:sp>
          <p:nvSpPr>
            <p:cNvPr id="545" name="iṣļîdè">
              <a:extLst>
                <a:ext uri="{FF2B5EF4-FFF2-40B4-BE49-F238E27FC236}">
                  <a16:creationId xmlns:a16="http://schemas.microsoft.com/office/drawing/2014/main" id="{BC862FBC-E449-4FC1-8348-00CAA7F1205C}"/>
                </a:ext>
              </a:extLst>
            </p:cNvPr>
            <p:cNvSpPr/>
            <p:nvPr/>
          </p:nvSpPr>
          <p:spPr bwMode="auto">
            <a:xfrm>
              <a:off x="5142943" y="3331707"/>
              <a:ext cx="126522" cy="91034"/>
            </a:xfrm>
            <a:custGeom>
              <a:avLst/>
              <a:gdLst>
                <a:gd name="T0" fmla="*/ 35 w 35"/>
                <a:gd name="T1" fmla="*/ 12 h 25"/>
                <a:gd name="T2" fmla="*/ 19 w 35"/>
                <a:gd name="T3" fmla="*/ 0 h 25"/>
                <a:gd name="T4" fmla="*/ 0 w 35"/>
                <a:gd name="T5" fmla="*/ 12 h 25"/>
                <a:gd name="T6" fmla="*/ 17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8" y="0"/>
                    <a:pt x="19" y="0"/>
                  </a:cubicBezTo>
                  <a:cubicBezTo>
                    <a:pt x="9" y="0"/>
                    <a:pt x="1" y="5"/>
                    <a:pt x="0" y="12"/>
                  </a:cubicBezTo>
                  <a:cubicBezTo>
                    <a:pt x="0" y="19"/>
                    <a:pt x="7" y="25"/>
                    <a:pt x="17" y="25"/>
                  </a:cubicBezTo>
                  <a:cubicBezTo>
                    <a:pt x="26" y="25"/>
                    <a:pt x="34" y="19"/>
                    <a:pt x="35" y="12"/>
                  </a:cubicBezTo>
                  <a:close/>
                </a:path>
              </a:pathLst>
            </a:custGeom>
            <a:grpFill/>
            <a:ln>
              <a:noFill/>
            </a:ln>
          </p:spPr>
          <p:txBody>
            <a:bodyPr anchor="ctr"/>
            <a:lstStyle/>
            <a:p>
              <a:pPr algn="ctr"/>
              <a:endParaRPr/>
            </a:p>
          </p:txBody>
        </p:sp>
        <p:sp>
          <p:nvSpPr>
            <p:cNvPr id="546" name="ïšḻïḍè">
              <a:extLst>
                <a:ext uri="{FF2B5EF4-FFF2-40B4-BE49-F238E27FC236}">
                  <a16:creationId xmlns:a16="http://schemas.microsoft.com/office/drawing/2014/main" id="{0E8189A3-90C6-4A15-90E5-EF74D6401D02}"/>
                </a:ext>
              </a:extLst>
            </p:cNvPr>
            <p:cNvSpPr/>
            <p:nvPr/>
          </p:nvSpPr>
          <p:spPr bwMode="auto">
            <a:xfrm>
              <a:off x="5295695" y="3331707"/>
              <a:ext cx="128065" cy="91034"/>
            </a:xfrm>
            <a:custGeom>
              <a:avLst/>
              <a:gdLst>
                <a:gd name="T0" fmla="*/ 35 w 35"/>
                <a:gd name="T1" fmla="*/ 12 h 25"/>
                <a:gd name="T2" fmla="*/ 18 w 35"/>
                <a:gd name="T3" fmla="*/ 0 h 25"/>
                <a:gd name="T4" fmla="*/ 0 w 35"/>
                <a:gd name="T5" fmla="*/ 12 h 25"/>
                <a:gd name="T6" fmla="*/ 17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8" y="0"/>
                    <a:pt x="18" y="0"/>
                  </a:cubicBezTo>
                  <a:cubicBezTo>
                    <a:pt x="9" y="0"/>
                    <a:pt x="1" y="5"/>
                    <a:pt x="0" y="12"/>
                  </a:cubicBezTo>
                  <a:cubicBezTo>
                    <a:pt x="0" y="19"/>
                    <a:pt x="7" y="25"/>
                    <a:pt x="17" y="25"/>
                  </a:cubicBezTo>
                  <a:cubicBezTo>
                    <a:pt x="26" y="25"/>
                    <a:pt x="34" y="19"/>
                    <a:pt x="35" y="12"/>
                  </a:cubicBezTo>
                  <a:close/>
                </a:path>
              </a:pathLst>
            </a:custGeom>
            <a:grpFill/>
            <a:ln>
              <a:noFill/>
            </a:ln>
          </p:spPr>
          <p:txBody>
            <a:bodyPr anchor="ctr"/>
            <a:lstStyle/>
            <a:p>
              <a:pPr algn="ctr"/>
              <a:endParaRPr/>
            </a:p>
          </p:txBody>
        </p:sp>
        <p:sp>
          <p:nvSpPr>
            <p:cNvPr id="547" name="íS1iḍé">
              <a:extLst>
                <a:ext uri="{FF2B5EF4-FFF2-40B4-BE49-F238E27FC236}">
                  <a16:creationId xmlns:a16="http://schemas.microsoft.com/office/drawing/2014/main" id="{DD106BFC-3ED4-40A6-8EE2-444C20F61FC7}"/>
                </a:ext>
              </a:extLst>
            </p:cNvPr>
            <p:cNvSpPr/>
            <p:nvPr/>
          </p:nvSpPr>
          <p:spPr bwMode="auto">
            <a:xfrm>
              <a:off x="5448446" y="3331707"/>
              <a:ext cx="128065" cy="91034"/>
            </a:xfrm>
            <a:custGeom>
              <a:avLst/>
              <a:gdLst>
                <a:gd name="T0" fmla="*/ 35 w 35"/>
                <a:gd name="T1" fmla="*/ 12 h 25"/>
                <a:gd name="T2" fmla="*/ 18 w 35"/>
                <a:gd name="T3" fmla="*/ 0 h 25"/>
                <a:gd name="T4" fmla="*/ 0 w 35"/>
                <a:gd name="T5" fmla="*/ 12 h 25"/>
                <a:gd name="T6" fmla="*/ 17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8" y="0"/>
                    <a:pt x="18" y="0"/>
                  </a:cubicBezTo>
                  <a:cubicBezTo>
                    <a:pt x="9" y="0"/>
                    <a:pt x="1" y="5"/>
                    <a:pt x="0" y="12"/>
                  </a:cubicBezTo>
                  <a:cubicBezTo>
                    <a:pt x="0" y="19"/>
                    <a:pt x="8" y="25"/>
                    <a:pt x="17" y="25"/>
                  </a:cubicBezTo>
                  <a:cubicBezTo>
                    <a:pt x="27" y="25"/>
                    <a:pt x="35" y="19"/>
                    <a:pt x="35" y="12"/>
                  </a:cubicBezTo>
                  <a:close/>
                </a:path>
              </a:pathLst>
            </a:custGeom>
            <a:grpFill/>
            <a:ln>
              <a:noFill/>
            </a:ln>
          </p:spPr>
          <p:txBody>
            <a:bodyPr anchor="ctr"/>
            <a:lstStyle/>
            <a:p>
              <a:pPr algn="ctr"/>
              <a:endParaRPr/>
            </a:p>
          </p:txBody>
        </p:sp>
        <p:sp>
          <p:nvSpPr>
            <p:cNvPr id="548" name="ïṧļiďè">
              <a:extLst>
                <a:ext uri="{FF2B5EF4-FFF2-40B4-BE49-F238E27FC236}">
                  <a16:creationId xmlns:a16="http://schemas.microsoft.com/office/drawing/2014/main" id="{08057210-3425-4129-BF04-ABC818667D38}"/>
                </a:ext>
              </a:extLst>
            </p:cNvPr>
            <p:cNvSpPr/>
            <p:nvPr/>
          </p:nvSpPr>
          <p:spPr bwMode="auto">
            <a:xfrm>
              <a:off x="5602741" y="3331707"/>
              <a:ext cx="126522" cy="91034"/>
            </a:xfrm>
            <a:custGeom>
              <a:avLst/>
              <a:gdLst>
                <a:gd name="T0" fmla="*/ 35 w 35"/>
                <a:gd name="T1" fmla="*/ 12 h 25"/>
                <a:gd name="T2" fmla="*/ 18 w 35"/>
                <a:gd name="T3" fmla="*/ 0 h 25"/>
                <a:gd name="T4" fmla="*/ 0 w 35"/>
                <a:gd name="T5" fmla="*/ 12 h 25"/>
                <a:gd name="T6" fmla="*/ 17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7" y="0"/>
                    <a:pt x="18" y="0"/>
                  </a:cubicBezTo>
                  <a:cubicBezTo>
                    <a:pt x="8" y="0"/>
                    <a:pt x="1" y="5"/>
                    <a:pt x="0" y="12"/>
                  </a:cubicBezTo>
                  <a:cubicBezTo>
                    <a:pt x="0" y="19"/>
                    <a:pt x="8" y="25"/>
                    <a:pt x="17" y="25"/>
                  </a:cubicBezTo>
                  <a:cubicBezTo>
                    <a:pt x="27" y="25"/>
                    <a:pt x="35" y="19"/>
                    <a:pt x="35" y="12"/>
                  </a:cubicBezTo>
                  <a:close/>
                </a:path>
              </a:pathLst>
            </a:custGeom>
            <a:grpFill/>
            <a:ln>
              <a:noFill/>
            </a:ln>
          </p:spPr>
          <p:txBody>
            <a:bodyPr anchor="ctr"/>
            <a:lstStyle/>
            <a:p>
              <a:pPr algn="ctr"/>
              <a:endParaRPr/>
            </a:p>
          </p:txBody>
        </p:sp>
        <p:sp>
          <p:nvSpPr>
            <p:cNvPr id="549" name="îṡliḋè">
              <a:extLst>
                <a:ext uri="{FF2B5EF4-FFF2-40B4-BE49-F238E27FC236}">
                  <a16:creationId xmlns:a16="http://schemas.microsoft.com/office/drawing/2014/main" id="{2E9CB83D-26B3-4E95-BC66-DB7AA2C0DA03}"/>
                </a:ext>
              </a:extLst>
            </p:cNvPr>
            <p:cNvSpPr/>
            <p:nvPr/>
          </p:nvSpPr>
          <p:spPr bwMode="auto">
            <a:xfrm>
              <a:off x="5755493" y="3331707"/>
              <a:ext cx="128065" cy="91034"/>
            </a:xfrm>
            <a:custGeom>
              <a:avLst/>
              <a:gdLst>
                <a:gd name="T0" fmla="*/ 35 w 35"/>
                <a:gd name="T1" fmla="*/ 12 h 25"/>
                <a:gd name="T2" fmla="*/ 18 w 35"/>
                <a:gd name="T3" fmla="*/ 0 h 25"/>
                <a:gd name="T4" fmla="*/ 0 w 35"/>
                <a:gd name="T5" fmla="*/ 12 h 25"/>
                <a:gd name="T6" fmla="*/ 18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7" y="0"/>
                    <a:pt x="18" y="0"/>
                  </a:cubicBezTo>
                  <a:cubicBezTo>
                    <a:pt x="8" y="0"/>
                    <a:pt x="1" y="5"/>
                    <a:pt x="0" y="12"/>
                  </a:cubicBezTo>
                  <a:cubicBezTo>
                    <a:pt x="0" y="19"/>
                    <a:pt x="8" y="25"/>
                    <a:pt x="18" y="25"/>
                  </a:cubicBezTo>
                  <a:cubicBezTo>
                    <a:pt x="27" y="25"/>
                    <a:pt x="35" y="19"/>
                    <a:pt x="35" y="12"/>
                  </a:cubicBezTo>
                  <a:close/>
                </a:path>
              </a:pathLst>
            </a:custGeom>
            <a:grpFill/>
            <a:ln>
              <a:noFill/>
            </a:ln>
          </p:spPr>
          <p:txBody>
            <a:bodyPr anchor="ctr"/>
            <a:lstStyle/>
            <a:p>
              <a:pPr algn="ctr"/>
              <a:endParaRPr/>
            </a:p>
          </p:txBody>
        </p:sp>
        <p:sp>
          <p:nvSpPr>
            <p:cNvPr id="550" name="ïṩļíďè">
              <a:extLst>
                <a:ext uri="{FF2B5EF4-FFF2-40B4-BE49-F238E27FC236}">
                  <a16:creationId xmlns:a16="http://schemas.microsoft.com/office/drawing/2014/main" id="{BE6A0FCF-3DD1-4D92-ABFB-9A1783D90608}"/>
                </a:ext>
              </a:extLst>
            </p:cNvPr>
            <p:cNvSpPr/>
            <p:nvPr/>
          </p:nvSpPr>
          <p:spPr bwMode="auto">
            <a:xfrm>
              <a:off x="5908244" y="3331707"/>
              <a:ext cx="128065" cy="91034"/>
            </a:xfrm>
            <a:custGeom>
              <a:avLst/>
              <a:gdLst>
                <a:gd name="T0" fmla="*/ 35 w 35"/>
                <a:gd name="T1" fmla="*/ 12 h 25"/>
                <a:gd name="T2" fmla="*/ 17 w 35"/>
                <a:gd name="T3" fmla="*/ 0 h 25"/>
                <a:gd name="T4" fmla="*/ 0 w 35"/>
                <a:gd name="T5" fmla="*/ 12 h 25"/>
                <a:gd name="T6" fmla="*/ 18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5" y="5"/>
                    <a:pt x="27" y="0"/>
                    <a:pt x="17" y="0"/>
                  </a:cubicBezTo>
                  <a:cubicBezTo>
                    <a:pt x="8" y="0"/>
                    <a:pt x="0" y="5"/>
                    <a:pt x="0" y="12"/>
                  </a:cubicBezTo>
                  <a:cubicBezTo>
                    <a:pt x="1" y="19"/>
                    <a:pt x="8" y="25"/>
                    <a:pt x="18" y="25"/>
                  </a:cubicBezTo>
                  <a:cubicBezTo>
                    <a:pt x="27" y="25"/>
                    <a:pt x="35" y="19"/>
                    <a:pt x="35" y="12"/>
                  </a:cubicBezTo>
                  <a:close/>
                </a:path>
              </a:pathLst>
            </a:custGeom>
            <a:grpFill/>
            <a:ln>
              <a:noFill/>
            </a:ln>
          </p:spPr>
          <p:txBody>
            <a:bodyPr anchor="ctr"/>
            <a:lstStyle/>
            <a:p>
              <a:pPr algn="ctr"/>
              <a:endParaRPr/>
            </a:p>
          </p:txBody>
        </p:sp>
        <p:sp>
          <p:nvSpPr>
            <p:cNvPr id="551" name="îṣļîďe">
              <a:extLst>
                <a:ext uri="{FF2B5EF4-FFF2-40B4-BE49-F238E27FC236}">
                  <a16:creationId xmlns:a16="http://schemas.microsoft.com/office/drawing/2014/main" id="{72B6AC1B-5EFD-4A28-B92A-A5C635DD72B0}"/>
                </a:ext>
              </a:extLst>
            </p:cNvPr>
            <p:cNvSpPr/>
            <p:nvPr/>
          </p:nvSpPr>
          <p:spPr bwMode="auto">
            <a:xfrm>
              <a:off x="6062539" y="3331707"/>
              <a:ext cx="126522" cy="91034"/>
            </a:xfrm>
            <a:custGeom>
              <a:avLst/>
              <a:gdLst>
                <a:gd name="T0" fmla="*/ 35 w 35"/>
                <a:gd name="T1" fmla="*/ 12 h 25"/>
                <a:gd name="T2" fmla="*/ 17 w 35"/>
                <a:gd name="T3" fmla="*/ 0 h 25"/>
                <a:gd name="T4" fmla="*/ 0 w 35"/>
                <a:gd name="T5" fmla="*/ 12 h 25"/>
                <a:gd name="T6" fmla="*/ 18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4" y="5"/>
                    <a:pt x="27" y="0"/>
                    <a:pt x="17" y="0"/>
                  </a:cubicBezTo>
                  <a:cubicBezTo>
                    <a:pt x="8" y="0"/>
                    <a:pt x="0" y="5"/>
                    <a:pt x="0" y="12"/>
                  </a:cubicBezTo>
                  <a:cubicBezTo>
                    <a:pt x="1" y="19"/>
                    <a:pt x="9" y="25"/>
                    <a:pt x="18" y="25"/>
                  </a:cubicBezTo>
                  <a:cubicBezTo>
                    <a:pt x="28" y="25"/>
                    <a:pt x="35" y="19"/>
                    <a:pt x="35" y="12"/>
                  </a:cubicBezTo>
                  <a:close/>
                </a:path>
              </a:pathLst>
            </a:custGeom>
            <a:grpFill/>
            <a:ln>
              <a:noFill/>
            </a:ln>
          </p:spPr>
          <p:txBody>
            <a:bodyPr anchor="ctr"/>
            <a:lstStyle/>
            <a:p>
              <a:pPr algn="ctr"/>
              <a:endParaRPr/>
            </a:p>
          </p:txBody>
        </p:sp>
        <p:sp>
          <p:nvSpPr>
            <p:cNvPr id="552" name="íṩḷiḑê">
              <a:extLst>
                <a:ext uri="{FF2B5EF4-FFF2-40B4-BE49-F238E27FC236}">
                  <a16:creationId xmlns:a16="http://schemas.microsoft.com/office/drawing/2014/main" id="{ACF30694-2CBE-459C-8125-7509C40EFAD6}"/>
                </a:ext>
              </a:extLst>
            </p:cNvPr>
            <p:cNvSpPr/>
            <p:nvPr/>
          </p:nvSpPr>
          <p:spPr bwMode="auto">
            <a:xfrm>
              <a:off x="6215291" y="3331707"/>
              <a:ext cx="128065" cy="91034"/>
            </a:xfrm>
            <a:custGeom>
              <a:avLst/>
              <a:gdLst>
                <a:gd name="T0" fmla="*/ 35 w 35"/>
                <a:gd name="T1" fmla="*/ 12 h 25"/>
                <a:gd name="T2" fmla="*/ 17 w 35"/>
                <a:gd name="T3" fmla="*/ 0 h 25"/>
                <a:gd name="T4" fmla="*/ 0 w 35"/>
                <a:gd name="T5" fmla="*/ 12 h 25"/>
                <a:gd name="T6" fmla="*/ 18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4" y="5"/>
                    <a:pt x="26" y="0"/>
                    <a:pt x="17" y="0"/>
                  </a:cubicBezTo>
                  <a:cubicBezTo>
                    <a:pt x="7" y="0"/>
                    <a:pt x="0" y="5"/>
                    <a:pt x="0" y="12"/>
                  </a:cubicBezTo>
                  <a:cubicBezTo>
                    <a:pt x="1" y="19"/>
                    <a:pt x="9" y="25"/>
                    <a:pt x="18" y="25"/>
                  </a:cubicBezTo>
                  <a:cubicBezTo>
                    <a:pt x="28" y="25"/>
                    <a:pt x="35" y="19"/>
                    <a:pt x="35" y="12"/>
                  </a:cubicBezTo>
                  <a:close/>
                </a:path>
              </a:pathLst>
            </a:custGeom>
            <a:grpFill/>
            <a:ln>
              <a:noFill/>
            </a:ln>
          </p:spPr>
          <p:txBody>
            <a:bodyPr anchor="ctr"/>
            <a:lstStyle/>
            <a:p>
              <a:pPr algn="ctr"/>
              <a:endParaRPr/>
            </a:p>
          </p:txBody>
        </p:sp>
        <p:sp>
          <p:nvSpPr>
            <p:cNvPr id="553" name="ïṩlídé">
              <a:extLst>
                <a:ext uri="{FF2B5EF4-FFF2-40B4-BE49-F238E27FC236}">
                  <a16:creationId xmlns:a16="http://schemas.microsoft.com/office/drawing/2014/main" id="{F7B80CDD-FA44-4BAF-B3F9-44525F815412}"/>
                </a:ext>
              </a:extLst>
            </p:cNvPr>
            <p:cNvSpPr/>
            <p:nvPr/>
          </p:nvSpPr>
          <p:spPr bwMode="auto">
            <a:xfrm>
              <a:off x="6368042" y="3331707"/>
              <a:ext cx="128065" cy="91034"/>
            </a:xfrm>
            <a:custGeom>
              <a:avLst/>
              <a:gdLst>
                <a:gd name="T0" fmla="*/ 35 w 35"/>
                <a:gd name="T1" fmla="*/ 12 h 25"/>
                <a:gd name="T2" fmla="*/ 17 w 35"/>
                <a:gd name="T3" fmla="*/ 0 h 25"/>
                <a:gd name="T4" fmla="*/ 0 w 35"/>
                <a:gd name="T5" fmla="*/ 12 h 25"/>
                <a:gd name="T6" fmla="*/ 19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4" y="5"/>
                    <a:pt x="26" y="0"/>
                    <a:pt x="17" y="0"/>
                  </a:cubicBezTo>
                  <a:cubicBezTo>
                    <a:pt x="7" y="0"/>
                    <a:pt x="0" y="5"/>
                    <a:pt x="0" y="12"/>
                  </a:cubicBezTo>
                  <a:cubicBezTo>
                    <a:pt x="1" y="19"/>
                    <a:pt x="9" y="25"/>
                    <a:pt x="19" y="25"/>
                  </a:cubicBezTo>
                  <a:cubicBezTo>
                    <a:pt x="28" y="25"/>
                    <a:pt x="35" y="19"/>
                    <a:pt x="35" y="12"/>
                  </a:cubicBezTo>
                  <a:close/>
                </a:path>
              </a:pathLst>
            </a:custGeom>
            <a:grpFill/>
            <a:ln>
              <a:noFill/>
            </a:ln>
          </p:spPr>
          <p:txBody>
            <a:bodyPr anchor="ctr"/>
            <a:lstStyle/>
            <a:p>
              <a:pPr algn="ctr"/>
              <a:endParaRPr/>
            </a:p>
          </p:txBody>
        </p:sp>
        <p:sp>
          <p:nvSpPr>
            <p:cNvPr id="554" name="îşļiḓé">
              <a:extLst>
                <a:ext uri="{FF2B5EF4-FFF2-40B4-BE49-F238E27FC236}">
                  <a16:creationId xmlns:a16="http://schemas.microsoft.com/office/drawing/2014/main" id="{F7AABBDD-9F7C-4257-9864-E2F0A2B20BA0}"/>
                </a:ext>
              </a:extLst>
            </p:cNvPr>
            <p:cNvSpPr/>
            <p:nvPr/>
          </p:nvSpPr>
          <p:spPr bwMode="auto">
            <a:xfrm>
              <a:off x="6520795" y="3331707"/>
              <a:ext cx="128065" cy="91034"/>
            </a:xfrm>
            <a:custGeom>
              <a:avLst/>
              <a:gdLst>
                <a:gd name="T0" fmla="*/ 35 w 35"/>
                <a:gd name="T1" fmla="*/ 12 h 25"/>
                <a:gd name="T2" fmla="*/ 16 w 35"/>
                <a:gd name="T3" fmla="*/ 0 h 25"/>
                <a:gd name="T4" fmla="*/ 0 w 35"/>
                <a:gd name="T5" fmla="*/ 12 h 25"/>
                <a:gd name="T6" fmla="*/ 19 w 35"/>
                <a:gd name="T7" fmla="*/ 25 h 25"/>
                <a:gd name="T8" fmla="*/ 35 w 35"/>
                <a:gd name="T9" fmla="*/ 12 h 25"/>
              </a:gdLst>
              <a:ahLst/>
              <a:cxnLst>
                <a:cxn ang="0">
                  <a:pos x="T0" y="T1"/>
                </a:cxn>
                <a:cxn ang="0">
                  <a:pos x="T2" y="T3"/>
                </a:cxn>
                <a:cxn ang="0">
                  <a:pos x="T4" y="T5"/>
                </a:cxn>
                <a:cxn ang="0">
                  <a:pos x="T6" y="T7"/>
                </a:cxn>
                <a:cxn ang="0">
                  <a:pos x="T8" y="T9"/>
                </a:cxn>
              </a:cxnLst>
              <a:rect l="0" t="0" r="r" b="b"/>
              <a:pathLst>
                <a:path w="35" h="25">
                  <a:moveTo>
                    <a:pt x="35" y="12"/>
                  </a:moveTo>
                  <a:cubicBezTo>
                    <a:pt x="34" y="5"/>
                    <a:pt x="26" y="0"/>
                    <a:pt x="16" y="0"/>
                  </a:cubicBezTo>
                  <a:cubicBezTo>
                    <a:pt x="7" y="0"/>
                    <a:pt x="0" y="5"/>
                    <a:pt x="0" y="12"/>
                  </a:cubicBezTo>
                  <a:cubicBezTo>
                    <a:pt x="1" y="19"/>
                    <a:pt x="9" y="25"/>
                    <a:pt x="19" y="25"/>
                  </a:cubicBezTo>
                  <a:cubicBezTo>
                    <a:pt x="28" y="25"/>
                    <a:pt x="35" y="19"/>
                    <a:pt x="35" y="12"/>
                  </a:cubicBezTo>
                  <a:close/>
                </a:path>
              </a:pathLst>
            </a:custGeom>
            <a:grpFill/>
            <a:ln>
              <a:noFill/>
            </a:ln>
          </p:spPr>
          <p:txBody>
            <a:bodyPr anchor="ctr"/>
            <a:lstStyle/>
            <a:p>
              <a:pPr algn="ctr"/>
              <a:endParaRPr/>
            </a:p>
          </p:txBody>
        </p:sp>
        <p:sp>
          <p:nvSpPr>
            <p:cNvPr id="555" name="íṧļîdê">
              <a:extLst>
                <a:ext uri="{FF2B5EF4-FFF2-40B4-BE49-F238E27FC236}">
                  <a16:creationId xmlns:a16="http://schemas.microsoft.com/office/drawing/2014/main" id="{60C76C7E-CC18-4669-9651-9795C3F64EB3}"/>
                </a:ext>
              </a:extLst>
            </p:cNvPr>
            <p:cNvSpPr/>
            <p:nvPr/>
          </p:nvSpPr>
          <p:spPr bwMode="auto">
            <a:xfrm>
              <a:off x="6675089" y="3331707"/>
              <a:ext cx="131151" cy="91034"/>
            </a:xfrm>
            <a:custGeom>
              <a:avLst/>
              <a:gdLst>
                <a:gd name="T0" fmla="*/ 35 w 36"/>
                <a:gd name="T1" fmla="*/ 12 h 25"/>
                <a:gd name="T2" fmla="*/ 16 w 36"/>
                <a:gd name="T3" fmla="*/ 0 h 25"/>
                <a:gd name="T4" fmla="*/ 0 w 36"/>
                <a:gd name="T5" fmla="*/ 12 h 25"/>
                <a:gd name="T6" fmla="*/ 19 w 36"/>
                <a:gd name="T7" fmla="*/ 25 h 25"/>
                <a:gd name="T8" fmla="*/ 35 w 36"/>
                <a:gd name="T9" fmla="*/ 12 h 25"/>
              </a:gdLst>
              <a:ahLst/>
              <a:cxnLst>
                <a:cxn ang="0">
                  <a:pos x="T0" y="T1"/>
                </a:cxn>
                <a:cxn ang="0">
                  <a:pos x="T2" y="T3"/>
                </a:cxn>
                <a:cxn ang="0">
                  <a:pos x="T4" y="T5"/>
                </a:cxn>
                <a:cxn ang="0">
                  <a:pos x="T6" y="T7"/>
                </a:cxn>
                <a:cxn ang="0">
                  <a:pos x="T8" y="T9"/>
                </a:cxn>
              </a:cxnLst>
              <a:rect l="0" t="0" r="r" b="b"/>
              <a:pathLst>
                <a:path w="36" h="25">
                  <a:moveTo>
                    <a:pt x="35" y="12"/>
                  </a:moveTo>
                  <a:cubicBezTo>
                    <a:pt x="34" y="5"/>
                    <a:pt x="26" y="0"/>
                    <a:pt x="16" y="0"/>
                  </a:cubicBezTo>
                  <a:cubicBezTo>
                    <a:pt x="7" y="0"/>
                    <a:pt x="0" y="5"/>
                    <a:pt x="0" y="12"/>
                  </a:cubicBezTo>
                  <a:cubicBezTo>
                    <a:pt x="1" y="19"/>
                    <a:pt x="10" y="25"/>
                    <a:pt x="19" y="25"/>
                  </a:cubicBezTo>
                  <a:cubicBezTo>
                    <a:pt x="29" y="25"/>
                    <a:pt x="36" y="19"/>
                    <a:pt x="35" y="12"/>
                  </a:cubicBezTo>
                  <a:close/>
                </a:path>
              </a:pathLst>
            </a:custGeom>
            <a:grpFill/>
            <a:ln>
              <a:noFill/>
            </a:ln>
          </p:spPr>
          <p:txBody>
            <a:bodyPr anchor="ctr"/>
            <a:lstStyle/>
            <a:p>
              <a:pPr algn="ctr"/>
              <a:endParaRPr/>
            </a:p>
          </p:txBody>
        </p:sp>
        <p:sp>
          <p:nvSpPr>
            <p:cNvPr id="556" name="î$1îḑê">
              <a:extLst>
                <a:ext uri="{FF2B5EF4-FFF2-40B4-BE49-F238E27FC236}">
                  <a16:creationId xmlns:a16="http://schemas.microsoft.com/office/drawing/2014/main" id="{BD90E630-FB3C-4B57-9761-6E3A64186FCB}"/>
                </a:ext>
              </a:extLst>
            </p:cNvPr>
            <p:cNvSpPr/>
            <p:nvPr/>
          </p:nvSpPr>
          <p:spPr bwMode="auto">
            <a:xfrm>
              <a:off x="6827841" y="3331707"/>
              <a:ext cx="131151" cy="91034"/>
            </a:xfrm>
            <a:custGeom>
              <a:avLst/>
              <a:gdLst>
                <a:gd name="T0" fmla="*/ 35 w 36"/>
                <a:gd name="T1" fmla="*/ 12 h 25"/>
                <a:gd name="T2" fmla="*/ 16 w 36"/>
                <a:gd name="T3" fmla="*/ 0 h 25"/>
                <a:gd name="T4" fmla="*/ 0 w 36"/>
                <a:gd name="T5" fmla="*/ 12 h 25"/>
                <a:gd name="T6" fmla="*/ 19 w 36"/>
                <a:gd name="T7" fmla="*/ 25 h 25"/>
                <a:gd name="T8" fmla="*/ 35 w 36"/>
                <a:gd name="T9" fmla="*/ 12 h 25"/>
              </a:gdLst>
              <a:ahLst/>
              <a:cxnLst>
                <a:cxn ang="0">
                  <a:pos x="T0" y="T1"/>
                </a:cxn>
                <a:cxn ang="0">
                  <a:pos x="T2" y="T3"/>
                </a:cxn>
                <a:cxn ang="0">
                  <a:pos x="T4" y="T5"/>
                </a:cxn>
                <a:cxn ang="0">
                  <a:pos x="T6" y="T7"/>
                </a:cxn>
                <a:cxn ang="0">
                  <a:pos x="T8" y="T9"/>
                </a:cxn>
              </a:cxnLst>
              <a:rect l="0" t="0" r="r" b="b"/>
              <a:pathLst>
                <a:path w="36" h="25">
                  <a:moveTo>
                    <a:pt x="35" y="12"/>
                  </a:moveTo>
                  <a:cubicBezTo>
                    <a:pt x="34" y="5"/>
                    <a:pt x="25" y="0"/>
                    <a:pt x="16" y="0"/>
                  </a:cubicBezTo>
                  <a:cubicBezTo>
                    <a:pt x="6" y="0"/>
                    <a:pt x="0" y="5"/>
                    <a:pt x="0" y="12"/>
                  </a:cubicBezTo>
                  <a:cubicBezTo>
                    <a:pt x="1" y="19"/>
                    <a:pt x="10" y="25"/>
                    <a:pt x="19" y="25"/>
                  </a:cubicBezTo>
                  <a:cubicBezTo>
                    <a:pt x="29" y="25"/>
                    <a:pt x="36" y="19"/>
                    <a:pt x="35" y="12"/>
                  </a:cubicBezTo>
                  <a:close/>
                </a:path>
              </a:pathLst>
            </a:custGeom>
            <a:grpFill/>
            <a:ln>
              <a:noFill/>
            </a:ln>
          </p:spPr>
          <p:txBody>
            <a:bodyPr anchor="ctr"/>
            <a:lstStyle/>
            <a:p>
              <a:pPr algn="ctr"/>
              <a:endParaRPr/>
            </a:p>
          </p:txBody>
        </p:sp>
        <p:sp>
          <p:nvSpPr>
            <p:cNvPr id="557" name="i$ḻíḓé">
              <a:extLst>
                <a:ext uri="{FF2B5EF4-FFF2-40B4-BE49-F238E27FC236}">
                  <a16:creationId xmlns:a16="http://schemas.microsoft.com/office/drawing/2014/main" id="{AA674B1A-B688-4CAB-A681-ABD204DC1CBD}"/>
                </a:ext>
              </a:extLst>
            </p:cNvPr>
            <p:cNvSpPr/>
            <p:nvPr/>
          </p:nvSpPr>
          <p:spPr bwMode="auto">
            <a:xfrm>
              <a:off x="6977507" y="3331707"/>
              <a:ext cx="135779" cy="91034"/>
            </a:xfrm>
            <a:custGeom>
              <a:avLst/>
              <a:gdLst>
                <a:gd name="T0" fmla="*/ 36 w 37"/>
                <a:gd name="T1" fmla="*/ 12 h 25"/>
                <a:gd name="T2" fmla="*/ 17 w 37"/>
                <a:gd name="T3" fmla="*/ 0 h 25"/>
                <a:gd name="T4" fmla="*/ 1 w 37"/>
                <a:gd name="T5" fmla="*/ 12 h 25"/>
                <a:gd name="T6" fmla="*/ 21 w 37"/>
                <a:gd name="T7" fmla="*/ 25 h 25"/>
                <a:gd name="T8" fmla="*/ 36 w 37"/>
                <a:gd name="T9" fmla="*/ 12 h 25"/>
              </a:gdLst>
              <a:ahLst/>
              <a:cxnLst>
                <a:cxn ang="0">
                  <a:pos x="T0" y="T1"/>
                </a:cxn>
                <a:cxn ang="0">
                  <a:pos x="T2" y="T3"/>
                </a:cxn>
                <a:cxn ang="0">
                  <a:pos x="T4" y="T5"/>
                </a:cxn>
                <a:cxn ang="0">
                  <a:pos x="T6" y="T7"/>
                </a:cxn>
                <a:cxn ang="0">
                  <a:pos x="T8" y="T9"/>
                </a:cxn>
              </a:cxnLst>
              <a:rect l="0" t="0" r="r" b="b"/>
              <a:pathLst>
                <a:path w="37" h="25">
                  <a:moveTo>
                    <a:pt x="36" y="12"/>
                  </a:moveTo>
                  <a:cubicBezTo>
                    <a:pt x="35" y="5"/>
                    <a:pt x="26" y="0"/>
                    <a:pt x="17" y="0"/>
                  </a:cubicBezTo>
                  <a:cubicBezTo>
                    <a:pt x="7" y="0"/>
                    <a:pt x="0" y="5"/>
                    <a:pt x="1" y="12"/>
                  </a:cubicBezTo>
                  <a:cubicBezTo>
                    <a:pt x="2" y="19"/>
                    <a:pt x="11" y="25"/>
                    <a:pt x="21" y="25"/>
                  </a:cubicBezTo>
                  <a:cubicBezTo>
                    <a:pt x="30" y="25"/>
                    <a:pt x="37" y="19"/>
                    <a:pt x="36" y="12"/>
                  </a:cubicBezTo>
                  <a:close/>
                </a:path>
              </a:pathLst>
            </a:custGeom>
            <a:grpFill/>
            <a:ln>
              <a:noFill/>
            </a:ln>
          </p:spPr>
          <p:txBody>
            <a:bodyPr anchor="ctr"/>
            <a:lstStyle/>
            <a:p>
              <a:pPr algn="ctr"/>
              <a:endParaRPr/>
            </a:p>
          </p:txBody>
        </p:sp>
        <p:sp>
          <p:nvSpPr>
            <p:cNvPr id="558" name="îṥḷíḋê">
              <a:extLst>
                <a:ext uri="{FF2B5EF4-FFF2-40B4-BE49-F238E27FC236}">
                  <a16:creationId xmlns:a16="http://schemas.microsoft.com/office/drawing/2014/main" id="{55660A44-7312-4305-981F-D6F885B9BCBA}"/>
                </a:ext>
              </a:extLst>
            </p:cNvPr>
            <p:cNvSpPr/>
            <p:nvPr/>
          </p:nvSpPr>
          <p:spPr bwMode="auto">
            <a:xfrm>
              <a:off x="5755493" y="3445885"/>
              <a:ext cx="128065" cy="94120"/>
            </a:xfrm>
            <a:prstGeom prst="ellipse">
              <a:avLst/>
            </a:prstGeom>
            <a:grpFill/>
            <a:ln>
              <a:noFill/>
            </a:ln>
          </p:spPr>
          <p:txBody>
            <a:bodyPr anchor="ctr"/>
            <a:lstStyle/>
            <a:p>
              <a:pPr algn="ctr"/>
              <a:endParaRPr/>
            </a:p>
          </p:txBody>
        </p:sp>
        <p:sp>
          <p:nvSpPr>
            <p:cNvPr id="559" name="ïṩľiḑe">
              <a:extLst>
                <a:ext uri="{FF2B5EF4-FFF2-40B4-BE49-F238E27FC236}">
                  <a16:creationId xmlns:a16="http://schemas.microsoft.com/office/drawing/2014/main" id="{4A26B7CA-4795-4E9D-B936-6CBD2B51B9C9}"/>
                </a:ext>
              </a:extLst>
            </p:cNvPr>
            <p:cNvSpPr/>
            <p:nvPr/>
          </p:nvSpPr>
          <p:spPr bwMode="auto">
            <a:xfrm>
              <a:off x="5912874" y="3445885"/>
              <a:ext cx="126522" cy="94120"/>
            </a:xfrm>
            <a:custGeom>
              <a:avLst/>
              <a:gdLst>
                <a:gd name="T0" fmla="*/ 35 w 35"/>
                <a:gd name="T1" fmla="*/ 12 h 26"/>
                <a:gd name="T2" fmla="*/ 17 w 35"/>
                <a:gd name="T3" fmla="*/ 0 h 26"/>
                <a:gd name="T4" fmla="*/ 0 w 35"/>
                <a:gd name="T5" fmla="*/ 12 h 26"/>
                <a:gd name="T6" fmla="*/ 17 w 35"/>
                <a:gd name="T7" fmla="*/ 26 h 26"/>
                <a:gd name="T8" fmla="*/ 35 w 35"/>
                <a:gd name="T9" fmla="*/ 12 h 26"/>
              </a:gdLst>
              <a:ahLst/>
              <a:cxnLst>
                <a:cxn ang="0">
                  <a:pos x="T0" y="T1"/>
                </a:cxn>
                <a:cxn ang="0">
                  <a:pos x="T2" y="T3"/>
                </a:cxn>
                <a:cxn ang="0">
                  <a:pos x="T4" y="T5"/>
                </a:cxn>
                <a:cxn ang="0">
                  <a:pos x="T6" y="T7"/>
                </a:cxn>
                <a:cxn ang="0">
                  <a:pos x="T8" y="T9"/>
                </a:cxn>
              </a:cxnLst>
              <a:rect l="0" t="0" r="r" b="b"/>
              <a:pathLst>
                <a:path w="35" h="26">
                  <a:moveTo>
                    <a:pt x="35" y="12"/>
                  </a:moveTo>
                  <a:cubicBezTo>
                    <a:pt x="34" y="5"/>
                    <a:pt x="26" y="0"/>
                    <a:pt x="17" y="0"/>
                  </a:cubicBezTo>
                  <a:cubicBezTo>
                    <a:pt x="7" y="0"/>
                    <a:pt x="0" y="5"/>
                    <a:pt x="0" y="12"/>
                  </a:cubicBezTo>
                  <a:cubicBezTo>
                    <a:pt x="0" y="20"/>
                    <a:pt x="8" y="26"/>
                    <a:pt x="17" y="26"/>
                  </a:cubicBezTo>
                  <a:cubicBezTo>
                    <a:pt x="27" y="26"/>
                    <a:pt x="35" y="20"/>
                    <a:pt x="35" y="12"/>
                  </a:cubicBezTo>
                  <a:close/>
                </a:path>
              </a:pathLst>
            </a:custGeom>
            <a:grpFill/>
            <a:ln>
              <a:noFill/>
            </a:ln>
          </p:spPr>
          <p:txBody>
            <a:bodyPr anchor="ctr"/>
            <a:lstStyle/>
            <a:p>
              <a:pPr algn="ctr"/>
              <a:endParaRPr/>
            </a:p>
          </p:txBody>
        </p:sp>
        <p:sp>
          <p:nvSpPr>
            <p:cNvPr id="560" name="ïśḻïḍe">
              <a:extLst>
                <a:ext uri="{FF2B5EF4-FFF2-40B4-BE49-F238E27FC236}">
                  <a16:creationId xmlns:a16="http://schemas.microsoft.com/office/drawing/2014/main" id="{BCCC6689-EB66-4203-8721-563413F41A37}"/>
                </a:ext>
              </a:extLst>
            </p:cNvPr>
            <p:cNvSpPr/>
            <p:nvPr/>
          </p:nvSpPr>
          <p:spPr bwMode="auto">
            <a:xfrm>
              <a:off x="6065625" y="3445885"/>
              <a:ext cx="128065" cy="94120"/>
            </a:xfrm>
            <a:custGeom>
              <a:avLst/>
              <a:gdLst>
                <a:gd name="T0" fmla="*/ 35 w 35"/>
                <a:gd name="T1" fmla="*/ 12 h 26"/>
                <a:gd name="T2" fmla="*/ 17 w 35"/>
                <a:gd name="T3" fmla="*/ 0 h 26"/>
                <a:gd name="T4" fmla="*/ 0 w 35"/>
                <a:gd name="T5" fmla="*/ 12 h 26"/>
                <a:gd name="T6" fmla="*/ 18 w 35"/>
                <a:gd name="T7" fmla="*/ 26 h 26"/>
                <a:gd name="T8" fmla="*/ 35 w 35"/>
                <a:gd name="T9" fmla="*/ 12 h 26"/>
              </a:gdLst>
              <a:ahLst/>
              <a:cxnLst>
                <a:cxn ang="0">
                  <a:pos x="T0" y="T1"/>
                </a:cxn>
                <a:cxn ang="0">
                  <a:pos x="T2" y="T3"/>
                </a:cxn>
                <a:cxn ang="0">
                  <a:pos x="T4" y="T5"/>
                </a:cxn>
                <a:cxn ang="0">
                  <a:pos x="T6" y="T7"/>
                </a:cxn>
                <a:cxn ang="0">
                  <a:pos x="T8" y="T9"/>
                </a:cxn>
              </a:cxnLst>
              <a:rect l="0" t="0" r="r" b="b"/>
              <a:pathLst>
                <a:path w="35" h="26">
                  <a:moveTo>
                    <a:pt x="35" y="12"/>
                  </a:moveTo>
                  <a:cubicBezTo>
                    <a:pt x="35" y="5"/>
                    <a:pt x="27" y="0"/>
                    <a:pt x="17" y="0"/>
                  </a:cubicBezTo>
                  <a:cubicBezTo>
                    <a:pt x="8" y="0"/>
                    <a:pt x="0" y="5"/>
                    <a:pt x="0" y="12"/>
                  </a:cubicBezTo>
                  <a:cubicBezTo>
                    <a:pt x="1" y="20"/>
                    <a:pt x="9" y="26"/>
                    <a:pt x="18" y="26"/>
                  </a:cubicBezTo>
                  <a:cubicBezTo>
                    <a:pt x="28" y="26"/>
                    <a:pt x="35" y="20"/>
                    <a:pt x="35" y="12"/>
                  </a:cubicBezTo>
                  <a:close/>
                </a:path>
              </a:pathLst>
            </a:custGeom>
            <a:grpFill/>
            <a:ln>
              <a:noFill/>
            </a:ln>
          </p:spPr>
          <p:txBody>
            <a:bodyPr anchor="ctr"/>
            <a:lstStyle/>
            <a:p>
              <a:pPr algn="ctr"/>
              <a:endParaRPr/>
            </a:p>
          </p:txBody>
        </p:sp>
        <p:sp>
          <p:nvSpPr>
            <p:cNvPr id="561" name="íŝľïḍè">
              <a:extLst>
                <a:ext uri="{FF2B5EF4-FFF2-40B4-BE49-F238E27FC236}">
                  <a16:creationId xmlns:a16="http://schemas.microsoft.com/office/drawing/2014/main" id="{F406D8C2-BD23-47DD-861B-359E065F3C34}"/>
                </a:ext>
              </a:extLst>
            </p:cNvPr>
            <p:cNvSpPr/>
            <p:nvPr/>
          </p:nvSpPr>
          <p:spPr bwMode="auto">
            <a:xfrm>
              <a:off x="6223006" y="3445885"/>
              <a:ext cx="126522" cy="94120"/>
            </a:xfrm>
            <a:custGeom>
              <a:avLst/>
              <a:gdLst>
                <a:gd name="T0" fmla="*/ 35 w 35"/>
                <a:gd name="T1" fmla="*/ 12 h 26"/>
                <a:gd name="T2" fmla="*/ 17 w 35"/>
                <a:gd name="T3" fmla="*/ 0 h 26"/>
                <a:gd name="T4" fmla="*/ 0 w 35"/>
                <a:gd name="T5" fmla="*/ 12 h 26"/>
                <a:gd name="T6" fmla="*/ 18 w 35"/>
                <a:gd name="T7" fmla="*/ 26 h 26"/>
                <a:gd name="T8" fmla="*/ 35 w 35"/>
                <a:gd name="T9" fmla="*/ 12 h 26"/>
              </a:gdLst>
              <a:ahLst/>
              <a:cxnLst>
                <a:cxn ang="0">
                  <a:pos x="T0" y="T1"/>
                </a:cxn>
                <a:cxn ang="0">
                  <a:pos x="T2" y="T3"/>
                </a:cxn>
                <a:cxn ang="0">
                  <a:pos x="T4" y="T5"/>
                </a:cxn>
                <a:cxn ang="0">
                  <a:pos x="T6" y="T7"/>
                </a:cxn>
                <a:cxn ang="0">
                  <a:pos x="T8" y="T9"/>
                </a:cxn>
              </a:cxnLst>
              <a:rect l="0" t="0" r="r" b="b"/>
              <a:pathLst>
                <a:path w="35" h="26">
                  <a:moveTo>
                    <a:pt x="35" y="12"/>
                  </a:moveTo>
                  <a:cubicBezTo>
                    <a:pt x="34" y="5"/>
                    <a:pt x="26" y="0"/>
                    <a:pt x="17" y="0"/>
                  </a:cubicBezTo>
                  <a:cubicBezTo>
                    <a:pt x="7" y="0"/>
                    <a:pt x="0" y="5"/>
                    <a:pt x="0" y="12"/>
                  </a:cubicBezTo>
                  <a:cubicBezTo>
                    <a:pt x="0" y="20"/>
                    <a:pt x="8" y="26"/>
                    <a:pt x="18" y="26"/>
                  </a:cubicBezTo>
                  <a:cubicBezTo>
                    <a:pt x="28" y="26"/>
                    <a:pt x="35" y="20"/>
                    <a:pt x="35" y="12"/>
                  </a:cubicBezTo>
                  <a:close/>
                </a:path>
              </a:pathLst>
            </a:custGeom>
            <a:grpFill/>
            <a:ln>
              <a:noFill/>
            </a:ln>
          </p:spPr>
          <p:txBody>
            <a:bodyPr anchor="ctr"/>
            <a:lstStyle/>
            <a:p>
              <a:pPr algn="ctr"/>
              <a:endParaRPr/>
            </a:p>
          </p:txBody>
        </p:sp>
        <p:sp>
          <p:nvSpPr>
            <p:cNvPr id="562" name="ï$ḻîḋê">
              <a:extLst>
                <a:ext uri="{FF2B5EF4-FFF2-40B4-BE49-F238E27FC236}">
                  <a16:creationId xmlns:a16="http://schemas.microsoft.com/office/drawing/2014/main" id="{3C08CF0F-3694-4885-AC77-C8E7E08E3CAF}"/>
                </a:ext>
              </a:extLst>
            </p:cNvPr>
            <p:cNvSpPr/>
            <p:nvPr/>
          </p:nvSpPr>
          <p:spPr bwMode="auto">
            <a:xfrm>
              <a:off x="6375758" y="3445885"/>
              <a:ext cx="131151" cy="94120"/>
            </a:xfrm>
            <a:custGeom>
              <a:avLst/>
              <a:gdLst>
                <a:gd name="T0" fmla="*/ 35 w 36"/>
                <a:gd name="T1" fmla="*/ 12 h 26"/>
                <a:gd name="T2" fmla="*/ 17 w 36"/>
                <a:gd name="T3" fmla="*/ 0 h 26"/>
                <a:gd name="T4" fmla="*/ 1 w 36"/>
                <a:gd name="T5" fmla="*/ 12 h 26"/>
                <a:gd name="T6" fmla="*/ 19 w 36"/>
                <a:gd name="T7" fmla="*/ 26 h 26"/>
                <a:gd name="T8" fmla="*/ 35 w 36"/>
                <a:gd name="T9" fmla="*/ 12 h 26"/>
              </a:gdLst>
              <a:ahLst/>
              <a:cxnLst>
                <a:cxn ang="0">
                  <a:pos x="T0" y="T1"/>
                </a:cxn>
                <a:cxn ang="0">
                  <a:pos x="T2" y="T3"/>
                </a:cxn>
                <a:cxn ang="0">
                  <a:pos x="T4" y="T5"/>
                </a:cxn>
                <a:cxn ang="0">
                  <a:pos x="T6" y="T7"/>
                </a:cxn>
                <a:cxn ang="0">
                  <a:pos x="T8" y="T9"/>
                </a:cxn>
              </a:cxnLst>
              <a:rect l="0" t="0" r="r" b="b"/>
              <a:pathLst>
                <a:path w="36" h="26">
                  <a:moveTo>
                    <a:pt x="35" y="12"/>
                  </a:moveTo>
                  <a:cubicBezTo>
                    <a:pt x="35" y="5"/>
                    <a:pt x="27" y="0"/>
                    <a:pt x="17" y="0"/>
                  </a:cubicBezTo>
                  <a:cubicBezTo>
                    <a:pt x="7" y="0"/>
                    <a:pt x="0" y="5"/>
                    <a:pt x="1" y="12"/>
                  </a:cubicBezTo>
                  <a:cubicBezTo>
                    <a:pt x="1" y="20"/>
                    <a:pt x="9" y="26"/>
                    <a:pt x="19" y="26"/>
                  </a:cubicBezTo>
                  <a:cubicBezTo>
                    <a:pt x="29" y="26"/>
                    <a:pt x="36" y="20"/>
                    <a:pt x="35" y="12"/>
                  </a:cubicBezTo>
                  <a:close/>
                </a:path>
              </a:pathLst>
            </a:custGeom>
            <a:grpFill/>
            <a:ln>
              <a:noFill/>
            </a:ln>
          </p:spPr>
          <p:txBody>
            <a:bodyPr anchor="ctr"/>
            <a:lstStyle/>
            <a:p>
              <a:pPr algn="ctr"/>
              <a:endParaRPr/>
            </a:p>
          </p:txBody>
        </p:sp>
        <p:sp>
          <p:nvSpPr>
            <p:cNvPr id="563" name="î$1iḑè">
              <a:extLst>
                <a:ext uri="{FF2B5EF4-FFF2-40B4-BE49-F238E27FC236}">
                  <a16:creationId xmlns:a16="http://schemas.microsoft.com/office/drawing/2014/main" id="{110EBC16-530F-4B46-BE28-0FBB41F9F054}"/>
                </a:ext>
              </a:extLst>
            </p:cNvPr>
            <p:cNvSpPr/>
            <p:nvPr/>
          </p:nvSpPr>
          <p:spPr bwMode="auto">
            <a:xfrm>
              <a:off x="6533138" y="3445885"/>
              <a:ext cx="131151" cy="94120"/>
            </a:xfrm>
            <a:custGeom>
              <a:avLst/>
              <a:gdLst>
                <a:gd name="T0" fmla="*/ 35 w 36"/>
                <a:gd name="T1" fmla="*/ 12 h 26"/>
                <a:gd name="T2" fmla="*/ 16 w 36"/>
                <a:gd name="T3" fmla="*/ 0 h 26"/>
                <a:gd name="T4" fmla="*/ 0 w 36"/>
                <a:gd name="T5" fmla="*/ 12 h 26"/>
                <a:gd name="T6" fmla="*/ 19 w 36"/>
                <a:gd name="T7" fmla="*/ 26 h 26"/>
                <a:gd name="T8" fmla="*/ 35 w 36"/>
                <a:gd name="T9" fmla="*/ 12 h 26"/>
              </a:gdLst>
              <a:ahLst/>
              <a:cxnLst>
                <a:cxn ang="0">
                  <a:pos x="T0" y="T1"/>
                </a:cxn>
                <a:cxn ang="0">
                  <a:pos x="T2" y="T3"/>
                </a:cxn>
                <a:cxn ang="0">
                  <a:pos x="T4" y="T5"/>
                </a:cxn>
                <a:cxn ang="0">
                  <a:pos x="T6" y="T7"/>
                </a:cxn>
                <a:cxn ang="0">
                  <a:pos x="T8" y="T9"/>
                </a:cxn>
              </a:cxnLst>
              <a:rect l="0" t="0" r="r" b="b"/>
              <a:pathLst>
                <a:path w="36" h="26">
                  <a:moveTo>
                    <a:pt x="35" y="12"/>
                  </a:moveTo>
                  <a:cubicBezTo>
                    <a:pt x="34" y="5"/>
                    <a:pt x="26" y="0"/>
                    <a:pt x="16" y="0"/>
                  </a:cubicBezTo>
                  <a:cubicBezTo>
                    <a:pt x="7" y="0"/>
                    <a:pt x="0" y="5"/>
                    <a:pt x="0" y="12"/>
                  </a:cubicBezTo>
                  <a:cubicBezTo>
                    <a:pt x="1" y="20"/>
                    <a:pt x="9" y="26"/>
                    <a:pt x="19" y="26"/>
                  </a:cubicBezTo>
                  <a:cubicBezTo>
                    <a:pt x="29" y="26"/>
                    <a:pt x="36" y="20"/>
                    <a:pt x="35" y="12"/>
                  </a:cubicBezTo>
                  <a:close/>
                </a:path>
              </a:pathLst>
            </a:custGeom>
            <a:grpFill/>
            <a:ln>
              <a:noFill/>
            </a:ln>
          </p:spPr>
          <p:txBody>
            <a:bodyPr anchor="ctr"/>
            <a:lstStyle/>
            <a:p>
              <a:pPr algn="ctr"/>
              <a:endParaRPr/>
            </a:p>
          </p:txBody>
        </p:sp>
        <p:sp>
          <p:nvSpPr>
            <p:cNvPr id="564" name="ïšļïḓé">
              <a:extLst>
                <a:ext uri="{FF2B5EF4-FFF2-40B4-BE49-F238E27FC236}">
                  <a16:creationId xmlns:a16="http://schemas.microsoft.com/office/drawing/2014/main" id="{16918540-DA89-408A-B2F7-AA5F3CFC5C1E}"/>
                </a:ext>
              </a:extLst>
            </p:cNvPr>
            <p:cNvSpPr/>
            <p:nvPr/>
          </p:nvSpPr>
          <p:spPr bwMode="auto">
            <a:xfrm>
              <a:off x="6685889" y="3445885"/>
              <a:ext cx="131151" cy="94120"/>
            </a:xfrm>
            <a:custGeom>
              <a:avLst/>
              <a:gdLst>
                <a:gd name="T0" fmla="*/ 36 w 36"/>
                <a:gd name="T1" fmla="*/ 12 h 26"/>
                <a:gd name="T2" fmla="*/ 17 w 36"/>
                <a:gd name="T3" fmla="*/ 0 h 26"/>
                <a:gd name="T4" fmla="*/ 1 w 36"/>
                <a:gd name="T5" fmla="*/ 12 h 26"/>
                <a:gd name="T6" fmla="*/ 20 w 36"/>
                <a:gd name="T7" fmla="*/ 26 h 26"/>
                <a:gd name="T8" fmla="*/ 36 w 36"/>
                <a:gd name="T9" fmla="*/ 12 h 26"/>
              </a:gdLst>
              <a:ahLst/>
              <a:cxnLst>
                <a:cxn ang="0">
                  <a:pos x="T0" y="T1"/>
                </a:cxn>
                <a:cxn ang="0">
                  <a:pos x="T2" y="T3"/>
                </a:cxn>
                <a:cxn ang="0">
                  <a:pos x="T4" y="T5"/>
                </a:cxn>
                <a:cxn ang="0">
                  <a:pos x="T6" y="T7"/>
                </a:cxn>
                <a:cxn ang="0">
                  <a:pos x="T8" y="T9"/>
                </a:cxn>
              </a:cxnLst>
              <a:rect l="0" t="0" r="r" b="b"/>
              <a:pathLst>
                <a:path w="36" h="26">
                  <a:moveTo>
                    <a:pt x="36" y="12"/>
                  </a:moveTo>
                  <a:cubicBezTo>
                    <a:pt x="35" y="5"/>
                    <a:pt x="26" y="0"/>
                    <a:pt x="17" y="0"/>
                  </a:cubicBezTo>
                  <a:cubicBezTo>
                    <a:pt x="7" y="0"/>
                    <a:pt x="0" y="5"/>
                    <a:pt x="1" y="12"/>
                  </a:cubicBezTo>
                  <a:cubicBezTo>
                    <a:pt x="2" y="20"/>
                    <a:pt x="10" y="26"/>
                    <a:pt x="20" y="26"/>
                  </a:cubicBezTo>
                  <a:cubicBezTo>
                    <a:pt x="29" y="26"/>
                    <a:pt x="36" y="20"/>
                    <a:pt x="36" y="12"/>
                  </a:cubicBezTo>
                  <a:close/>
                </a:path>
              </a:pathLst>
            </a:custGeom>
            <a:grpFill/>
            <a:ln>
              <a:noFill/>
            </a:ln>
          </p:spPr>
          <p:txBody>
            <a:bodyPr anchor="ctr"/>
            <a:lstStyle/>
            <a:p>
              <a:pPr algn="ctr"/>
              <a:endParaRPr/>
            </a:p>
          </p:txBody>
        </p:sp>
        <p:sp>
          <p:nvSpPr>
            <p:cNvPr id="565" name="íŝļïďe">
              <a:extLst>
                <a:ext uri="{FF2B5EF4-FFF2-40B4-BE49-F238E27FC236}">
                  <a16:creationId xmlns:a16="http://schemas.microsoft.com/office/drawing/2014/main" id="{496254B8-D35E-4C1F-9E2A-83C3963FDE96}"/>
                </a:ext>
              </a:extLst>
            </p:cNvPr>
            <p:cNvSpPr/>
            <p:nvPr/>
          </p:nvSpPr>
          <p:spPr bwMode="auto">
            <a:xfrm>
              <a:off x="6843270" y="3445885"/>
              <a:ext cx="131151" cy="94120"/>
            </a:xfrm>
            <a:custGeom>
              <a:avLst/>
              <a:gdLst>
                <a:gd name="T0" fmla="*/ 35 w 36"/>
                <a:gd name="T1" fmla="*/ 12 h 26"/>
                <a:gd name="T2" fmla="*/ 16 w 36"/>
                <a:gd name="T3" fmla="*/ 0 h 26"/>
                <a:gd name="T4" fmla="*/ 0 w 36"/>
                <a:gd name="T5" fmla="*/ 12 h 26"/>
                <a:gd name="T6" fmla="*/ 20 w 36"/>
                <a:gd name="T7" fmla="*/ 26 h 26"/>
                <a:gd name="T8" fmla="*/ 35 w 36"/>
                <a:gd name="T9" fmla="*/ 12 h 26"/>
              </a:gdLst>
              <a:ahLst/>
              <a:cxnLst>
                <a:cxn ang="0">
                  <a:pos x="T0" y="T1"/>
                </a:cxn>
                <a:cxn ang="0">
                  <a:pos x="T2" y="T3"/>
                </a:cxn>
                <a:cxn ang="0">
                  <a:pos x="T4" y="T5"/>
                </a:cxn>
                <a:cxn ang="0">
                  <a:pos x="T6" y="T7"/>
                </a:cxn>
                <a:cxn ang="0">
                  <a:pos x="T8" y="T9"/>
                </a:cxn>
              </a:cxnLst>
              <a:rect l="0" t="0" r="r" b="b"/>
              <a:pathLst>
                <a:path w="36" h="26">
                  <a:moveTo>
                    <a:pt x="35" y="12"/>
                  </a:moveTo>
                  <a:cubicBezTo>
                    <a:pt x="34" y="5"/>
                    <a:pt x="26" y="0"/>
                    <a:pt x="16" y="0"/>
                  </a:cubicBezTo>
                  <a:cubicBezTo>
                    <a:pt x="7" y="0"/>
                    <a:pt x="0" y="5"/>
                    <a:pt x="0" y="12"/>
                  </a:cubicBezTo>
                  <a:cubicBezTo>
                    <a:pt x="1" y="20"/>
                    <a:pt x="10" y="26"/>
                    <a:pt x="20" y="26"/>
                  </a:cubicBezTo>
                  <a:cubicBezTo>
                    <a:pt x="29" y="26"/>
                    <a:pt x="36" y="20"/>
                    <a:pt x="35" y="12"/>
                  </a:cubicBezTo>
                  <a:close/>
                </a:path>
              </a:pathLst>
            </a:custGeom>
            <a:grpFill/>
            <a:ln>
              <a:noFill/>
            </a:ln>
          </p:spPr>
          <p:txBody>
            <a:bodyPr anchor="ctr"/>
            <a:lstStyle/>
            <a:p>
              <a:pPr algn="ctr"/>
              <a:endParaRPr/>
            </a:p>
          </p:txBody>
        </p:sp>
        <p:sp>
          <p:nvSpPr>
            <p:cNvPr id="566" name="ïsḷïde">
              <a:extLst>
                <a:ext uri="{FF2B5EF4-FFF2-40B4-BE49-F238E27FC236}">
                  <a16:creationId xmlns:a16="http://schemas.microsoft.com/office/drawing/2014/main" id="{251AC814-03B2-413A-8B94-EBD12CE5BD04}"/>
                </a:ext>
              </a:extLst>
            </p:cNvPr>
            <p:cNvSpPr/>
            <p:nvPr/>
          </p:nvSpPr>
          <p:spPr bwMode="auto">
            <a:xfrm>
              <a:off x="5755493" y="3558521"/>
              <a:ext cx="128065" cy="98749"/>
            </a:xfrm>
            <a:custGeom>
              <a:avLst/>
              <a:gdLst>
                <a:gd name="T0" fmla="*/ 35 w 35"/>
                <a:gd name="T1" fmla="*/ 14 h 27"/>
                <a:gd name="T2" fmla="*/ 18 w 35"/>
                <a:gd name="T3" fmla="*/ 0 h 27"/>
                <a:gd name="T4" fmla="*/ 0 w 35"/>
                <a:gd name="T5" fmla="*/ 14 h 27"/>
                <a:gd name="T6" fmla="*/ 17 w 35"/>
                <a:gd name="T7" fmla="*/ 27 h 27"/>
                <a:gd name="T8" fmla="*/ 35 w 35"/>
                <a:gd name="T9" fmla="*/ 14 h 27"/>
              </a:gdLst>
              <a:ahLst/>
              <a:cxnLst>
                <a:cxn ang="0">
                  <a:pos x="T0" y="T1"/>
                </a:cxn>
                <a:cxn ang="0">
                  <a:pos x="T2" y="T3"/>
                </a:cxn>
                <a:cxn ang="0">
                  <a:pos x="T4" y="T5"/>
                </a:cxn>
                <a:cxn ang="0">
                  <a:pos x="T6" y="T7"/>
                </a:cxn>
                <a:cxn ang="0">
                  <a:pos x="T8" y="T9"/>
                </a:cxn>
              </a:cxnLst>
              <a:rect l="0" t="0" r="r" b="b"/>
              <a:pathLst>
                <a:path w="35" h="27">
                  <a:moveTo>
                    <a:pt x="35" y="14"/>
                  </a:moveTo>
                  <a:cubicBezTo>
                    <a:pt x="35" y="6"/>
                    <a:pt x="27" y="0"/>
                    <a:pt x="18" y="0"/>
                  </a:cubicBezTo>
                  <a:cubicBezTo>
                    <a:pt x="8" y="0"/>
                    <a:pt x="0" y="6"/>
                    <a:pt x="0" y="14"/>
                  </a:cubicBezTo>
                  <a:cubicBezTo>
                    <a:pt x="0" y="21"/>
                    <a:pt x="8" y="27"/>
                    <a:pt x="17" y="27"/>
                  </a:cubicBezTo>
                  <a:cubicBezTo>
                    <a:pt x="27" y="27"/>
                    <a:pt x="35" y="21"/>
                    <a:pt x="35" y="14"/>
                  </a:cubicBezTo>
                  <a:close/>
                </a:path>
              </a:pathLst>
            </a:custGeom>
            <a:grpFill/>
            <a:ln>
              <a:noFill/>
            </a:ln>
          </p:spPr>
          <p:txBody>
            <a:bodyPr anchor="ctr"/>
            <a:lstStyle/>
            <a:p>
              <a:pPr algn="ctr"/>
              <a:endParaRPr/>
            </a:p>
          </p:txBody>
        </p:sp>
        <p:sp>
          <p:nvSpPr>
            <p:cNvPr id="567" name="iŝ1íḑê">
              <a:extLst>
                <a:ext uri="{FF2B5EF4-FFF2-40B4-BE49-F238E27FC236}">
                  <a16:creationId xmlns:a16="http://schemas.microsoft.com/office/drawing/2014/main" id="{623B2695-82FF-4A1C-BF88-4226D8C32971}"/>
                </a:ext>
              </a:extLst>
            </p:cNvPr>
            <p:cNvSpPr/>
            <p:nvPr/>
          </p:nvSpPr>
          <p:spPr bwMode="auto">
            <a:xfrm>
              <a:off x="5912874" y="3558521"/>
              <a:ext cx="131151" cy="98749"/>
            </a:xfrm>
            <a:custGeom>
              <a:avLst/>
              <a:gdLst>
                <a:gd name="T0" fmla="*/ 35 w 36"/>
                <a:gd name="T1" fmla="*/ 14 h 27"/>
                <a:gd name="T2" fmla="*/ 18 w 36"/>
                <a:gd name="T3" fmla="*/ 0 h 27"/>
                <a:gd name="T4" fmla="*/ 0 w 36"/>
                <a:gd name="T5" fmla="*/ 14 h 27"/>
                <a:gd name="T6" fmla="*/ 18 w 36"/>
                <a:gd name="T7" fmla="*/ 27 h 27"/>
                <a:gd name="T8" fmla="*/ 35 w 36"/>
                <a:gd name="T9" fmla="*/ 14 h 27"/>
              </a:gdLst>
              <a:ahLst/>
              <a:cxnLst>
                <a:cxn ang="0">
                  <a:pos x="T0" y="T1"/>
                </a:cxn>
                <a:cxn ang="0">
                  <a:pos x="T2" y="T3"/>
                </a:cxn>
                <a:cxn ang="0">
                  <a:pos x="T4" y="T5"/>
                </a:cxn>
                <a:cxn ang="0">
                  <a:pos x="T6" y="T7"/>
                </a:cxn>
                <a:cxn ang="0">
                  <a:pos x="T8" y="T9"/>
                </a:cxn>
              </a:cxnLst>
              <a:rect l="0" t="0" r="r" b="b"/>
              <a:pathLst>
                <a:path w="36" h="27">
                  <a:moveTo>
                    <a:pt x="35" y="14"/>
                  </a:moveTo>
                  <a:cubicBezTo>
                    <a:pt x="35" y="6"/>
                    <a:pt x="27" y="0"/>
                    <a:pt x="18" y="0"/>
                  </a:cubicBezTo>
                  <a:cubicBezTo>
                    <a:pt x="8" y="0"/>
                    <a:pt x="0" y="6"/>
                    <a:pt x="0" y="14"/>
                  </a:cubicBezTo>
                  <a:cubicBezTo>
                    <a:pt x="0" y="21"/>
                    <a:pt x="8" y="27"/>
                    <a:pt x="18" y="27"/>
                  </a:cubicBezTo>
                  <a:cubicBezTo>
                    <a:pt x="28" y="27"/>
                    <a:pt x="36" y="21"/>
                    <a:pt x="35" y="14"/>
                  </a:cubicBezTo>
                  <a:close/>
                </a:path>
              </a:pathLst>
            </a:custGeom>
            <a:grpFill/>
            <a:ln>
              <a:noFill/>
            </a:ln>
          </p:spPr>
          <p:txBody>
            <a:bodyPr anchor="ctr"/>
            <a:lstStyle/>
            <a:p>
              <a:pPr algn="ctr"/>
              <a:endParaRPr/>
            </a:p>
          </p:txBody>
        </p:sp>
        <p:sp>
          <p:nvSpPr>
            <p:cNvPr id="568" name="ïṡlîḍè">
              <a:extLst>
                <a:ext uri="{FF2B5EF4-FFF2-40B4-BE49-F238E27FC236}">
                  <a16:creationId xmlns:a16="http://schemas.microsoft.com/office/drawing/2014/main" id="{7A40F1FA-58BD-4EEC-A81B-94E01888F39A}"/>
                </a:ext>
              </a:extLst>
            </p:cNvPr>
            <p:cNvSpPr/>
            <p:nvPr/>
          </p:nvSpPr>
          <p:spPr bwMode="auto">
            <a:xfrm>
              <a:off x="6068711" y="3558521"/>
              <a:ext cx="131151" cy="98749"/>
            </a:xfrm>
            <a:custGeom>
              <a:avLst/>
              <a:gdLst>
                <a:gd name="T0" fmla="*/ 36 w 36"/>
                <a:gd name="T1" fmla="*/ 14 h 27"/>
                <a:gd name="T2" fmla="*/ 17 w 36"/>
                <a:gd name="T3" fmla="*/ 0 h 27"/>
                <a:gd name="T4" fmla="*/ 0 w 36"/>
                <a:gd name="T5" fmla="*/ 14 h 27"/>
                <a:gd name="T6" fmla="*/ 19 w 36"/>
                <a:gd name="T7" fmla="*/ 27 h 27"/>
                <a:gd name="T8" fmla="*/ 36 w 36"/>
                <a:gd name="T9" fmla="*/ 14 h 27"/>
              </a:gdLst>
              <a:ahLst/>
              <a:cxnLst>
                <a:cxn ang="0">
                  <a:pos x="T0" y="T1"/>
                </a:cxn>
                <a:cxn ang="0">
                  <a:pos x="T2" y="T3"/>
                </a:cxn>
                <a:cxn ang="0">
                  <a:pos x="T4" y="T5"/>
                </a:cxn>
                <a:cxn ang="0">
                  <a:pos x="T6" y="T7"/>
                </a:cxn>
                <a:cxn ang="0">
                  <a:pos x="T8" y="T9"/>
                </a:cxn>
              </a:cxnLst>
              <a:rect l="0" t="0" r="r" b="b"/>
              <a:pathLst>
                <a:path w="36" h="27">
                  <a:moveTo>
                    <a:pt x="36" y="14"/>
                  </a:moveTo>
                  <a:cubicBezTo>
                    <a:pt x="35" y="6"/>
                    <a:pt x="27" y="0"/>
                    <a:pt x="17" y="0"/>
                  </a:cubicBezTo>
                  <a:cubicBezTo>
                    <a:pt x="8" y="0"/>
                    <a:pt x="0" y="6"/>
                    <a:pt x="0" y="14"/>
                  </a:cubicBezTo>
                  <a:cubicBezTo>
                    <a:pt x="1" y="21"/>
                    <a:pt x="9" y="27"/>
                    <a:pt x="19" y="27"/>
                  </a:cubicBezTo>
                  <a:cubicBezTo>
                    <a:pt x="28" y="27"/>
                    <a:pt x="36" y="21"/>
                    <a:pt x="36" y="14"/>
                  </a:cubicBezTo>
                  <a:close/>
                </a:path>
              </a:pathLst>
            </a:custGeom>
            <a:grpFill/>
            <a:ln>
              <a:noFill/>
            </a:ln>
          </p:spPr>
          <p:txBody>
            <a:bodyPr anchor="ctr"/>
            <a:lstStyle/>
            <a:p>
              <a:pPr algn="ctr"/>
              <a:endParaRPr/>
            </a:p>
          </p:txBody>
        </p:sp>
        <p:sp>
          <p:nvSpPr>
            <p:cNvPr id="569" name="ïŝḷîdé">
              <a:extLst>
                <a:ext uri="{FF2B5EF4-FFF2-40B4-BE49-F238E27FC236}">
                  <a16:creationId xmlns:a16="http://schemas.microsoft.com/office/drawing/2014/main" id="{87EF4D80-9EF0-4FA0-BAB6-BF06AC75A8DE}"/>
                </a:ext>
              </a:extLst>
            </p:cNvPr>
            <p:cNvSpPr/>
            <p:nvPr/>
          </p:nvSpPr>
          <p:spPr bwMode="auto">
            <a:xfrm>
              <a:off x="6226091" y="3558521"/>
              <a:ext cx="131151" cy="98749"/>
            </a:xfrm>
            <a:custGeom>
              <a:avLst/>
              <a:gdLst>
                <a:gd name="T0" fmla="*/ 36 w 36"/>
                <a:gd name="T1" fmla="*/ 14 h 27"/>
                <a:gd name="T2" fmla="*/ 17 w 36"/>
                <a:gd name="T3" fmla="*/ 0 h 27"/>
                <a:gd name="T4" fmla="*/ 1 w 36"/>
                <a:gd name="T5" fmla="*/ 14 h 27"/>
                <a:gd name="T6" fmla="*/ 19 w 36"/>
                <a:gd name="T7" fmla="*/ 27 h 27"/>
                <a:gd name="T8" fmla="*/ 36 w 36"/>
                <a:gd name="T9" fmla="*/ 14 h 27"/>
              </a:gdLst>
              <a:ahLst/>
              <a:cxnLst>
                <a:cxn ang="0">
                  <a:pos x="T0" y="T1"/>
                </a:cxn>
                <a:cxn ang="0">
                  <a:pos x="T2" y="T3"/>
                </a:cxn>
                <a:cxn ang="0">
                  <a:pos x="T4" y="T5"/>
                </a:cxn>
                <a:cxn ang="0">
                  <a:pos x="T6" y="T7"/>
                </a:cxn>
                <a:cxn ang="0">
                  <a:pos x="T8" y="T9"/>
                </a:cxn>
              </a:cxnLst>
              <a:rect l="0" t="0" r="r" b="b"/>
              <a:pathLst>
                <a:path w="36" h="27">
                  <a:moveTo>
                    <a:pt x="36" y="14"/>
                  </a:moveTo>
                  <a:cubicBezTo>
                    <a:pt x="35" y="6"/>
                    <a:pt x="27" y="0"/>
                    <a:pt x="17" y="0"/>
                  </a:cubicBezTo>
                  <a:cubicBezTo>
                    <a:pt x="8" y="0"/>
                    <a:pt x="0" y="6"/>
                    <a:pt x="1" y="14"/>
                  </a:cubicBezTo>
                  <a:cubicBezTo>
                    <a:pt x="1" y="21"/>
                    <a:pt x="9" y="27"/>
                    <a:pt x="19" y="27"/>
                  </a:cubicBezTo>
                  <a:cubicBezTo>
                    <a:pt x="29" y="27"/>
                    <a:pt x="36" y="21"/>
                    <a:pt x="36" y="14"/>
                  </a:cubicBezTo>
                  <a:close/>
                </a:path>
              </a:pathLst>
            </a:custGeom>
            <a:grpFill/>
            <a:ln>
              <a:noFill/>
            </a:ln>
          </p:spPr>
          <p:txBody>
            <a:bodyPr anchor="ctr"/>
            <a:lstStyle/>
            <a:p>
              <a:pPr algn="ctr"/>
              <a:endParaRPr/>
            </a:p>
          </p:txBody>
        </p:sp>
        <p:sp>
          <p:nvSpPr>
            <p:cNvPr id="570" name="îṥ1ïḍê">
              <a:extLst>
                <a:ext uri="{FF2B5EF4-FFF2-40B4-BE49-F238E27FC236}">
                  <a16:creationId xmlns:a16="http://schemas.microsoft.com/office/drawing/2014/main" id="{5ACD1809-5300-4323-A53A-D445DE237468}"/>
                </a:ext>
              </a:extLst>
            </p:cNvPr>
            <p:cNvSpPr/>
            <p:nvPr/>
          </p:nvSpPr>
          <p:spPr bwMode="auto">
            <a:xfrm>
              <a:off x="6383472" y="3558521"/>
              <a:ext cx="134237" cy="98749"/>
            </a:xfrm>
            <a:custGeom>
              <a:avLst/>
              <a:gdLst>
                <a:gd name="T0" fmla="*/ 36 w 37"/>
                <a:gd name="T1" fmla="*/ 14 h 27"/>
                <a:gd name="T2" fmla="*/ 17 w 37"/>
                <a:gd name="T3" fmla="*/ 0 h 27"/>
                <a:gd name="T4" fmla="*/ 1 w 37"/>
                <a:gd name="T5" fmla="*/ 14 h 27"/>
                <a:gd name="T6" fmla="*/ 20 w 37"/>
                <a:gd name="T7" fmla="*/ 27 h 27"/>
                <a:gd name="T8" fmla="*/ 36 w 37"/>
                <a:gd name="T9" fmla="*/ 14 h 27"/>
              </a:gdLst>
              <a:ahLst/>
              <a:cxnLst>
                <a:cxn ang="0">
                  <a:pos x="T0" y="T1"/>
                </a:cxn>
                <a:cxn ang="0">
                  <a:pos x="T2" y="T3"/>
                </a:cxn>
                <a:cxn ang="0">
                  <a:pos x="T4" y="T5"/>
                </a:cxn>
                <a:cxn ang="0">
                  <a:pos x="T6" y="T7"/>
                </a:cxn>
                <a:cxn ang="0">
                  <a:pos x="T8" y="T9"/>
                </a:cxn>
              </a:cxnLst>
              <a:rect l="0" t="0" r="r" b="b"/>
              <a:pathLst>
                <a:path w="37" h="27">
                  <a:moveTo>
                    <a:pt x="36" y="14"/>
                  </a:moveTo>
                  <a:cubicBezTo>
                    <a:pt x="35" y="6"/>
                    <a:pt x="27" y="0"/>
                    <a:pt x="17" y="0"/>
                  </a:cubicBezTo>
                  <a:cubicBezTo>
                    <a:pt x="8" y="0"/>
                    <a:pt x="0" y="6"/>
                    <a:pt x="1" y="14"/>
                  </a:cubicBezTo>
                  <a:cubicBezTo>
                    <a:pt x="1" y="21"/>
                    <a:pt x="10" y="27"/>
                    <a:pt x="20" y="27"/>
                  </a:cubicBezTo>
                  <a:cubicBezTo>
                    <a:pt x="29" y="27"/>
                    <a:pt x="37" y="21"/>
                    <a:pt x="36" y="14"/>
                  </a:cubicBezTo>
                  <a:close/>
                </a:path>
              </a:pathLst>
            </a:custGeom>
            <a:grpFill/>
            <a:ln>
              <a:noFill/>
            </a:ln>
          </p:spPr>
          <p:txBody>
            <a:bodyPr anchor="ctr"/>
            <a:lstStyle/>
            <a:p>
              <a:pPr algn="ctr"/>
              <a:endParaRPr/>
            </a:p>
          </p:txBody>
        </p:sp>
        <p:sp>
          <p:nvSpPr>
            <p:cNvPr id="571" name="îṧľîḑe">
              <a:extLst>
                <a:ext uri="{FF2B5EF4-FFF2-40B4-BE49-F238E27FC236}">
                  <a16:creationId xmlns:a16="http://schemas.microsoft.com/office/drawing/2014/main" id="{12560C15-B971-457A-B03C-E0AD442BEE01}"/>
                </a:ext>
              </a:extLst>
            </p:cNvPr>
            <p:cNvSpPr/>
            <p:nvPr/>
          </p:nvSpPr>
          <p:spPr bwMode="auto">
            <a:xfrm>
              <a:off x="6539310" y="3558521"/>
              <a:ext cx="135779" cy="98749"/>
            </a:xfrm>
            <a:custGeom>
              <a:avLst/>
              <a:gdLst>
                <a:gd name="T0" fmla="*/ 36 w 37"/>
                <a:gd name="T1" fmla="*/ 14 h 27"/>
                <a:gd name="T2" fmla="*/ 17 w 37"/>
                <a:gd name="T3" fmla="*/ 0 h 27"/>
                <a:gd name="T4" fmla="*/ 1 w 37"/>
                <a:gd name="T5" fmla="*/ 14 h 27"/>
                <a:gd name="T6" fmla="*/ 20 w 37"/>
                <a:gd name="T7" fmla="*/ 27 h 27"/>
                <a:gd name="T8" fmla="*/ 36 w 37"/>
                <a:gd name="T9" fmla="*/ 14 h 27"/>
              </a:gdLst>
              <a:ahLst/>
              <a:cxnLst>
                <a:cxn ang="0">
                  <a:pos x="T0" y="T1"/>
                </a:cxn>
                <a:cxn ang="0">
                  <a:pos x="T2" y="T3"/>
                </a:cxn>
                <a:cxn ang="0">
                  <a:pos x="T4" y="T5"/>
                </a:cxn>
                <a:cxn ang="0">
                  <a:pos x="T6" y="T7"/>
                </a:cxn>
                <a:cxn ang="0">
                  <a:pos x="T8" y="T9"/>
                </a:cxn>
              </a:cxnLst>
              <a:rect l="0" t="0" r="r" b="b"/>
              <a:pathLst>
                <a:path w="37" h="27">
                  <a:moveTo>
                    <a:pt x="36" y="14"/>
                  </a:moveTo>
                  <a:cubicBezTo>
                    <a:pt x="36" y="6"/>
                    <a:pt x="27" y="0"/>
                    <a:pt x="17" y="0"/>
                  </a:cubicBezTo>
                  <a:cubicBezTo>
                    <a:pt x="8" y="0"/>
                    <a:pt x="0" y="6"/>
                    <a:pt x="1" y="14"/>
                  </a:cubicBezTo>
                  <a:cubicBezTo>
                    <a:pt x="2" y="21"/>
                    <a:pt x="10" y="27"/>
                    <a:pt x="20" y="27"/>
                  </a:cubicBezTo>
                  <a:cubicBezTo>
                    <a:pt x="30" y="27"/>
                    <a:pt x="37" y="21"/>
                    <a:pt x="36" y="14"/>
                  </a:cubicBezTo>
                  <a:close/>
                </a:path>
              </a:pathLst>
            </a:custGeom>
            <a:grpFill/>
            <a:ln>
              <a:noFill/>
            </a:ln>
          </p:spPr>
          <p:txBody>
            <a:bodyPr anchor="ctr"/>
            <a:lstStyle/>
            <a:p>
              <a:pPr algn="ctr"/>
              <a:endParaRPr/>
            </a:p>
          </p:txBody>
        </p:sp>
        <p:sp>
          <p:nvSpPr>
            <p:cNvPr id="572" name="iṧ1iďê">
              <a:extLst>
                <a:ext uri="{FF2B5EF4-FFF2-40B4-BE49-F238E27FC236}">
                  <a16:creationId xmlns:a16="http://schemas.microsoft.com/office/drawing/2014/main" id="{465EC7E1-9DC5-42F2-8F7C-9557E1BBECD9}"/>
                </a:ext>
              </a:extLst>
            </p:cNvPr>
            <p:cNvSpPr/>
            <p:nvPr/>
          </p:nvSpPr>
          <p:spPr bwMode="auto">
            <a:xfrm>
              <a:off x="6699776" y="3558521"/>
              <a:ext cx="132693" cy="98749"/>
            </a:xfrm>
            <a:custGeom>
              <a:avLst/>
              <a:gdLst>
                <a:gd name="T0" fmla="*/ 36 w 36"/>
                <a:gd name="T1" fmla="*/ 14 h 27"/>
                <a:gd name="T2" fmla="*/ 16 w 36"/>
                <a:gd name="T3" fmla="*/ 0 h 27"/>
                <a:gd name="T4" fmla="*/ 0 w 36"/>
                <a:gd name="T5" fmla="*/ 14 h 27"/>
                <a:gd name="T6" fmla="*/ 19 w 36"/>
                <a:gd name="T7" fmla="*/ 27 h 27"/>
                <a:gd name="T8" fmla="*/ 36 w 36"/>
                <a:gd name="T9" fmla="*/ 14 h 27"/>
              </a:gdLst>
              <a:ahLst/>
              <a:cxnLst>
                <a:cxn ang="0">
                  <a:pos x="T0" y="T1"/>
                </a:cxn>
                <a:cxn ang="0">
                  <a:pos x="T2" y="T3"/>
                </a:cxn>
                <a:cxn ang="0">
                  <a:pos x="T4" y="T5"/>
                </a:cxn>
                <a:cxn ang="0">
                  <a:pos x="T6" y="T7"/>
                </a:cxn>
                <a:cxn ang="0">
                  <a:pos x="T8" y="T9"/>
                </a:cxn>
              </a:cxnLst>
              <a:rect l="0" t="0" r="r" b="b"/>
              <a:pathLst>
                <a:path w="36" h="27">
                  <a:moveTo>
                    <a:pt x="36" y="14"/>
                  </a:moveTo>
                  <a:cubicBezTo>
                    <a:pt x="35" y="6"/>
                    <a:pt x="26" y="0"/>
                    <a:pt x="16" y="0"/>
                  </a:cubicBezTo>
                  <a:cubicBezTo>
                    <a:pt x="7" y="0"/>
                    <a:pt x="0" y="6"/>
                    <a:pt x="0" y="14"/>
                  </a:cubicBezTo>
                  <a:cubicBezTo>
                    <a:pt x="1" y="21"/>
                    <a:pt x="10" y="27"/>
                    <a:pt x="19" y="27"/>
                  </a:cubicBezTo>
                  <a:cubicBezTo>
                    <a:pt x="29" y="27"/>
                    <a:pt x="36" y="21"/>
                    <a:pt x="36" y="14"/>
                  </a:cubicBezTo>
                  <a:close/>
                </a:path>
              </a:pathLst>
            </a:custGeom>
            <a:grpFill/>
            <a:ln>
              <a:noFill/>
            </a:ln>
          </p:spPr>
          <p:txBody>
            <a:bodyPr anchor="ctr"/>
            <a:lstStyle/>
            <a:p>
              <a:pPr algn="ctr"/>
              <a:endParaRPr/>
            </a:p>
          </p:txBody>
        </p:sp>
        <p:sp>
          <p:nvSpPr>
            <p:cNvPr id="573" name="iṡlîďè">
              <a:extLst>
                <a:ext uri="{FF2B5EF4-FFF2-40B4-BE49-F238E27FC236}">
                  <a16:creationId xmlns:a16="http://schemas.microsoft.com/office/drawing/2014/main" id="{69DBC7C6-8E58-4026-AD20-DF21848DEA1E}"/>
                </a:ext>
              </a:extLst>
            </p:cNvPr>
            <p:cNvSpPr/>
            <p:nvPr/>
          </p:nvSpPr>
          <p:spPr bwMode="auto">
            <a:xfrm>
              <a:off x="5750864" y="3678870"/>
              <a:ext cx="132693" cy="103378"/>
            </a:xfrm>
            <a:custGeom>
              <a:avLst/>
              <a:gdLst>
                <a:gd name="T0" fmla="*/ 36 w 36"/>
                <a:gd name="T1" fmla="*/ 14 h 28"/>
                <a:gd name="T2" fmla="*/ 18 w 36"/>
                <a:gd name="T3" fmla="*/ 0 h 28"/>
                <a:gd name="T4" fmla="*/ 1 w 36"/>
                <a:gd name="T5" fmla="*/ 14 h 28"/>
                <a:gd name="T6" fmla="*/ 18 w 36"/>
                <a:gd name="T7" fmla="*/ 28 h 28"/>
                <a:gd name="T8" fmla="*/ 36 w 36"/>
                <a:gd name="T9" fmla="*/ 14 h 28"/>
              </a:gdLst>
              <a:ahLst/>
              <a:cxnLst>
                <a:cxn ang="0">
                  <a:pos x="T0" y="T1"/>
                </a:cxn>
                <a:cxn ang="0">
                  <a:pos x="T2" y="T3"/>
                </a:cxn>
                <a:cxn ang="0">
                  <a:pos x="T4" y="T5"/>
                </a:cxn>
                <a:cxn ang="0">
                  <a:pos x="T6" y="T7"/>
                </a:cxn>
                <a:cxn ang="0">
                  <a:pos x="T8" y="T9"/>
                </a:cxn>
              </a:cxnLst>
              <a:rect l="0" t="0" r="r" b="b"/>
              <a:pathLst>
                <a:path w="36" h="28">
                  <a:moveTo>
                    <a:pt x="36" y="14"/>
                  </a:moveTo>
                  <a:cubicBezTo>
                    <a:pt x="36" y="6"/>
                    <a:pt x="28" y="0"/>
                    <a:pt x="18" y="0"/>
                  </a:cubicBezTo>
                  <a:cubicBezTo>
                    <a:pt x="9" y="0"/>
                    <a:pt x="1" y="6"/>
                    <a:pt x="1" y="14"/>
                  </a:cubicBezTo>
                  <a:cubicBezTo>
                    <a:pt x="0" y="22"/>
                    <a:pt x="8" y="28"/>
                    <a:pt x="18" y="28"/>
                  </a:cubicBezTo>
                  <a:cubicBezTo>
                    <a:pt x="28" y="28"/>
                    <a:pt x="36" y="22"/>
                    <a:pt x="36" y="14"/>
                  </a:cubicBezTo>
                  <a:close/>
                </a:path>
              </a:pathLst>
            </a:custGeom>
            <a:grpFill/>
            <a:ln>
              <a:noFill/>
            </a:ln>
          </p:spPr>
          <p:txBody>
            <a:bodyPr anchor="ctr"/>
            <a:lstStyle/>
            <a:p>
              <a:pPr algn="ctr"/>
              <a:endParaRPr/>
            </a:p>
          </p:txBody>
        </p:sp>
        <p:sp>
          <p:nvSpPr>
            <p:cNvPr id="574" name="íṧľíde">
              <a:extLst>
                <a:ext uri="{FF2B5EF4-FFF2-40B4-BE49-F238E27FC236}">
                  <a16:creationId xmlns:a16="http://schemas.microsoft.com/office/drawing/2014/main" id="{693D0D18-F615-4003-B007-25AAF56A0CB1}"/>
                </a:ext>
              </a:extLst>
            </p:cNvPr>
            <p:cNvSpPr/>
            <p:nvPr/>
          </p:nvSpPr>
          <p:spPr bwMode="auto">
            <a:xfrm>
              <a:off x="5912874" y="3678870"/>
              <a:ext cx="131151" cy="103378"/>
            </a:xfrm>
            <a:custGeom>
              <a:avLst/>
              <a:gdLst>
                <a:gd name="T0" fmla="*/ 36 w 36"/>
                <a:gd name="T1" fmla="*/ 14 h 28"/>
                <a:gd name="T2" fmla="*/ 18 w 36"/>
                <a:gd name="T3" fmla="*/ 0 h 28"/>
                <a:gd name="T4" fmla="*/ 0 w 36"/>
                <a:gd name="T5" fmla="*/ 14 h 28"/>
                <a:gd name="T6" fmla="*/ 19 w 36"/>
                <a:gd name="T7" fmla="*/ 28 h 28"/>
                <a:gd name="T8" fmla="*/ 36 w 36"/>
                <a:gd name="T9" fmla="*/ 14 h 28"/>
              </a:gdLst>
              <a:ahLst/>
              <a:cxnLst>
                <a:cxn ang="0">
                  <a:pos x="T0" y="T1"/>
                </a:cxn>
                <a:cxn ang="0">
                  <a:pos x="T2" y="T3"/>
                </a:cxn>
                <a:cxn ang="0">
                  <a:pos x="T4" y="T5"/>
                </a:cxn>
                <a:cxn ang="0">
                  <a:pos x="T6" y="T7"/>
                </a:cxn>
                <a:cxn ang="0">
                  <a:pos x="T8" y="T9"/>
                </a:cxn>
              </a:cxnLst>
              <a:rect l="0" t="0" r="r" b="b"/>
              <a:pathLst>
                <a:path w="36" h="28">
                  <a:moveTo>
                    <a:pt x="36" y="14"/>
                  </a:moveTo>
                  <a:cubicBezTo>
                    <a:pt x="36" y="6"/>
                    <a:pt x="28" y="0"/>
                    <a:pt x="18" y="0"/>
                  </a:cubicBezTo>
                  <a:cubicBezTo>
                    <a:pt x="8" y="0"/>
                    <a:pt x="0" y="6"/>
                    <a:pt x="0" y="14"/>
                  </a:cubicBezTo>
                  <a:cubicBezTo>
                    <a:pt x="1" y="22"/>
                    <a:pt x="9" y="28"/>
                    <a:pt x="19" y="28"/>
                  </a:cubicBezTo>
                  <a:cubicBezTo>
                    <a:pt x="29" y="28"/>
                    <a:pt x="36" y="22"/>
                    <a:pt x="36" y="14"/>
                  </a:cubicBezTo>
                  <a:close/>
                </a:path>
              </a:pathLst>
            </a:custGeom>
            <a:grpFill/>
            <a:ln>
              <a:noFill/>
            </a:ln>
          </p:spPr>
          <p:txBody>
            <a:bodyPr anchor="ctr"/>
            <a:lstStyle/>
            <a:p>
              <a:pPr algn="ctr"/>
              <a:endParaRPr/>
            </a:p>
          </p:txBody>
        </p:sp>
        <p:sp>
          <p:nvSpPr>
            <p:cNvPr id="575" name="íṡ1íḋé">
              <a:extLst>
                <a:ext uri="{FF2B5EF4-FFF2-40B4-BE49-F238E27FC236}">
                  <a16:creationId xmlns:a16="http://schemas.microsoft.com/office/drawing/2014/main" id="{B7B29BB1-B477-48A7-908D-6C6F7B84E966}"/>
                </a:ext>
              </a:extLst>
            </p:cNvPr>
            <p:cNvSpPr/>
            <p:nvPr/>
          </p:nvSpPr>
          <p:spPr bwMode="auto">
            <a:xfrm>
              <a:off x="6073340" y="3678870"/>
              <a:ext cx="131151" cy="103378"/>
            </a:xfrm>
            <a:custGeom>
              <a:avLst/>
              <a:gdLst>
                <a:gd name="T0" fmla="*/ 36 w 36"/>
                <a:gd name="T1" fmla="*/ 14 h 28"/>
                <a:gd name="T2" fmla="*/ 18 w 36"/>
                <a:gd name="T3" fmla="*/ 0 h 28"/>
                <a:gd name="T4" fmla="*/ 0 w 36"/>
                <a:gd name="T5" fmla="*/ 14 h 28"/>
                <a:gd name="T6" fmla="*/ 19 w 36"/>
                <a:gd name="T7" fmla="*/ 28 h 28"/>
                <a:gd name="T8" fmla="*/ 36 w 36"/>
                <a:gd name="T9" fmla="*/ 14 h 28"/>
              </a:gdLst>
              <a:ahLst/>
              <a:cxnLst>
                <a:cxn ang="0">
                  <a:pos x="T0" y="T1"/>
                </a:cxn>
                <a:cxn ang="0">
                  <a:pos x="T2" y="T3"/>
                </a:cxn>
                <a:cxn ang="0">
                  <a:pos x="T4" y="T5"/>
                </a:cxn>
                <a:cxn ang="0">
                  <a:pos x="T6" y="T7"/>
                </a:cxn>
                <a:cxn ang="0">
                  <a:pos x="T8" y="T9"/>
                </a:cxn>
              </a:cxnLst>
              <a:rect l="0" t="0" r="r" b="b"/>
              <a:pathLst>
                <a:path w="36" h="28">
                  <a:moveTo>
                    <a:pt x="36" y="14"/>
                  </a:moveTo>
                  <a:cubicBezTo>
                    <a:pt x="36" y="6"/>
                    <a:pt x="28" y="0"/>
                    <a:pt x="18" y="0"/>
                  </a:cubicBezTo>
                  <a:cubicBezTo>
                    <a:pt x="8" y="0"/>
                    <a:pt x="0" y="6"/>
                    <a:pt x="0" y="14"/>
                  </a:cubicBezTo>
                  <a:cubicBezTo>
                    <a:pt x="1" y="22"/>
                    <a:pt x="9" y="28"/>
                    <a:pt x="19" y="28"/>
                  </a:cubicBezTo>
                  <a:cubicBezTo>
                    <a:pt x="29" y="28"/>
                    <a:pt x="36" y="22"/>
                    <a:pt x="36" y="14"/>
                  </a:cubicBezTo>
                  <a:close/>
                </a:path>
              </a:pathLst>
            </a:custGeom>
            <a:grpFill/>
            <a:ln>
              <a:noFill/>
            </a:ln>
          </p:spPr>
          <p:txBody>
            <a:bodyPr anchor="ctr"/>
            <a:lstStyle/>
            <a:p>
              <a:pPr algn="ctr"/>
              <a:endParaRPr/>
            </a:p>
          </p:txBody>
        </p:sp>
        <p:sp>
          <p:nvSpPr>
            <p:cNvPr id="576" name="i$líḓê">
              <a:extLst>
                <a:ext uri="{FF2B5EF4-FFF2-40B4-BE49-F238E27FC236}">
                  <a16:creationId xmlns:a16="http://schemas.microsoft.com/office/drawing/2014/main" id="{83E167BB-A4AB-482B-B9BB-FB4FA0F82C71}"/>
                </a:ext>
              </a:extLst>
            </p:cNvPr>
            <p:cNvSpPr/>
            <p:nvPr/>
          </p:nvSpPr>
          <p:spPr bwMode="auto">
            <a:xfrm>
              <a:off x="6233807" y="3678870"/>
              <a:ext cx="134237" cy="103378"/>
            </a:xfrm>
            <a:custGeom>
              <a:avLst/>
              <a:gdLst>
                <a:gd name="T0" fmla="*/ 36 w 37"/>
                <a:gd name="T1" fmla="*/ 14 h 28"/>
                <a:gd name="T2" fmla="*/ 17 w 37"/>
                <a:gd name="T3" fmla="*/ 0 h 28"/>
                <a:gd name="T4" fmla="*/ 0 w 37"/>
                <a:gd name="T5" fmla="*/ 14 h 28"/>
                <a:gd name="T6" fmla="*/ 19 w 37"/>
                <a:gd name="T7" fmla="*/ 28 h 28"/>
                <a:gd name="T8" fmla="*/ 36 w 37"/>
                <a:gd name="T9" fmla="*/ 14 h 28"/>
              </a:gdLst>
              <a:ahLst/>
              <a:cxnLst>
                <a:cxn ang="0">
                  <a:pos x="T0" y="T1"/>
                </a:cxn>
                <a:cxn ang="0">
                  <a:pos x="T2" y="T3"/>
                </a:cxn>
                <a:cxn ang="0">
                  <a:pos x="T4" y="T5"/>
                </a:cxn>
                <a:cxn ang="0">
                  <a:pos x="T6" y="T7"/>
                </a:cxn>
                <a:cxn ang="0">
                  <a:pos x="T8" y="T9"/>
                </a:cxn>
              </a:cxnLst>
              <a:rect l="0" t="0" r="r" b="b"/>
              <a:pathLst>
                <a:path w="37" h="28">
                  <a:moveTo>
                    <a:pt x="36" y="14"/>
                  </a:moveTo>
                  <a:cubicBezTo>
                    <a:pt x="36" y="6"/>
                    <a:pt x="27" y="0"/>
                    <a:pt x="17" y="0"/>
                  </a:cubicBezTo>
                  <a:cubicBezTo>
                    <a:pt x="8" y="0"/>
                    <a:pt x="0" y="6"/>
                    <a:pt x="0" y="14"/>
                  </a:cubicBezTo>
                  <a:cubicBezTo>
                    <a:pt x="1" y="22"/>
                    <a:pt x="9" y="28"/>
                    <a:pt x="19" y="28"/>
                  </a:cubicBezTo>
                  <a:cubicBezTo>
                    <a:pt x="29" y="28"/>
                    <a:pt x="37" y="22"/>
                    <a:pt x="36" y="14"/>
                  </a:cubicBezTo>
                  <a:close/>
                </a:path>
              </a:pathLst>
            </a:custGeom>
            <a:grpFill/>
            <a:ln>
              <a:noFill/>
            </a:ln>
          </p:spPr>
          <p:txBody>
            <a:bodyPr anchor="ctr"/>
            <a:lstStyle/>
            <a:p>
              <a:pPr algn="ctr"/>
              <a:endParaRPr/>
            </a:p>
          </p:txBody>
        </p:sp>
        <p:sp>
          <p:nvSpPr>
            <p:cNvPr id="577" name="î$ḷïḑé">
              <a:extLst>
                <a:ext uri="{FF2B5EF4-FFF2-40B4-BE49-F238E27FC236}">
                  <a16:creationId xmlns:a16="http://schemas.microsoft.com/office/drawing/2014/main" id="{0392B6DB-5361-4504-9ADE-06C825CC3A49}"/>
                </a:ext>
              </a:extLst>
            </p:cNvPr>
            <p:cNvSpPr/>
            <p:nvPr/>
          </p:nvSpPr>
          <p:spPr bwMode="auto">
            <a:xfrm>
              <a:off x="6394273" y="3678870"/>
              <a:ext cx="134237" cy="103378"/>
            </a:xfrm>
            <a:custGeom>
              <a:avLst/>
              <a:gdLst>
                <a:gd name="T0" fmla="*/ 36 w 37"/>
                <a:gd name="T1" fmla="*/ 14 h 28"/>
                <a:gd name="T2" fmla="*/ 17 w 37"/>
                <a:gd name="T3" fmla="*/ 0 h 28"/>
                <a:gd name="T4" fmla="*/ 0 w 37"/>
                <a:gd name="T5" fmla="*/ 14 h 28"/>
                <a:gd name="T6" fmla="*/ 19 w 37"/>
                <a:gd name="T7" fmla="*/ 28 h 28"/>
                <a:gd name="T8" fmla="*/ 36 w 37"/>
                <a:gd name="T9" fmla="*/ 14 h 28"/>
              </a:gdLst>
              <a:ahLst/>
              <a:cxnLst>
                <a:cxn ang="0">
                  <a:pos x="T0" y="T1"/>
                </a:cxn>
                <a:cxn ang="0">
                  <a:pos x="T2" y="T3"/>
                </a:cxn>
                <a:cxn ang="0">
                  <a:pos x="T4" y="T5"/>
                </a:cxn>
                <a:cxn ang="0">
                  <a:pos x="T6" y="T7"/>
                </a:cxn>
                <a:cxn ang="0">
                  <a:pos x="T8" y="T9"/>
                </a:cxn>
              </a:cxnLst>
              <a:rect l="0" t="0" r="r" b="b"/>
              <a:pathLst>
                <a:path w="37" h="28">
                  <a:moveTo>
                    <a:pt x="36" y="14"/>
                  </a:moveTo>
                  <a:cubicBezTo>
                    <a:pt x="35" y="6"/>
                    <a:pt x="27" y="0"/>
                    <a:pt x="17" y="0"/>
                  </a:cubicBezTo>
                  <a:cubicBezTo>
                    <a:pt x="7" y="0"/>
                    <a:pt x="0" y="6"/>
                    <a:pt x="0" y="14"/>
                  </a:cubicBezTo>
                  <a:cubicBezTo>
                    <a:pt x="1" y="22"/>
                    <a:pt x="9" y="28"/>
                    <a:pt x="19" y="28"/>
                  </a:cubicBezTo>
                  <a:cubicBezTo>
                    <a:pt x="29" y="28"/>
                    <a:pt x="37" y="22"/>
                    <a:pt x="36" y="14"/>
                  </a:cubicBezTo>
                  <a:close/>
                </a:path>
              </a:pathLst>
            </a:custGeom>
            <a:grpFill/>
            <a:ln>
              <a:noFill/>
            </a:ln>
          </p:spPr>
          <p:txBody>
            <a:bodyPr anchor="ctr"/>
            <a:lstStyle/>
            <a:p>
              <a:pPr algn="ctr"/>
              <a:endParaRPr/>
            </a:p>
          </p:txBody>
        </p:sp>
        <p:sp>
          <p:nvSpPr>
            <p:cNvPr id="578" name="išḷïḍé">
              <a:extLst>
                <a:ext uri="{FF2B5EF4-FFF2-40B4-BE49-F238E27FC236}">
                  <a16:creationId xmlns:a16="http://schemas.microsoft.com/office/drawing/2014/main" id="{C671C007-CED6-4167-9839-41EB3E03B611}"/>
                </a:ext>
              </a:extLst>
            </p:cNvPr>
            <p:cNvSpPr/>
            <p:nvPr/>
          </p:nvSpPr>
          <p:spPr bwMode="auto">
            <a:xfrm>
              <a:off x="6550110" y="3678870"/>
              <a:ext cx="138865" cy="103378"/>
            </a:xfrm>
            <a:custGeom>
              <a:avLst/>
              <a:gdLst>
                <a:gd name="T0" fmla="*/ 37 w 38"/>
                <a:gd name="T1" fmla="*/ 14 h 28"/>
                <a:gd name="T2" fmla="*/ 18 w 38"/>
                <a:gd name="T3" fmla="*/ 0 h 28"/>
                <a:gd name="T4" fmla="*/ 1 w 38"/>
                <a:gd name="T5" fmla="*/ 14 h 28"/>
                <a:gd name="T6" fmla="*/ 20 w 38"/>
                <a:gd name="T7" fmla="*/ 28 h 28"/>
                <a:gd name="T8" fmla="*/ 37 w 38"/>
                <a:gd name="T9" fmla="*/ 14 h 28"/>
              </a:gdLst>
              <a:ahLst/>
              <a:cxnLst>
                <a:cxn ang="0">
                  <a:pos x="T0" y="T1"/>
                </a:cxn>
                <a:cxn ang="0">
                  <a:pos x="T2" y="T3"/>
                </a:cxn>
                <a:cxn ang="0">
                  <a:pos x="T4" y="T5"/>
                </a:cxn>
                <a:cxn ang="0">
                  <a:pos x="T6" y="T7"/>
                </a:cxn>
                <a:cxn ang="0">
                  <a:pos x="T8" y="T9"/>
                </a:cxn>
              </a:cxnLst>
              <a:rect l="0" t="0" r="r" b="b"/>
              <a:pathLst>
                <a:path w="38" h="28">
                  <a:moveTo>
                    <a:pt x="37" y="14"/>
                  </a:moveTo>
                  <a:cubicBezTo>
                    <a:pt x="36" y="6"/>
                    <a:pt x="27" y="0"/>
                    <a:pt x="18" y="0"/>
                  </a:cubicBezTo>
                  <a:cubicBezTo>
                    <a:pt x="8" y="0"/>
                    <a:pt x="0" y="6"/>
                    <a:pt x="1" y="14"/>
                  </a:cubicBezTo>
                  <a:cubicBezTo>
                    <a:pt x="2" y="22"/>
                    <a:pt x="10" y="28"/>
                    <a:pt x="20" y="28"/>
                  </a:cubicBezTo>
                  <a:cubicBezTo>
                    <a:pt x="30" y="28"/>
                    <a:pt x="38" y="22"/>
                    <a:pt x="37" y="14"/>
                  </a:cubicBezTo>
                  <a:close/>
                </a:path>
              </a:pathLst>
            </a:custGeom>
            <a:grpFill/>
            <a:ln>
              <a:noFill/>
            </a:ln>
          </p:spPr>
          <p:txBody>
            <a:bodyPr anchor="ctr"/>
            <a:lstStyle/>
            <a:p>
              <a:pPr algn="ctr"/>
              <a:endParaRPr/>
            </a:p>
          </p:txBody>
        </p:sp>
        <p:sp>
          <p:nvSpPr>
            <p:cNvPr id="579" name="işļîḑé">
              <a:extLst>
                <a:ext uri="{FF2B5EF4-FFF2-40B4-BE49-F238E27FC236}">
                  <a16:creationId xmlns:a16="http://schemas.microsoft.com/office/drawing/2014/main" id="{2F24890F-FB1B-4EA1-9AEA-83FCA32F2E49}"/>
                </a:ext>
              </a:extLst>
            </p:cNvPr>
            <p:cNvSpPr/>
            <p:nvPr/>
          </p:nvSpPr>
          <p:spPr bwMode="auto">
            <a:xfrm>
              <a:off x="6710577" y="3678870"/>
              <a:ext cx="138865" cy="103378"/>
            </a:xfrm>
            <a:custGeom>
              <a:avLst/>
              <a:gdLst>
                <a:gd name="T0" fmla="*/ 37 w 38"/>
                <a:gd name="T1" fmla="*/ 14 h 28"/>
                <a:gd name="T2" fmla="*/ 17 w 38"/>
                <a:gd name="T3" fmla="*/ 0 h 28"/>
                <a:gd name="T4" fmla="*/ 1 w 38"/>
                <a:gd name="T5" fmla="*/ 14 h 28"/>
                <a:gd name="T6" fmla="*/ 20 w 38"/>
                <a:gd name="T7" fmla="*/ 28 h 28"/>
                <a:gd name="T8" fmla="*/ 37 w 38"/>
                <a:gd name="T9" fmla="*/ 14 h 28"/>
              </a:gdLst>
              <a:ahLst/>
              <a:cxnLst>
                <a:cxn ang="0">
                  <a:pos x="T0" y="T1"/>
                </a:cxn>
                <a:cxn ang="0">
                  <a:pos x="T2" y="T3"/>
                </a:cxn>
                <a:cxn ang="0">
                  <a:pos x="T4" y="T5"/>
                </a:cxn>
                <a:cxn ang="0">
                  <a:pos x="T6" y="T7"/>
                </a:cxn>
                <a:cxn ang="0">
                  <a:pos x="T8" y="T9"/>
                </a:cxn>
              </a:cxnLst>
              <a:rect l="0" t="0" r="r" b="b"/>
              <a:pathLst>
                <a:path w="38" h="28">
                  <a:moveTo>
                    <a:pt x="37" y="14"/>
                  </a:moveTo>
                  <a:cubicBezTo>
                    <a:pt x="36" y="6"/>
                    <a:pt x="27" y="0"/>
                    <a:pt x="17" y="0"/>
                  </a:cubicBezTo>
                  <a:cubicBezTo>
                    <a:pt x="7" y="0"/>
                    <a:pt x="0" y="6"/>
                    <a:pt x="1" y="14"/>
                  </a:cubicBezTo>
                  <a:cubicBezTo>
                    <a:pt x="2" y="22"/>
                    <a:pt x="10" y="28"/>
                    <a:pt x="20" y="28"/>
                  </a:cubicBezTo>
                  <a:cubicBezTo>
                    <a:pt x="30" y="28"/>
                    <a:pt x="38" y="22"/>
                    <a:pt x="37" y="14"/>
                  </a:cubicBezTo>
                  <a:close/>
                </a:path>
              </a:pathLst>
            </a:custGeom>
            <a:grpFill/>
            <a:ln>
              <a:noFill/>
            </a:ln>
          </p:spPr>
          <p:txBody>
            <a:bodyPr anchor="ctr"/>
            <a:lstStyle/>
            <a:p>
              <a:pPr algn="ctr"/>
              <a:endParaRPr/>
            </a:p>
          </p:txBody>
        </p:sp>
        <p:sp>
          <p:nvSpPr>
            <p:cNvPr id="580" name="íṡḷiḋè">
              <a:extLst>
                <a:ext uri="{FF2B5EF4-FFF2-40B4-BE49-F238E27FC236}">
                  <a16:creationId xmlns:a16="http://schemas.microsoft.com/office/drawing/2014/main" id="{D8CF6113-6EC8-469A-B0EC-6FEB33416BE8}"/>
                </a:ext>
              </a:extLst>
            </p:cNvPr>
            <p:cNvSpPr/>
            <p:nvPr/>
          </p:nvSpPr>
          <p:spPr bwMode="auto">
            <a:xfrm>
              <a:off x="5915960" y="3803849"/>
              <a:ext cx="131151" cy="101834"/>
            </a:xfrm>
            <a:prstGeom prst="ellipse">
              <a:avLst/>
            </a:prstGeom>
            <a:grpFill/>
            <a:ln>
              <a:noFill/>
            </a:ln>
          </p:spPr>
          <p:txBody>
            <a:bodyPr anchor="ctr"/>
            <a:lstStyle/>
            <a:p>
              <a:pPr algn="ctr"/>
              <a:endParaRPr/>
            </a:p>
          </p:txBody>
        </p:sp>
        <p:sp>
          <p:nvSpPr>
            <p:cNvPr id="581" name="iŝļîďé">
              <a:extLst>
                <a:ext uri="{FF2B5EF4-FFF2-40B4-BE49-F238E27FC236}">
                  <a16:creationId xmlns:a16="http://schemas.microsoft.com/office/drawing/2014/main" id="{AEA22482-9807-4867-A74E-69377DCA36F2}"/>
                </a:ext>
              </a:extLst>
            </p:cNvPr>
            <p:cNvSpPr/>
            <p:nvPr/>
          </p:nvSpPr>
          <p:spPr bwMode="auto">
            <a:xfrm>
              <a:off x="6076426" y="3803849"/>
              <a:ext cx="134237" cy="101834"/>
            </a:xfrm>
            <a:custGeom>
              <a:avLst/>
              <a:gdLst>
                <a:gd name="T0" fmla="*/ 37 w 37"/>
                <a:gd name="T1" fmla="*/ 14 h 28"/>
                <a:gd name="T2" fmla="*/ 18 w 37"/>
                <a:gd name="T3" fmla="*/ 0 h 28"/>
                <a:gd name="T4" fmla="*/ 0 w 37"/>
                <a:gd name="T5" fmla="*/ 14 h 28"/>
                <a:gd name="T6" fmla="*/ 19 w 37"/>
                <a:gd name="T7" fmla="*/ 28 h 28"/>
                <a:gd name="T8" fmla="*/ 37 w 37"/>
                <a:gd name="T9" fmla="*/ 14 h 28"/>
              </a:gdLst>
              <a:ahLst/>
              <a:cxnLst>
                <a:cxn ang="0">
                  <a:pos x="T0" y="T1"/>
                </a:cxn>
                <a:cxn ang="0">
                  <a:pos x="T2" y="T3"/>
                </a:cxn>
                <a:cxn ang="0">
                  <a:pos x="T4" y="T5"/>
                </a:cxn>
                <a:cxn ang="0">
                  <a:pos x="T6" y="T7"/>
                </a:cxn>
                <a:cxn ang="0">
                  <a:pos x="T8" y="T9"/>
                </a:cxn>
              </a:cxnLst>
              <a:rect l="0" t="0" r="r" b="b"/>
              <a:pathLst>
                <a:path w="37" h="28">
                  <a:moveTo>
                    <a:pt x="37" y="14"/>
                  </a:moveTo>
                  <a:cubicBezTo>
                    <a:pt x="36" y="6"/>
                    <a:pt x="28" y="0"/>
                    <a:pt x="18" y="0"/>
                  </a:cubicBezTo>
                  <a:cubicBezTo>
                    <a:pt x="8" y="0"/>
                    <a:pt x="0" y="6"/>
                    <a:pt x="0" y="14"/>
                  </a:cubicBezTo>
                  <a:cubicBezTo>
                    <a:pt x="1" y="22"/>
                    <a:pt x="9" y="28"/>
                    <a:pt x="19" y="28"/>
                  </a:cubicBezTo>
                  <a:cubicBezTo>
                    <a:pt x="29" y="28"/>
                    <a:pt x="37" y="22"/>
                    <a:pt x="37" y="14"/>
                  </a:cubicBezTo>
                  <a:close/>
                </a:path>
              </a:pathLst>
            </a:custGeom>
            <a:grpFill/>
            <a:ln>
              <a:noFill/>
            </a:ln>
          </p:spPr>
          <p:txBody>
            <a:bodyPr anchor="ctr"/>
            <a:lstStyle/>
            <a:p>
              <a:pPr algn="ctr"/>
              <a:endParaRPr/>
            </a:p>
          </p:txBody>
        </p:sp>
        <p:sp>
          <p:nvSpPr>
            <p:cNvPr id="582" name="îşļîďê">
              <a:extLst>
                <a:ext uri="{FF2B5EF4-FFF2-40B4-BE49-F238E27FC236}">
                  <a16:creationId xmlns:a16="http://schemas.microsoft.com/office/drawing/2014/main" id="{B447F8F9-6AE8-4837-BE5E-90C6C31A6A1A}"/>
                </a:ext>
              </a:extLst>
            </p:cNvPr>
            <p:cNvSpPr/>
            <p:nvPr/>
          </p:nvSpPr>
          <p:spPr bwMode="auto">
            <a:xfrm>
              <a:off x="6239978" y="3803849"/>
              <a:ext cx="135779" cy="101834"/>
            </a:xfrm>
            <a:custGeom>
              <a:avLst/>
              <a:gdLst>
                <a:gd name="T0" fmla="*/ 36 w 37"/>
                <a:gd name="T1" fmla="*/ 14 h 28"/>
                <a:gd name="T2" fmla="*/ 17 w 37"/>
                <a:gd name="T3" fmla="*/ 0 h 28"/>
                <a:gd name="T4" fmla="*/ 0 w 37"/>
                <a:gd name="T5" fmla="*/ 14 h 28"/>
                <a:gd name="T6" fmla="*/ 19 w 37"/>
                <a:gd name="T7" fmla="*/ 28 h 28"/>
                <a:gd name="T8" fmla="*/ 36 w 37"/>
                <a:gd name="T9" fmla="*/ 14 h 28"/>
              </a:gdLst>
              <a:ahLst/>
              <a:cxnLst>
                <a:cxn ang="0">
                  <a:pos x="T0" y="T1"/>
                </a:cxn>
                <a:cxn ang="0">
                  <a:pos x="T2" y="T3"/>
                </a:cxn>
                <a:cxn ang="0">
                  <a:pos x="T4" y="T5"/>
                </a:cxn>
                <a:cxn ang="0">
                  <a:pos x="T6" y="T7"/>
                </a:cxn>
                <a:cxn ang="0">
                  <a:pos x="T8" y="T9"/>
                </a:cxn>
              </a:cxnLst>
              <a:rect l="0" t="0" r="r" b="b"/>
              <a:pathLst>
                <a:path w="37" h="28">
                  <a:moveTo>
                    <a:pt x="36" y="14"/>
                  </a:moveTo>
                  <a:cubicBezTo>
                    <a:pt x="36" y="6"/>
                    <a:pt x="27" y="0"/>
                    <a:pt x="17" y="0"/>
                  </a:cubicBezTo>
                  <a:cubicBezTo>
                    <a:pt x="7" y="0"/>
                    <a:pt x="0" y="6"/>
                    <a:pt x="0" y="14"/>
                  </a:cubicBezTo>
                  <a:cubicBezTo>
                    <a:pt x="0" y="22"/>
                    <a:pt x="9" y="28"/>
                    <a:pt x="19" y="28"/>
                  </a:cubicBezTo>
                  <a:cubicBezTo>
                    <a:pt x="29" y="28"/>
                    <a:pt x="37" y="22"/>
                    <a:pt x="36" y="14"/>
                  </a:cubicBezTo>
                  <a:close/>
                </a:path>
              </a:pathLst>
            </a:custGeom>
            <a:grpFill/>
            <a:ln>
              <a:noFill/>
            </a:ln>
          </p:spPr>
          <p:txBody>
            <a:bodyPr anchor="ctr"/>
            <a:lstStyle/>
            <a:p>
              <a:pPr algn="ctr"/>
              <a:endParaRPr/>
            </a:p>
          </p:txBody>
        </p:sp>
        <p:sp>
          <p:nvSpPr>
            <p:cNvPr id="583" name="îṡlïde">
              <a:extLst>
                <a:ext uri="{FF2B5EF4-FFF2-40B4-BE49-F238E27FC236}">
                  <a16:creationId xmlns:a16="http://schemas.microsoft.com/office/drawing/2014/main" id="{CEB74CC1-8049-491B-A0A2-F489F872F593}"/>
                </a:ext>
              </a:extLst>
            </p:cNvPr>
            <p:cNvSpPr/>
            <p:nvPr/>
          </p:nvSpPr>
          <p:spPr bwMode="auto">
            <a:xfrm>
              <a:off x="6400445" y="3803849"/>
              <a:ext cx="138865" cy="101834"/>
            </a:xfrm>
            <a:custGeom>
              <a:avLst/>
              <a:gdLst>
                <a:gd name="T0" fmla="*/ 37 w 38"/>
                <a:gd name="T1" fmla="*/ 14 h 28"/>
                <a:gd name="T2" fmla="*/ 18 w 38"/>
                <a:gd name="T3" fmla="*/ 0 h 28"/>
                <a:gd name="T4" fmla="*/ 0 w 38"/>
                <a:gd name="T5" fmla="*/ 14 h 28"/>
                <a:gd name="T6" fmla="*/ 20 w 38"/>
                <a:gd name="T7" fmla="*/ 28 h 28"/>
                <a:gd name="T8" fmla="*/ 37 w 38"/>
                <a:gd name="T9" fmla="*/ 14 h 28"/>
              </a:gdLst>
              <a:ahLst/>
              <a:cxnLst>
                <a:cxn ang="0">
                  <a:pos x="T0" y="T1"/>
                </a:cxn>
                <a:cxn ang="0">
                  <a:pos x="T2" y="T3"/>
                </a:cxn>
                <a:cxn ang="0">
                  <a:pos x="T4" y="T5"/>
                </a:cxn>
                <a:cxn ang="0">
                  <a:pos x="T6" y="T7"/>
                </a:cxn>
                <a:cxn ang="0">
                  <a:pos x="T8" y="T9"/>
                </a:cxn>
              </a:cxnLst>
              <a:rect l="0" t="0" r="r" b="b"/>
              <a:pathLst>
                <a:path w="38" h="28">
                  <a:moveTo>
                    <a:pt x="37" y="14"/>
                  </a:moveTo>
                  <a:cubicBezTo>
                    <a:pt x="36" y="6"/>
                    <a:pt x="28" y="0"/>
                    <a:pt x="18" y="0"/>
                  </a:cubicBezTo>
                  <a:cubicBezTo>
                    <a:pt x="8" y="0"/>
                    <a:pt x="0" y="6"/>
                    <a:pt x="0" y="14"/>
                  </a:cubicBezTo>
                  <a:cubicBezTo>
                    <a:pt x="1" y="22"/>
                    <a:pt x="10" y="28"/>
                    <a:pt x="20" y="28"/>
                  </a:cubicBezTo>
                  <a:cubicBezTo>
                    <a:pt x="30" y="28"/>
                    <a:pt x="38" y="22"/>
                    <a:pt x="37" y="14"/>
                  </a:cubicBezTo>
                  <a:close/>
                </a:path>
              </a:pathLst>
            </a:custGeom>
            <a:grpFill/>
            <a:ln>
              <a:noFill/>
            </a:ln>
          </p:spPr>
          <p:txBody>
            <a:bodyPr anchor="ctr"/>
            <a:lstStyle/>
            <a:p>
              <a:pPr algn="ctr"/>
              <a:endParaRPr/>
            </a:p>
          </p:txBody>
        </p:sp>
        <p:sp>
          <p:nvSpPr>
            <p:cNvPr id="584" name="íṣ1ídè">
              <a:extLst>
                <a:ext uri="{FF2B5EF4-FFF2-40B4-BE49-F238E27FC236}">
                  <a16:creationId xmlns:a16="http://schemas.microsoft.com/office/drawing/2014/main" id="{D418AD3A-0B7D-4924-967C-C2D9905D1264}"/>
                </a:ext>
              </a:extLst>
            </p:cNvPr>
            <p:cNvSpPr/>
            <p:nvPr/>
          </p:nvSpPr>
          <p:spPr bwMode="auto">
            <a:xfrm>
              <a:off x="6560911" y="3803849"/>
              <a:ext cx="138865" cy="101834"/>
            </a:xfrm>
            <a:custGeom>
              <a:avLst/>
              <a:gdLst>
                <a:gd name="T0" fmla="*/ 37 w 38"/>
                <a:gd name="T1" fmla="*/ 14 h 28"/>
                <a:gd name="T2" fmla="*/ 18 w 38"/>
                <a:gd name="T3" fmla="*/ 0 h 28"/>
                <a:gd name="T4" fmla="*/ 1 w 38"/>
                <a:gd name="T5" fmla="*/ 14 h 28"/>
                <a:gd name="T6" fmla="*/ 21 w 38"/>
                <a:gd name="T7" fmla="*/ 28 h 28"/>
                <a:gd name="T8" fmla="*/ 37 w 38"/>
                <a:gd name="T9" fmla="*/ 14 h 28"/>
              </a:gdLst>
              <a:ahLst/>
              <a:cxnLst>
                <a:cxn ang="0">
                  <a:pos x="T0" y="T1"/>
                </a:cxn>
                <a:cxn ang="0">
                  <a:pos x="T2" y="T3"/>
                </a:cxn>
                <a:cxn ang="0">
                  <a:pos x="T4" y="T5"/>
                </a:cxn>
                <a:cxn ang="0">
                  <a:pos x="T6" y="T7"/>
                </a:cxn>
                <a:cxn ang="0">
                  <a:pos x="T8" y="T9"/>
                </a:cxn>
              </a:cxnLst>
              <a:rect l="0" t="0" r="r" b="b"/>
              <a:pathLst>
                <a:path w="38" h="28">
                  <a:moveTo>
                    <a:pt x="37" y="14"/>
                  </a:moveTo>
                  <a:cubicBezTo>
                    <a:pt x="37" y="6"/>
                    <a:pt x="28" y="0"/>
                    <a:pt x="18" y="0"/>
                  </a:cubicBezTo>
                  <a:cubicBezTo>
                    <a:pt x="8" y="0"/>
                    <a:pt x="0" y="6"/>
                    <a:pt x="1" y="14"/>
                  </a:cubicBezTo>
                  <a:cubicBezTo>
                    <a:pt x="2" y="22"/>
                    <a:pt x="10" y="28"/>
                    <a:pt x="21" y="28"/>
                  </a:cubicBezTo>
                  <a:cubicBezTo>
                    <a:pt x="31" y="28"/>
                    <a:pt x="38" y="22"/>
                    <a:pt x="37" y="14"/>
                  </a:cubicBezTo>
                  <a:close/>
                </a:path>
              </a:pathLst>
            </a:custGeom>
            <a:grpFill/>
            <a:ln>
              <a:noFill/>
            </a:ln>
          </p:spPr>
          <p:txBody>
            <a:bodyPr anchor="ctr"/>
            <a:lstStyle/>
            <a:p>
              <a:pPr algn="ctr"/>
              <a:endParaRPr/>
            </a:p>
          </p:txBody>
        </p:sp>
        <p:sp>
          <p:nvSpPr>
            <p:cNvPr id="585" name="iśḷîďè">
              <a:extLst>
                <a:ext uri="{FF2B5EF4-FFF2-40B4-BE49-F238E27FC236}">
                  <a16:creationId xmlns:a16="http://schemas.microsoft.com/office/drawing/2014/main" id="{D777BEE3-6FC3-4BBE-AF55-71882E1AD2E8}"/>
                </a:ext>
              </a:extLst>
            </p:cNvPr>
            <p:cNvSpPr/>
            <p:nvPr/>
          </p:nvSpPr>
          <p:spPr bwMode="auto">
            <a:xfrm>
              <a:off x="6726006" y="3803849"/>
              <a:ext cx="138865" cy="101834"/>
            </a:xfrm>
            <a:custGeom>
              <a:avLst/>
              <a:gdLst>
                <a:gd name="T0" fmla="*/ 37 w 38"/>
                <a:gd name="T1" fmla="*/ 14 h 28"/>
                <a:gd name="T2" fmla="*/ 17 w 38"/>
                <a:gd name="T3" fmla="*/ 0 h 28"/>
                <a:gd name="T4" fmla="*/ 1 w 38"/>
                <a:gd name="T5" fmla="*/ 14 h 28"/>
                <a:gd name="T6" fmla="*/ 20 w 38"/>
                <a:gd name="T7" fmla="*/ 28 h 28"/>
                <a:gd name="T8" fmla="*/ 37 w 38"/>
                <a:gd name="T9" fmla="*/ 14 h 28"/>
              </a:gdLst>
              <a:ahLst/>
              <a:cxnLst>
                <a:cxn ang="0">
                  <a:pos x="T0" y="T1"/>
                </a:cxn>
                <a:cxn ang="0">
                  <a:pos x="T2" y="T3"/>
                </a:cxn>
                <a:cxn ang="0">
                  <a:pos x="T4" y="T5"/>
                </a:cxn>
                <a:cxn ang="0">
                  <a:pos x="T6" y="T7"/>
                </a:cxn>
                <a:cxn ang="0">
                  <a:pos x="T8" y="T9"/>
                </a:cxn>
              </a:cxnLst>
              <a:rect l="0" t="0" r="r" b="b"/>
              <a:pathLst>
                <a:path w="38" h="28">
                  <a:moveTo>
                    <a:pt x="37" y="14"/>
                  </a:moveTo>
                  <a:cubicBezTo>
                    <a:pt x="36" y="6"/>
                    <a:pt x="27" y="0"/>
                    <a:pt x="17" y="0"/>
                  </a:cubicBezTo>
                  <a:cubicBezTo>
                    <a:pt x="7" y="0"/>
                    <a:pt x="0" y="6"/>
                    <a:pt x="1" y="14"/>
                  </a:cubicBezTo>
                  <a:cubicBezTo>
                    <a:pt x="1" y="22"/>
                    <a:pt x="10" y="28"/>
                    <a:pt x="20" y="28"/>
                  </a:cubicBezTo>
                  <a:cubicBezTo>
                    <a:pt x="31" y="28"/>
                    <a:pt x="38" y="22"/>
                    <a:pt x="37" y="14"/>
                  </a:cubicBezTo>
                  <a:close/>
                </a:path>
              </a:pathLst>
            </a:custGeom>
            <a:grpFill/>
            <a:ln>
              <a:noFill/>
            </a:ln>
          </p:spPr>
          <p:txBody>
            <a:bodyPr anchor="ctr"/>
            <a:lstStyle/>
            <a:p>
              <a:pPr algn="ctr"/>
              <a:endParaRPr/>
            </a:p>
          </p:txBody>
        </p:sp>
        <p:sp>
          <p:nvSpPr>
            <p:cNvPr id="586" name="iṩ1íďê">
              <a:extLst>
                <a:ext uri="{FF2B5EF4-FFF2-40B4-BE49-F238E27FC236}">
                  <a16:creationId xmlns:a16="http://schemas.microsoft.com/office/drawing/2014/main" id="{CED8DCC0-D93E-4303-933D-9542C7BE46D1}"/>
                </a:ext>
              </a:extLst>
            </p:cNvPr>
            <p:cNvSpPr/>
            <p:nvPr/>
          </p:nvSpPr>
          <p:spPr bwMode="auto">
            <a:xfrm>
              <a:off x="5915960" y="3931914"/>
              <a:ext cx="134237" cy="104920"/>
            </a:xfrm>
            <a:custGeom>
              <a:avLst/>
              <a:gdLst>
                <a:gd name="T0" fmla="*/ 37 w 37"/>
                <a:gd name="T1" fmla="*/ 14 h 29"/>
                <a:gd name="T2" fmla="*/ 18 w 37"/>
                <a:gd name="T3" fmla="*/ 0 h 29"/>
                <a:gd name="T4" fmla="*/ 0 w 37"/>
                <a:gd name="T5" fmla="*/ 14 h 29"/>
                <a:gd name="T6" fmla="*/ 19 w 37"/>
                <a:gd name="T7" fmla="*/ 29 h 29"/>
                <a:gd name="T8" fmla="*/ 37 w 37"/>
                <a:gd name="T9" fmla="*/ 14 h 29"/>
              </a:gdLst>
              <a:ahLst/>
              <a:cxnLst>
                <a:cxn ang="0">
                  <a:pos x="T0" y="T1"/>
                </a:cxn>
                <a:cxn ang="0">
                  <a:pos x="T2" y="T3"/>
                </a:cxn>
                <a:cxn ang="0">
                  <a:pos x="T4" y="T5"/>
                </a:cxn>
                <a:cxn ang="0">
                  <a:pos x="T6" y="T7"/>
                </a:cxn>
                <a:cxn ang="0">
                  <a:pos x="T8" y="T9"/>
                </a:cxn>
              </a:cxnLst>
              <a:rect l="0" t="0" r="r" b="b"/>
              <a:pathLst>
                <a:path w="37" h="29">
                  <a:moveTo>
                    <a:pt x="37" y="14"/>
                  </a:moveTo>
                  <a:cubicBezTo>
                    <a:pt x="37" y="6"/>
                    <a:pt x="29" y="0"/>
                    <a:pt x="18" y="0"/>
                  </a:cubicBezTo>
                  <a:cubicBezTo>
                    <a:pt x="8" y="0"/>
                    <a:pt x="0" y="6"/>
                    <a:pt x="0" y="14"/>
                  </a:cubicBezTo>
                  <a:cubicBezTo>
                    <a:pt x="0" y="22"/>
                    <a:pt x="9" y="29"/>
                    <a:pt x="19" y="29"/>
                  </a:cubicBezTo>
                  <a:cubicBezTo>
                    <a:pt x="29" y="29"/>
                    <a:pt x="37" y="22"/>
                    <a:pt x="37" y="14"/>
                  </a:cubicBezTo>
                  <a:close/>
                </a:path>
              </a:pathLst>
            </a:custGeom>
            <a:grpFill/>
            <a:ln>
              <a:noFill/>
            </a:ln>
          </p:spPr>
          <p:txBody>
            <a:bodyPr anchor="ctr"/>
            <a:lstStyle/>
            <a:p>
              <a:pPr algn="ctr"/>
              <a:endParaRPr/>
            </a:p>
          </p:txBody>
        </p:sp>
        <p:sp>
          <p:nvSpPr>
            <p:cNvPr id="587" name="iŝḻiḋè">
              <a:extLst>
                <a:ext uri="{FF2B5EF4-FFF2-40B4-BE49-F238E27FC236}">
                  <a16:creationId xmlns:a16="http://schemas.microsoft.com/office/drawing/2014/main" id="{1850246E-F21C-4B12-A748-8932F16BD557}"/>
                </a:ext>
              </a:extLst>
            </p:cNvPr>
            <p:cNvSpPr/>
            <p:nvPr/>
          </p:nvSpPr>
          <p:spPr bwMode="auto">
            <a:xfrm>
              <a:off x="6079512" y="3931914"/>
              <a:ext cx="138865" cy="104920"/>
            </a:xfrm>
            <a:custGeom>
              <a:avLst/>
              <a:gdLst>
                <a:gd name="T0" fmla="*/ 37 w 38"/>
                <a:gd name="T1" fmla="*/ 14 h 29"/>
                <a:gd name="T2" fmla="*/ 18 w 38"/>
                <a:gd name="T3" fmla="*/ 0 h 29"/>
                <a:gd name="T4" fmla="*/ 0 w 38"/>
                <a:gd name="T5" fmla="*/ 14 h 29"/>
                <a:gd name="T6" fmla="*/ 19 w 38"/>
                <a:gd name="T7" fmla="*/ 29 h 29"/>
                <a:gd name="T8" fmla="*/ 37 w 38"/>
                <a:gd name="T9" fmla="*/ 14 h 29"/>
              </a:gdLst>
              <a:ahLst/>
              <a:cxnLst>
                <a:cxn ang="0">
                  <a:pos x="T0" y="T1"/>
                </a:cxn>
                <a:cxn ang="0">
                  <a:pos x="T2" y="T3"/>
                </a:cxn>
                <a:cxn ang="0">
                  <a:pos x="T4" y="T5"/>
                </a:cxn>
                <a:cxn ang="0">
                  <a:pos x="T6" y="T7"/>
                </a:cxn>
                <a:cxn ang="0">
                  <a:pos x="T8" y="T9"/>
                </a:cxn>
              </a:cxnLst>
              <a:rect l="0" t="0" r="r" b="b"/>
              <a:pathLst>
                <a:path w="38" h="29">
                  <a:moveTo>
                    <a:pt x="37" y="14"/>
                  </a:moveTo>
                  <a:cubicBezTo>
                    <a:pt x="37" y="6"/>
                    <a:pt x="28" y="0"/>
                    <a:pt x="18" y="0"/>
                  </a:cubicBezTo>
                  <a:cubicBezTo>
                    <a:pt x="8" y="0"/>
                    <a:pt x="0" y="6"/>
                    <a:pt x="0" y="14"/>
                  </a:cubicBezTo>
                  <a:cubicBezTo>
                    <a:pt x="1" y="22"/>
                    <a:pt x="9" y="29"/>
                    <a:pt x="19" y="29"/>
                  </a:cubicBezTo>
                  <a:cubicBezTo>
                    <a:pt x="30" y="29"/>
                    <a:pt x="38" y="22"/>
                    <a:pt x="37" y="14"/>
                  </a:cubicBezTo>
                  <a:close/>
                </a:path>
              </a:pathLst>
            </a:custGeom>
            <a:grpFill/>
            <a:ln>
              <a:noFill/>
            </a:ln>
          </p:spPr>
          <p:txBody>
            <a:bodyPr anchor="ctr"/>
            <a:lstStyle/>
            <a:p>
              <a:pPr algn="ctr"/>
              <a:endParaRPr/>
            </a:p>
          </p:txBody>
        </p:sp>
        <p:sp>
          <p:nvSpPr>
            <p:cNvPr id="588" name="iŝḻïḋe">
              <a:extLst>
                <a:ext uri="{FF2B5EF4-FFF2-40B4-BE49-F238E27FC236}">
                  <a16:creationId xmlns:a16="http://schemas.microsoft.com/office/drawing/2014/main" id="{8DFCCE2B-3392-4E11-A9DC-69D5D9FA6DC7}"/>
                </a:ext>
              </a:extLst>
            </p:cNvPr>
            <p:cNvSpPr/>
            <p:nvPr/>
          </p:nvSpPr>
          <p:spPr bwMode="auto">
            <a:xfrm>
              <a:off x="6244607" y="3931914"/>
              <a:ext cx="138865" cy="104920"/>
            </a:xfrm>
            <a:custGeom>
              <a:avLst/>
              <a:gdLst>
                <a:gd name="T0" fmla="*/ 38 w 38"/>
                <a:gd name="T1" fmla="*/ 14 h 29"/>
                <a:gd name="T2" fmla="*/ 18 w 38"/>
                <a:gd name="T3" fmla="*/ 0 h 29"/>
                <a:gd name="T4" fmla="*/ 1 w 38"/>
                <a:gd name="T5" fmla="*/ 14 h 29"/>
                <a:gd name="T6" fmla="*/ 20 w 38"/>
                <a:gd name="T7" fmla="*/ 29 h 29"/>
                <a:gd name="T8" fmla="*/ 38 w 38"/>
                <a:gd name="T9" fmla="*/ 14 h 29"/>
              </a:gdLst>
              <a:ahLst/>
              <a:cxnLst>
                <a:cxn ang="0">
                  <a:pos x="T0" y="T1"/>
                </a:cxn>
                <a:cxn ang="0">
                  <a:pos x="T2" y="T3"/>
                </a:cxn>
                <a:cxn ang="0">
                  <a:pos x="T4" y="T5"/>
                </a:cxn>
                <a:cxn ang="0">
                  <a:pos x="T6" y="T7"/>
                </a:cxn>
                <a:cxn ang="0">
                  <a:pos x="T8" y="T9"/>
                </a:cxn>
              </a:cxnLst>
              <a:rect l="0" t="0" r="r" b="b"/>
              <a:pathLst>
                <a:path w="38" h="29">
                  <a:moveTo>
                    <a:pt x="38" y="14"/>
                  </a:moveTo>
                  <a:cubicBezTo>
                    <a:pt x="37" y="6"/>
                    <a:pt x="28" y="0"/>
                    <a:pt x="18" y="0"/>
                  </a:cubicBezTo>
                  <a:cubicBezTo>
                    <a:pt x="8" y="0"/>
                    <a:pt x="0" y="6"/>
                    <a:pt x="1" y="14"/>
                  </a:cubicBezTo>
                  <a:cubicBezTo>
                    <a:pt x="1" y="22"/>
                    <a:pt x="10" y="29"/>
                    <a:pt x="20" y="29"/>
                  </a:cubicBezTo>
                  <a:cubicBezTo>
                    <a:pt x="30" y="29"/>
                    <a:pt x="38" y="22"/>
                    <a:pt x="38" y="14"/>
                  </a:cubicBezTo>
                  <a:close/>
                </a:path>
              </a:pathLst>
            </a:custGeom>
            <a:grpFill/>
            <a:ln>
              <a:noFill/>
            </a:ln>
          </p:spPr>
          <p:txBody>
            <a:bodyPr anchor="ctr"/>
            <a:lstStyle/>
            <a:p>
              <a:pPr algn="ctr"/>
              <a:endParaRPr/>
            </a:p>
          </p:txBody>
        </p:sp>
        <p:sp>
          <p:nvSpPr>
            <p:cNvPr id="589" name="íṣlîḓé">
              <a:extLst>
                <a:ext uri="{FF2B5EF4-FFF2-40B4-BE49-F238E27FC236}">
                  <a16:creationId xmlns:a16="http://schemas.microsoft.com/office/drawing/2014/main" id="{C1F9567D-4A13-47E5-9333-FF6295D4556A}"/>
                </a:ext>
              </a:extLst>
            </p:cNvPr>
            <p:cNvSpPr/>
            <p:nvPr/>
          </p:nvSpPr>
          <p:spPr bwMode="auto">
            <a:xfrm>
              <a:off x="6408159" y="3931914"/>
              <a:ext cx="141951" cy="104920"/>
            </a:xfrm>
            <a:custGeom>
              <a:avLst/>
              <a:gdLst>
                <a:gd name="T0" fmla="*/ 38 w 39"/>
                <a:gd name="T1" fmla="*/ 14 h 29"/>
                <a:gd name="T2" fmla="*/ 18 w 39"/>
                <a:gd name="T3" fmla="*/ 0 h 29"/>
                <a:gd name="T4" fmla="*/ 1 w 39"/>
                <a:gd name="T5" fmla="*/ 14 h 29"/>
                <a:gd name="T6" fmla="*/ 21 w 39"/>
                <a:gd name="T7" fmla="*/ 29 h 29"/>
                <a:gd name="T8" fmla="*/ 38 w 39"/>
                <a:gd name="T9" fmla="*/ 14 h 29"/>
              </a:gdLst>
              <a:ahLst/>
              <a:cxnLst>
                <a:cxn ang="0">
                  <a:pos x="T0" y="T1"/>
                </a:cxn>
                <a:cxn ang="0">
                  <a:pos x="T2" y="T3"/>
                </a:cxn>
                <a:cxn ang="0">
                  <a:pos x="T4" y="T5"/>
                </a:cxn>
                <a:cxn ang="0">
                  <a:pos x="T6" y="T7"/>
                </a:cxn>
                <a:cxn ang="0">
                  <a:pos x="T8" y="T9"/>
                </a:cxn>
              </a:cxnLst>
              <a:rect l="0" t="0" r="r" b="b"/>
              <a:pathLst>
                <a:path w="39" h="29">
                  <a:moveTo>
                    <a:pt x="38" y="14"/>
                  </a:moveTo>
                  <a:cubicBezTo>
                    <a:pt x="37" y="6"/>
                    <a:pt x="28" y="0"/>
                    <a:pt x="18" y="0"/>
                  </a:cubicBezTo>
                  <a:cubicBezTo>
                    <a:pt x="8" y="0"/>
                    <a:pt x="0" y="6"/>
                    <a:pt x="1" y="14"/>
                  </a:cubicBezTo>
                  <a:cubicBezTo>
                    <a:pt x="1" y="22"/>
                    <a:pt x="10" y="29"/>
                    <a:pt x="21" y="29"/>
                  </a:cubicBezTo>
                  <a:cubicBezTo>
                    <a:pt x="31" y="29"/>
                    <a:pt x="39" y="22"/>
                    <a:pt x="38" y="14"/>
                  </a:cubicBezTo>
                  <a:close/>
                </a:path>
              </a:pathLst>
            </a:custGeom>
            <a:grpFill/>
            <a:ln>
              <a:noFill/>
            </a:ln>
          </p:spPr>
          <p:txBody>
            <a:bodyPr anchor="ctr"/>
            <a:lstStyle/>
            <a:p>
              <a:pPr algn="ctr"/>
              <a:endParaRPr/>
            </a:p>
          </p:txBody>
        </p:sp>
        <p:sp>
          <p:nvSpPr>
            <p:cNvPr id="590" name="íṥḷiḍé">
              <a:extLst>
                <a:ext uri="{FF2B5EF4-FFF2-40B4-BE49-F238E27FC236}">
                  <a16:creationId xmlns:a16="http://schemas.microsoft.com/office/drawing/2014/main" id="{A5C6CA44-C88D-4772-960C-0F07EE2CD1F7}"/>
                </a:ext>
              </a:extLst>
            </p:cNvPr>
            <p:cNvSpPr/>
            <p:nvPr/>
          </p:nvSpPr>
          <p:spPr bwMode="auto">
            <a:xfrm>
              <a:off x="6573255" y="3931914"/>
              <a:ext cx="141951" cy="104920"/>
            </a:xfrm>
            <a:custGeom>
              <a:avLst/>
              <a:gdLst>
                <a:gd name="T0" fmla="*/ 38 w 39"/>
                <a:gd name="T1" fmla="*/ 14 h 29"/>
                <a:gd name="T2" fmla="*/ 18 w 39"/>
                <a:gd name="T3" fmla="*/ 0 h 29"/>
                <a:gd name="T4" fmla="*/ 1 w 39"/>
                <a:gd name="T5" fmla="*/ 14 h 29"/>
                <a:gd name="T6" fmla="*/ 21 w 39"/>
                <a:gd name="T7" fmla="*/ 29 h 29"/>
                <a:gd name="T8" fmla="*/ 38 w 39"/>
                <a:gd name="T9" fmla="*/ 14 h 29"/>
              </a:gdLst>
              <a:ahLst/>
              <a:cxnLst>
                <a:cxn ang="0">
                  <a:pos x="T0" y="T1"/>
                </a:cxn>
                <a:cxn ang="0">
                  <a:pos x="T2" y="T3"/>
                </a:cxn>
                <a:cxn ang="0">
                  <a:pos x="T4" y="T5"/>
                </a:cxn>
                <a:cxn ang="0">
                  <a:pos x="T6" y="T7"/>
                </a:cxn>
                <a:cxn ang="0">
                  <a:pos x="T8" y="T9"/>
                </a:cxn>
              </a:cxnLst>
              <a:rect l="0" t="0" r="r" b="b"/>
              <a:pathLst>
                <a:path w="39" h="29">
                  <a:moveTo>
                    <a:pt x="38" y="14"/>
                  </a:moveTo>
                  <a:cubicBezTo>
                    <a:pt x="37" y="6"/>
                    <a:pt x="28" y="0"/>
                    <a:pt x="18" y="0"/>
                  </a:cubicBezTo>
                  <a:cubicBezTo>
                    <a:pt x="8" y="0"/>
                    <a:pt x="0" y="6"/>
                    <a:pt x="1" y="14"/>
                  </a:cubicBezTo>
                  <a:cubicBezTo>
                    <a:pt x="2" y="22"/>
                    <a:pt x="11" y="29"/>
                    <a:pt x="21" y="29"/>
                  </a:cubicBezTo>
                  <a:cubicBezTo>
                    <a:pt x="31" y="29"/>
                    <a:pt x="39" y="22"/>
                    <a:pt x="38" y="14"/>
                  </a:cubicBezTo>
                  <a:close/>
                </a:path>
              </a:pathLst>
            </a:custGeom>
            <a:grpFill/>
            <a:ln>
              <a:noFill/>
            </a:ln>
          </p:spPr>
          <p:txBody>
            <a:bodyPr anchor="ctr"/>
            <a:lstStyle/>
            <a:p>
              <a:pPr algn="ctr"/>
              <a:endParaRPr/>
            </a:p>
          </p:txBody>
        </p:sp>
        <p:sp>
          <p:nvSpPr>
            <p:cNvPr id="591" name="is1iḑè">
              <a:extLst>
                <a:ext uri="{FF2B5EF4-FFF2-40B4-BE49-F238E27FC236}">
                  <a16:creationId xmlns:a16="http://schemas.microsoft.com/office/drawing/2014/main" id="{530BAB40-861D-4227-AFC9-76AFCF3D4CA1}"/>
                </a:ext>
              </a:extLst>
            </p:cNvPr>
            <p:cNvSpPr/>
            <p:nvPr/>
          </p:nvSpPr>
          <p:spPr bwMode="auto">
            <a:xfrm>
              <a:off x="6739893" y="3931914"/>
              <a:ext cx="138865" cy="104920"/>
            </a:xfrm>
            <a:custGeom>
              <a:avLst/>
              <a:gdLst>
                <a:gd name="T0" fmla="*/ 37 w 38"/>
                <a:gd name="T1" fmla="*/ 14 h 29"/>
                <a:gd name="T2" fmla="*/ 17 w 38"/>
                <a:gd name="T3" fmla="*/ 0 h 29"/>
                <a:gd name="T4" fmla="*/ 0 w 38"/>
                <a:gd name="T5" fmla="*/ 14 h 29"/>
                <a:gd name="T6" fmla="*/ 21 w 38"/>
                <a:gd name="T7" fmla="*/ 29 h 29"/>
                <a:gd name="T8" fmla="*/ 37 w 38"/>
                <a:gd name="T9" fmla="*/ 14 h 29"/>
              </a:gdLst>
              <a:ahLst/>
              <a:cxnLst>
                <a:cxn ang="0">
                  <a:pos x="T0" y="T1"/>
                </a:cxn>
                <a:cxn ang="0">
                  <a:pos x="T2" y="T3"/>
                </a:cxn>
                <a:cxn ang="0">
                  <a:pos x="T4" y="T5"/>
                </a:cxn>
                <a:cxn ang="0">
                  <a:pos x="T6" y="T7"/>
                </a:cxn>
                <a:cxn ang="0">
                  <a:pos x="T8" y="T9"/>
                </a:cxn>
              </a:cxnLst>
              <a:rect l="0" t="0" r="r" b="b"/>
              <a:pathLst>
                <a:path w="38" h="29">
                  <a:moveTo>
                    <a:pt x="37" y="14"/>
                  </a:moveTo>
                  <a:cubicBezTo>
                    <a:pt x="36" y="6"/>
                    <a:pt x="27" y="0"/>
                    <a:pt x="17" y="0"/>
                  </a:cubicBezTo>
                  <a:cubicBezTo>
                    <a:pt x="7" y="0"/>
                    <a:pt x="0" y="6"/>
                    <a:pt x="0" y="14"/>
                  </a:cubicBezTo>
                  <a:cubicBezTo>
                    <a:pt x="1" y="22"/>
                    <a:pt x="10" y="29"/>
                    <a:pt x="21" y="29"/>
                  </a:cubicBezTo>
                  <a:cubicBezTo>
                    <a:pt x="31" y="29"/>
                    <a:pt x="38" y="22"/>
                    <a:pt x="37" y="14"/>
                  </a:cubicBezTo>
                  <a:close/>
                </a:path>
              </a:pathLst>
            </a:custGeom>
            <a:grpFill/>
            <a:ln>
              <a:noFill/>
            </a:ln>
          </p:spPr>
          <p:txBody>
            <a:bodyPr anchor="ctr"/>
            <a:lstStyle/>
            <a:p>
              <a:pPr algn="ctr"/>
              <a:endParaRPr/>
            </a:p>
          </p:txBody>
        </p:sp>
        <p:sp>
          <p:nvSpPr>
            <p:cNvPr id="592" name="ïSľíḓè">
              <a:extLst>
                <a:ext uri="{FF2B5EF4-FFF2-40B4-BE49-F238E27FC236}">
                  <a16:creationId xmlns:a16="http://schemas.microsoft.com/office/drawing/2014/main" id="{9D30A799-B30B-47B9-BB9D-E71068B2853D}"/>
                </a:ext>
              </a:extLst>
            </p:cNvPr>
            <p:cNvSpPr/>
            <p:nvPr/>
          </p:nvSpPr>
          <p:spPr bwMode="auto">
            <a:xfrm>
              <a:off x="5750864" y="4063064"/>
              <a:ext cx="135779" cy="109550"/>
            </a:xfrm>
            <a:prstGeom prst="ellipse">
              <a:avLst/>
            </a:prstGeom>
            <a:grpFill/>
            <a:ln>
              <a:noFill/>
            </a:ln>
          </p:spPr>
          <p:txBody>
            <a:bodyPr anchor="ctr"/>
            <a:lstStyle/>
            <a:p>
              <a:pPr algn="ctr"/>
              <a:endParaRPr/>
            </a:p>
          </p:txBody>
        </p:sp>
        <p:sp>
          <p:nvSpPr>
            <p:cNvPr id="593" name="íṩľîḍè">
              <a:extLst>
                <a:ext uri="{FF2B5EF4-FFF2-40B4-BE49-F238E27FC236}">
                  <a16:creationId xmlns:a16="http://schemas.microsoft.com/office/drawing/2014/main" id="{D04AAE0A-19EA-4668-A8ED-39156D589EE7}"/>
                </a:ext>
              </a:extLst>
            </p:cNvPr>
            <p:cNvSpPr/>
            <p:nvPr/>
          </p:nvSpPr>
          <p:spPr bwMode="auto">
            <a:xfrm>
              <a:off x="5915960" y="4063064"/>
              <a:ext cx="138865" cy="109550"/>
            </a:xfrm>
            <a:custGeom>
              <a:avLst/>
              <a:gdLst>
                <a:gd name="T0" fmla="*/ 38 w 38"/>
                <a:gd name="T1" fmla="*/ 15 h 30"/>
                <a:gd name="T2" fmla="*/ 19 w 38"/>
                <a:gd name="T3" fmla="*/ 0 h 30"/>
                <a:gd name="T4" fmla="*/ 1 w 38"/>
                <a:gd name="T5" fmla="*/ 15 h 30"/>
                <a:gd name="T6" fmla="*/ 20 w 38"/>
                <a:gd name="T7" fmla="*/ 30 h 30"/>
                <a:gd name="T8" fmla="*/ 38 w 38"/>
                <a:gd name="T9" fmla="*/ 15 h 30"/>
              </a:gdLst>
              <a:ahLst/>
              <a:cxnLst>
                <a:cxn ang="0">
                  <a:pos x="T0" y="T1"/>
                </a:cxn>
                <a:cxn ang="0">
                  <a:pos x="T2" y="T3"/>
                </a:cxn>
                <a:cxn ang="0">
                  <a:pos x="T4" y="T5"/>
                </a:cxn>
                <a:cxn ang="0">
                  <a:pos x="T6" y="T7"/>
                </a:cxn>
                <a:cxn ang="0">
                  <a:pos x="T8" y="T9"/>
                </a:cxn>
              </a:cxnLst>
              <a:rect l="0" t="0" r="r" b="b"/>
              <a:pathLst>
                <a:path w="38" h="30">
                  <a:moveTo>
                    <a:pt x="38" y="15"/>
                  </a:moveTo>
                  <a:cubicBezTo>
                    <a:pt x="38" y="6"/>
                    <a:pt x="29" y="0"/>
                    <a:pt x="19" y="0"/>
                  </a:cubicBezTo>
                  <a:cubicBezTo>
                    <a:pt x="9" y="0"/>
                    <a:pt x="0" y="6"/>
                    <a:pt x="1" y="15"/>
                  </a:cubicBezTo>
                  <a:cubicBezTo>
                    <a:pt x="1" y="23"/>
                    <a:pt x="9" y="30"/>
                    <a:pt x="20" y="30"/>
                  </a:cubicBezTo>
                  <a:cubicBezTo>
                    <a:pt x="30" y="30"/>
                    <a:pt x="38" y="23"/>
                    <a:pt x="38" y="15"/>
                  </a:cubicBezTo>
                  <a:close/>
                </a:path>
              </a:pathLst>
            </a:custGeom>
            <a:grpFill/>
            <a:ln>
              <a:noFill/>
            </a:ln>
          </p:spPr>
          <p:txBody>
            <a:bodyPr anchor="ctr"/>
            <a:lstStyle/>
            <a:p>
              <a:pPr algn="ctr"/>
              <a:endParaRPr/>
            </a:p>
          </p:txBody>
        </p:sp>
        <p:sp>
          <p:nvSpPr>
            <p:cNvPr id="594" name="íś1ídè">
              <a:extLst>
                <a:ext uri="{FF2B5EF4-FFF2-40B4-BE49-F238E27FC236}">
                  <a16:creationId xmlns:a16="http://schemas.microsoft.com/office/drawing/2014/main" id="{725F9350-017B-46D1-AC70-EC5FAAF5B159}"/>
                </a:ext>
              </a:extLst>
            </p:cNvPr>
            <p:cNvSpPr/>
            <p:nvPr/>
          </p:nvSpPr>
          <p:spPr bwMode="auto">
            <a:xfrm>
              <a:off x="6084140" y="4063064"/>
              <a:ext cx="138865" cy="109550"/>
            </a:xfrm>
            <a:custGeom>
              <a:avLst/>
              <a:gdLst>
                <a:gd name="T0" fmla="*/ 38 w 38"/>
                <a:gd name="T1" fmla="*/ 15 h 30"/>
                <a:gd name="T2" fmla="*/ 19 w 38"/>
                <a:gd name="T3" fmla="*/ 0 h 30"/>
                <a:gd name="T4" fmla="*/ 1 w 38"/>
                <a:gd name="T5" fmla="*/ 15 h 30"/>
                <a:gd name="T6" fmla="*/ 20 w 38"/>
                <a:gd name="T7" fmla="*/ 30 h 30"/>
                <a:gd name="T8" fmla="*/ 38 w 38"/>
                <a:gd name="T9" fmla="*/ 15 h 30"/>
              </a:gdLst>
              <a:ahLst/>
              <a:cxnLst>
                <a:cxn ang="0">
                  <a:pos x="T0" y="T1"/>
                </a:cxn>
                <a:cxn ang="0">
                  <a:pos x="T2" y="T3"/>
                </a:cxn>
                <a:cxn ang="0">
                  <a:pos x="T4" y="T5"/>
                </a:cxn>
                <a:cxn ang="0">
                  <a:pos x="T6" y="T7"/>
                </a:cxn>
                <a:cxn ang="0">
                  <a:pos x="T8" y="T9"/>
                </a:cxn>
              </a:cxnLst>
              <a:rect l="0" t="0" r="r" b="b"/>
              <a:pathLst>
                <a:path w="38" h="30">
                  <a:moveTo>
                    <a:pt x="38" y="15"/>
                  </a:moveTo>
                  <a:cubicBezTo>
                    <a:pt x="38" y="6"/>
                    <a:pt x="29" y="0"/>
                    <a:pt x="19" y="0"/>
                  </a:cubicBezTo>
                  <a:cubicBezTo>
                    <a:pt x="8" y="0"/>
                    <a:pt x="0" y="6"/>
                    <a:pt x="1" y="15"/>
                  </a:cubicBezTo>
                  <a:cubicBezTo>
                    <a:pt x="1" y="23"/>
                    <a:pt x="9" y="30"/>
                    <a:pt x="20" y="30"/>
                  </a:cubicBezTo>
                  <a:cubicBezTo>
                    <a:pt x="30" y="30"/>
                    <a:pt x="38" y="23"/>
                    <a:pt x="38" y="15"/>
                  </a:cubicBezTo>
                  <a:close/>
                </a:path>
              </a:pathLst>
            </a:custGeom>
            <a:grpFill/>
            <a:ln>
              <a:noFill/>
            </a:ln>
          </p:spPr>
          <p:txBody>
            <a:bodyPr anchor="ctr"/>
            <a:lstStyle/>
            <a:p>
              <a:pPr algn="ctr"/>
              <a:endParaRPr/>
            </a:p>
          </p:txBody>
        </p:sp>
        <p:sp>
          <p:nvSpPr>
            <p:cNvPr id="595" name="iṩḷíḋè">
              <a:extLst>
                <a:ext uri="{FF2B5EF4-FFF2-40B4-BE49-F238E27FC236}">
                  <a16:creationId xmlns:a16="http://schemas.microsoft.com/office/drawing/2014/main" id="{8CC4E8AF-0A32-4BBA-9FB3-CC036179CA98}"/>
                </a:ext>
              </a:extLst>
            </p:cNvPr>
            <p:cNvSpPr/>
            <p:nvPr/>
          </p:nvSpPr>
          <p:spPr bwMode="auto">
            <a:xfrm>
              <a:off x="6250779" y="4063064"/>
              <a:ext cx="143495" cy="109550"/>
            </a:xfrm>
            <a:custGeom>
              <a:avLst/>
              <a:gdLst>
                <a:gd name="T0" fmla="*/ 38 w 39"/>
                <a:gd name="T1" fmla="*/ 15 h 30"/>
                <a:gd name="T2" fmla="*/ 18 w 39"/>
                <a:gd name="T3" fmla="*/ 0 h 30"/>
                <a:gd name="T4" fmla="*/ 0 w 39"/>
                <a:gd name="T5" fmla="*/ 15 h 30"/>
                <a:gd name="T6" fmla="*/ 20 w 39"/>
                <a:gd name="T7" fmla="*/ 30 h 30"/>
                <a:gd name="T8" fmla="*/ 38 w 39"/>
                <a:gd name="T9" fmla="*/ 15 h 30"/>
              </a:gdLst>
              <a:ahLst/>
              <a:cxnLst>
                <a:cxn ang="0">
                  <a:pos x="T0" y="T1"/>
                </a:cxn>
                <a:cxn ang="0">
                  <a:pos x="T2" y="T3"/>
                </a:cxn>
                <a:cxn ang="0">
                  <a:pos x="T4" y="T5"/>
                </a:cxn>
                <a:cxn ang="0">
                  <a:pos x="T6" y="T7"/>
                </a:cxn>
                <a:cxn ang="0">
                  <a:pos x="T8" y="T9"/>
                </a:cxn>
              </a:cxnLst>
              <a:rect l="0" t="0" r="r" b="b"/>
              <a:pathLst>
                <a:path w="39" h="30">
                  <a:moveTo>
                    <a:pt x="38" y="15"/>
                  </a:moveTo>
                  <a:cubicBezTo>
                    <a:pt x="37" y="6"/>
                    <a:pt x="29" y="0"/>
                    <a:pt x="18" y="0"/>
                  </a:cubicBezTo>
                  <a:cubicBezTo>
                    <a:pt x="8" y="0"/>
                    <a:pt x="0" y="6"/>
                    <a:pt x="0" y="15"/>
                  </a:cubicBezTo>
                  <a:cubicBezTo>
                    <a:pt x="1" y="23"/>
                    <a:pt x="10" y="30"/>
                    <a:pt x="20" y="30"/>
                  </a:cubicBezTo>
                  <a:cubicBezTo>
                    <a:pt x="31" y="30"/>
                    <a:pt x="39" y="23"/>
                    <a:pt x="38" y="15"/>
                  </a:cubicBezTo>
                  <a:close/>
                </a:path>
              </a:pathLst>
            </a:custGeom>
            <a:grpFill/>
            <a:ln>
              <a:noFill/>
            </a:ln>
          </p:spPr>
          <p:txBody>
            <a:bodyPr anchor="ctr"/>
            <a:lstStyle/>
            <a:p>
              <a:pPr algn="ctr"/>
              <a:endParaRPr/>
            </a:p>
          </p:txBody>
        </p:sp>
        <p:sp>
          <p:nvSpPr>
            <p:cNvPr id="596" name="išlíde">
              <a:extLst>
                <a:ext uri="{FF2B5EF4-FFF2-40B4-BE49-F238E27FC236}">
                  <a16:creationId xmlns:a16="http://schemas.microsoft.com/office/drawing/2014/main" id="{3DBCB054-0E56-4032-8B66-3CA92925F369}"/>
                </a:ext>
              </a:extLst>
            </p:cNvPr>
            <p:cNvSpPr/>
            <p:nvPr/>
          </p:nvSpPr>
          <p:spPr bwMode="auto">
            <a:xfrm>
              <a:off x="6418960" y="4063064"/>
              <a:ext cx="141951" cy="109550"/>
            </a:xfrm>
            <a:custGeom>
              <a:avLst/>
              <a:gdLst>
                <a:gd name="T0" fmla="*/ 38 w 39"/>
                <a:gd name="T1" fmla="*/ 15 h 30"/>
                <a:gd name="T2" fmla="*/ 18 w 39"/>
                <a:gd name="T3" fmla="*/ 0 h 30"/>
                <a:gd name="T4" fmla="*/ 0 w 39"/>
                <a:gd name="T5" fmla="*/ 15 h 30"/>
                <a:gd name="T6" fmla="*/ 20 w 39"/>
                <a:gd name="T7" fmla="*/ 30 h 30"/>
                <a:gd name="T8" fmla="*/ 38 w 39"/>
                <a:gd name="T9" fmla="*/ 15 h 30"/>
              </a:gdLst>
              <a:ahLst/>
              <a:cxnLst>
                <a:cxn ang="0">
                  <a:pos x="T0" y="T1"/>
                </a:cxn>
                <a:cxn ang="0">
                  <a:pos x="T2" y="T3"/>
                </a:cxn>
                <a:cxn ang="0">
                  <a:pos x="T4" y="T5"/>
                </a:cxn>
                <a:cxn ang="0">
                  <a:pos x="T6" y="T7"/>
                </a:cxn>
                <a:cxn ang="0">
                  <a:pos x="T8" y="T9"/>
                </a:cxn>
              </a:cxnLst>
              <a:rect l="0" t="0" r="r" b="b"/>
              <a:pathLst>
                <a:path w="39" h="30">
                  <a:moveTo>
                    <a:pt x="38" y="15"/>
                  </a:moveTo>
                  <a:cubicBezTo>
                    <a:pt x="37" y="6"/>
                    <a:pt x="28" y="0"/>
                    <a:pt x="18" y="0"/>
                  </a:cubicBezTo>
                  <a:cubicBezTo>
                    <a:pt x="8" y="0"/>
                    <a:pt x="0" y="6"/>
                    <a:pt x="0" y="15"/>
                  </a:cubicBezTo>
                  <a:cubicBezTo>
                    <a:pt x="1" y="23"/>
                    <a:pt x="10" y="30"/>
                    <a:pt x="20" y="30"/>
                  </a:cubicBezTo>
                  <a:cubicBezTo>
                    <a:pt x="31" y="30"/>
                    <a:pt x="39" y="23"/>
                    <a:pt x="38" y="15"/>
                  </a:cubicBezTo>
                  <a:close/>
                </a:path>
              </a:pathLst>
            </a:custGeom>
            <a:grpFill/>
            <a:ln>
              <a:noFill/>
            </a:ln>
          </p:spPr>
          <p:txBody>
            <a:bodyPr anchor="ctr"/>
            <a:lstStyle/>
            <a:p>
              <a:pPr algn="ctr"/>
              <a:endParaRPr/>
            </a:p>
          </p:txBody>
        </p:sp>
        <p:sp>
          <p:nvSpPr>
            <p:cNvPr id="597" name="išlíde">
              <a:extLst>
                <a:ext uri="{FF2B5EF4-FFF2-40B4-BE49-F238E27FC236}">
                  <a16:creationId xmlns:a16="http://schemas.microsoft.com/office/drawing/2014/main" id="{77B9663E-AE74-4AE0-B51B-6C4EF927A5CA}"/>
                </a:ext>
              </a:extLst>
            </p:cNvPr>
            <p:cNvSpPr/>
            <p:nvPr/>
          </p:nvSpPr>
          <p:spPr bwMode="auto">
            <a:xfrm>
              <a:off x="6587141" y="4063064"/>
              <a:ext cx="141951" cy="109550"/>
            </a:xfrm>
            <a:custGeom>
              <a:avLst/>
              <a:gdLst>
                <a:gd name="T0" fmla="*/ 38 w 39"/>
                <a:gd name="T1" fmla="*/ 15 h 30"/>
                <a:gd name="T2" fmla="*/ 18 w 39"/>
                <a:gd name="T3" fmla="*/ 0 h 30"/>
                <a:gd name="T4" fmla="*/ 0 w 39"/>
                <a:gd name="T5" fmla="*/ 15 h 30"/>
                <a:gd name="T6" fmla="*/ 21 w 39"/>
                <a:gd name="T7" fmla="*/ 30 h 30"/>
                <a:gd name="T8" fmla="*/ 38 w 39"/>
                <a:gd name="T9" fmla="*/ 15 h 30"/>
              </a:gdLst>
              <a:ahLst/>
              <a:cxnLst>
                <a:cxn ang="0">
                  <a:pos x="T0" y="T1"/>
                </a:cxn>
                <a:cxn ang="0">
                  <a:pos x="T2" y="T3"/>
                </a:cxn>
                <a:cxn ang="0">
                  <a:pos x="T4" y="T5"/>
                </a:cxn>
                <a:cxn ang="0">
                  <a:pos x="T6" y="T7"/>
                </a:cxn>
                <a:cxn ang="0">
                  <a:pos x="T8" y="T9"/>
                </a:cxn>
              </a:cxnLst>
              <a:rect l="0" t="0" r="r" b="b"/>
              <a:pathLst>
                <a:path w="39" h="30">
                  <a:moveTo>
                    <a:pt x="38" y="15"/>
                  </a:moveTo>
                  <a:cubicBezTo>
                    <a:pt x="37" y="6"/>
                    <a:pt x="28" y="0"/>
                    <a:pt x="18" y="0"/>
                  </a:cubicBezTo>
                  <a:cubicBezTo>
                    <a:pt x="7" y="0"/>
                    <a:pt x="0" y="6"/>
                    <a:pt x="0" y="15"/>
                  </a:cubicBezTo>
                  <a:cubicBezTo>
                    <a:pt x="1" y="23"/>
                    <a:pt x="10" y="30"/>
                    <a:pt x="21" y="30"/>
                  </a:cubicBezTo>
                  <a:cubicBezTo>
                    <a:pt x="31" y="30"/>
                    <a:pt x="39" y="23"/>
                    <a:pt x="38" y="15"/>
                  </a:cubicBezTo>
                  <a:close/>
                </a:path>
              </a:pathLst>
            </a:custGeom>
            <a:grpFill/>
            <a:ln>
              <a:noFill/>
            </a:ln>
          </p:spPr>
          <p:txBody>
            <a:bodyPr anchor="ctr"/>
            <a:lstStyle/>
            <a:p>
              <a:pPr algn="ctr"/>
              <a:endParaRPr/>
            </a:p>
          </p:txBody>
        </p:sp>
        <p:sp>
          <p:nvSpPr>
            <p:cNvPr id="598" name="ïsḻïḋe">
              <a:extLst>
                <a:ext uri="{FF2B5EF4-FFF2-40B4-BE49-F238E27FC236}">
                  <a16:creationId xmlns:a16="http://schemas.microsoft.com/office/drawing/2014/main" id="{81F6CF12-46A3-4796-A355-48330C08EC10}"/>
                </a:ext>
              </a:extLst>
            </p:cNvPr>
            <p:cNvSpPr/>
            <p:nvPr/>
          </p:nvSpPr>
          <p:spPr bwMode="auto">
            <a:xfrm>
              <a:off x="6750693" y="4063064"/>
              <a:ext cx="146580" cy="109550"/>
            </a:xfrm>
            <a:custGeom>
              <a:avLst/>
              <a:gdLst>
                <a:gd name="T0" fmla="*/ 39 w 40"/>
                <a:gd name="T1" fmla="*/ 15 h 30"/>
                <a:gd name="T2" fmla="*/ 18 w 40"/>
                <a:gd name="T3" fmla="*/ 0 h 30"/>
                <a:gd name="T4" fmla="*/ 1 w 40"/>
                <a:gd name="T5" fmla="*/ 15 h 30"/>
                <a:gd name="T6" fmla="*/ 22 w 40"/>
                <a:gd name="T7" fmla="*/ 30 h 30"/>
                <a:gd name="T8" fmla="*/ 39 w 40"/>
                <a:gd name="T9" fmla="*/ 15 h 30"/>
              </a:gdLst>
              <a:ahLst/>
              <a:cxnLst>
                <a:cxn ang="0">
                  <a:pos x="T0" y="T1"/>
                </a:cxn>
                <a:cxn ang="0">
                  <a:pos x="T2" y="T3"/>
                </a:cxn>
                <a:cxn ang="0">
                  <a:pos x="T4" y="T5"/>
                </a:cxn>
                <a:cxn ang="0">
                  <a:pos x="T6" y="T7"/>
                </a:cxn>
                <a:cxn ang="0">
                  <a:pos x="T8" y="T9"/>
                </a:cxn>
              </a:cxnLst>
              <a:rect l="0" t="0" r="r" b="b"/>
              <a:pathLst>
                <a:path w="40" h="30">
                  <a:moveTo>
                    <a:pt x="39" y="15"/>
                  </a:moveTo>
                  <a:cubicBezTo>
                    <a:pt x="38" y="6"/>
                    <a:pt x="29" y="0"/>
                    <a:pt x="18" y="0"/>
                  </a:cubicBezTo>
                  <a:cubicBezTo>
                    <a:pt x="8" y="0"/>
                    <a:pt x="0" y="6"/>
                    <a:pt x="1" y="15"/>
                  </a:cubicBezTo>
                  <a:cubicBezTo>
                    <a:pt x="2" y="23"/>
                    <a:pt x="11" y="30"/>
                    <a:pt x="22" y="30"/>
                  </a:cubicBezTo>
                  <a:cubicBezTo>
                    <a:pt x="32" y="30"/>
                    <a:pt x="40" y="23"/>
                    <a:pt x="39" y="15"/>
                  </a:cubicBezTo>
                  <a:close/>
                </a:path>
              </a:pathLst>
            </a:custGeom>
            <a:grpFill/>
            <a:ln>
              <a:noFill/>
            </a:ln>
          </p:spPr>
          <p:txBody>
            <a:bodyPr anchor="ctr"/>
            <a:lstStyle/>
            <a:p>
              <a:pPr algn="ctr"/>
              <a:endParaRPr/>
            </a:p>
          </p:txBody>
        </p:sp>
        <p:sp>
          <p:nvSpPr>
            <p:cNvPr id="599" name="iṣ1íďe">
              <a:extLst>
                <a:ext uri="{FF2B5EF4-FFF2-40B4-BE49-F238E27FC236}">
                  <a16:creationId xmlns:a16="http://schemas.microsoft.com/office/drawing/2014/main" id="{E588EB4A-7A6F-4D5A-BB3A-4AFD72BFC003}"/>
                </a:ext>
              </a:extLst>
            </p:cNvPr>
            <p:cNvSpPr/>
            <p:nvPr/>
          </p:nvSpPr>
          <p:spPr bwMode="auto">
            <a:xfrm>
              <a:off x="5919046" y="4198843"/>
              <a:ext cx="138865" cy="112636"/>
            </a:xfrm>
            <a:custGeom>
              <a:avLst/>
              <a:gdLst>
                <a:gd name="T0" fmla="*/ 38 w 38"/>
                <a:gd name="T1" fmla="*/ 15 h 31"/>
                <a:gd name="T2" fmla="*/ 19 w 38"/>
                <a:gd name="T3" fmla="*/ 0 h 31"/>
                <a:gd name="T4" fmla="*/ 0 w 38"/>
                <a:gd name="T5" fmla="*/ 15 h 31"/>
                <a:gd name="T6" fmla="*/ 19 w 38"/>
                <a:gd name="T7" fmla="*/ 31 h 31"/>
                <a:gd name="T8" fmla="*/ 38 w 38"/>
                <a:gd name="T9" fmla="*/ 15 h 31"/>
              </a:gdLst>
              <a:ahLst/>
              <a:cxnLst>
                <a:cxn ang="0">
                  <a:pos x="T0" y="T1"/>
                </a:cxn>
                <a:cxn ang="0">
                  <a:pos x="T2" y="T3"/>
                </a:cxn>
                <a:cxn ang="0">
                  <a:pos x="T4" y="T5"/>
                </a:cxn>
                <a:cxn ang="0">
                  <a:pos x="T6" y="T7"/>
                </a:cxn>
                <a:cxn ang="0">
                  <a:pos x="T8" y="T9"/>
                </a:cxn>
              </a:cxnLst>
              <a:rect l="0" t="0" r="r" b="b"/>
              <a:pathLst>
                <a:path w="38" h="31">
                  <a:moveTo>
                    <a:pt x="38" y="15"/>
                  </a:moveTo>
                  <a:cubicBezTo>
                    <a:pt x="38" y="7"/>
                    <a:pt x="29" y="0"/>
                    <a:pt x="19" y="0"/>
                  </a:cubicBezTo>
                  <a:cubicBezTo>
                    <a:pt x="8" y="0"/>
                    <a:pt x="0" y="7"/>
                    <a:pt x="0" y="15"/>
                  </a:cubicBezTo>
                  <a:cubicBezTo>
                    <a:pt x="0" y="24"/>
                    <a:pt x="9" y="31"/>
                    <a:pt x="19" y="31"/>
                  </a:cubicBezTo>
                  <a:cubicBezTo>
                    <a:pt x="30" y="31"/>
                    <a:pt x="38" y="24"/>
                    <a:pt x="38" y="15"/>
                  </a:cubicBezTo>
                  <a:close/>
                </a:path>
              </a:pathLst>
            </a:custGeom>
            <a:grpFill/>
            <a:ln>
              <a:noFill/>
            </a:ln>
          </p:spPr>
          <p:txBody>
            <a:bodyPr anchor="ctr"/>
            <a:lstStyle/>
            <a:p>
              <a:pPr algn="ctr"/>
              <a:endParaRPr/>
            </a:p>
          </p:txBody>
        </p:sp>
        <p:sp>
          <p:nvSpPr>
            <p:cNvPr id="600" name="îṥḻïde">
              <a:extLst>
                <a:ext uri="{FF2B5EF4-FFF2-40B4-BE49-F238E27FC236}">
                  <a16:creationId xmlns:a16="http://schemas.microsoft.com/office/drawing/2014/main" id="{A92D07D3-51B6-43D0-9244-B7DF57F197B9}"/>
                </a:ext>
              </a:extLst>
            </p:cNvPr>
            <p:cNvSpPr/>
            <p:nvPr/>
          </p:nvSpPr>
          <p:spPr bwMode="auto">
            <a:xfrm>
              <a:off x="6087226" y="4198843"/>
              <a:ext cx="141951" cy="112636"/>
            </a:xfrm>
            <a:custGeom>
              <a:avLst/>
              <a:gdLst>
                <a:gd name="T0" fmla="*/ 39 w 39"/>
                <a:gd name="T1" fmla="*/ 15 h 31"/>
                <a:gd name="T2" fmla="*/ 19 w 39"/>
                <a:gd name="T3" fmla="*/ 0 h 31"/>
                <a:gd name="T4" fmla="*/ 1 w 39"/>
                <a:gd name="T5" fmla="*/ 15 h 31"/>
                <a:gd name="T6" fmla="*/ 20 w 39"/>
                <a:gd name="T7" fmla="*/ 31 h 31"/>
                <a:gd name="T8" fmla="*/ 39 w 39"/>
                <a:gd name="T9" fmla="*/ 15 h 31"/>
              </a:gdLst>
              <a:ahLst/>
              <a:cxnLst>
                <a:cxn ang="0">
                  <a:pos x="T0" y="T1"/>
                </a:cxn>
                <a:cxn ang="0">
                  <a:pos x="T2" y="T3"/>
                </a:cxn>
                <a:cxn ang="0">
                  <a:pos x="T4" y="T5"/>
                </a:cxn>
                <a:cxn ang="0">
                  <a:pos x="T6" y="T7"/>
                </a:cxn>
                <a:cxn ang="0">
                  <a:pos x="T8" y="T9"/>
                </a:cxn>
              </a:cxnLst>
              <a:rect l="0" t="0" r="r" b="b"/>
              <a:pathLst>
                <a:path w="39" h="31">
                  <a:moveTo>
                    <a:pt x="39" y="15"/>
                  </a:moveTo>
                  <a:cubicBezTo>
                    <a:pt x="38" y="7"/>
                    <a:pt x="30" y="0"/>
                    <a:pt x="19" y="0"/>
                  </a:cubicBezTo>
                  <a:cubicBezTo>
                    <a:pt x="9" y="0"/>
                    <a:pt x="0" y="7"/>
                    <a:pt x="1" y="15"/>
                  </a:cubicBezTo>
                  <a:cubicBezTo>
                    <a:pt x="1" y="24"/>
                    <a:pt x="10" y="31"/>
                    <a:pt x="20" y="31"/>
                  </a:cubicBezTo>
                  <a:cubicBezTo>
                    <a:pt x="31" y="31"/>
                    <a:pt x="39" y="24"/>
                    <a:pt x="39" y="15"/>
                  </a:cubicBezTo>
                  <a:close/>
                </a:path>
              </a:pathLst>
            </a:custGeom>
            <a:grpFill/>
            <a:ln>
              <a:noFill/>
            </a:ln>
          </p:spPr>
          <p:txBody>
            <a:bodyPr anchor="ctr"/>
            <a:lstStyle/>
            <a:p>
              <a:pPr algn="ctr"/>
              <a:endParaRPr/>
            </a:p>
          </p:txBody>
        </p:sp>
        <p:sp>
          <p:nvSpPr>
            <p:cNvPr id="601" name="îṡḻiḋê">
              <a:extLst>
                <a:ext uri="{FF2B5EF4-FFF2-40B4-BE49-F238E27FC236}">
                  <a16:creationId xmlns:a16="http://schemas.microsoft.com/office/drawing/2014/main" id="{2A65A5EC-6374-4C49-A27B-90A90F8A79A9}"/>
                </a:ext>
              </a:extLst>
            </p:cNvPr>
            <p:cNvSpPr/>
            <p:nvPr/>
          </p:nvSpPr>
          <p:spPr bwMode="auto">
            <a:xfrm>
              <a:off x="6258494" y="4198843"/>
              <a:ext cx="141951" cy="112636"/>
            </a:xfrm>
            <a:custGeom>
              <a:avLst/>
              <a:gdLst>
                <a:gd name="T0" fmla="*/ 38 w 39"/>
                <a:gd name="T1" fmla="*/ 15 h 31"/>
                <a:gd name="T2" fmla="*/ 18 w 39"/>
                <a:gd name="T3" fmla="*/ 0 h 31"/>
                <a:gd name="T4" fmla="*/ 0 w 39"/>
                <a:gd name="T5" fmla="*/ 15 h 31"/>
                <a:gd name="T6" fmla="*/ 20 w 39"/>
                <a:gd name="T7" fmla="*/ 31 h 31"/>
                <a:gd name="T8" fmla="*/ 38 w 39"/>
                <a:gd name="T9" fmla="*/ 15 h 31"/>
              </a:gdLst>
              <a:ahLst/>
              <a:cxnLst>
                <a:cxn ang="0">
                  <a:pos x="T0" y="T1"/>
                </a:cxn>
                <a:cxn ang="0">
                  <a:pos x="T2" y="T3"/>
                </a:cxn>
                <a:cxn ang="0">
                  <a:pos x="T4" y="T5"/>
                </a:cxn>
                <a:cxn ang="0">
                  <a:pos x="T6" y="T7"/>
                </a:cxn>
                <a:cxn ang="0">
                  <a:pos x="T8" y="T9"/>
                </a:cxn>
              </a:cxnLst>
              <a:rect l="0" t="0" r="r" b="b"/>
              <a:pathLst>
                <a:path w="39" h="31">
                  <a:moveTo>
                    <a:pt x="38" y="15"/>
                  </a:moveTo>
                  <a:cubicBezTo>
                    <a:pt x="38" y="7"/>
                    <a:pt x="29" y="0"/>
                    <a:pt x="18" y="0"/>
                  </a:cubicBezTo>
                  <a:cubicBezTo>
                    <a:pt x="8" y="0"/>
                    <a:pt x="0" y="7"/>
                    <a:pt x="0" y="15"/>
                  </a:cubicBezTo>
                  <a:cubicBezTo>
                    <a:pt x="1" y="24"/>
                    <a:pt x="10" y="31"/>
                    <a:pt x="20" y="31"/>
                  </a:cubicBezTo>
                  <a:cubicBezTo>
                    <a:pt x="31" y="31"/>
                    <a:pt x="39" y="24"/>
                    <a:pt x="38" y="15"/>
                  </a:cubicBezTo>
                  <a:close/>
                </a:path>
              </a:pathLst>
            </a:custGeom>
            <a:grpFill/>
            <a:ln>
              <a:noFill/>
            </a:ln>
          </p:spPr>
          <p:txBody>
            <a:bodyPr anchor="ctr"/>
            <a:lstStyle/>
            <a:p>
              <a:pPr algn="ctr"/>
              <a:endParaRPr/>
            </a:p>
          </p:txBody>
        </p:sp>
        <p:sp>
          <p:nvSpPr>
            <p:cNvPr id="602" name="iSľíḍé">
              <a:extLst>
                <a:ext uri="{FF2B5EF4-FFF2-40B4-BE49-F238E27FC236}">
                  <a16:creationId xmlns:a16="http://schemas.microsoft.com/office/drawing/2014/main" id="{A13A4226-2102-4451-956C-147B313E486E}"/>
                </a:ext>
              </a:extLst>
            </p:cNvPr>
            <p:cNvSpPr/>
            <p:nvPr/>
          </p:nvSpPr>
          <p:spPr bwMode="auto">
            <a:xfrm>
              <a:off x="6426674" y="4198843"/>
              <a:ext cx="146580" cy="112636"/>
            </a:xfrm>
            <a:custGeom>
              <a:avLst/>
              <a:gdLst>
                <a:gd name="T0" fmla="*/ 39 w 40"/>
                <a:gd name="T1" fmla="*/ 15 h 31"/>
                <a:gd name="T2" fmla="*/ 19 w 40"/>
                <a:gd name="T3" fmla="*/ 0 h 31"/>
                <a:gd name="T4" fmla="*/ 1 w 40"/>
                <a:gd name="T5" fmla="*/ 15 h 31"/>
                <a:gd name="T6" fmla="*/ 21 w 40"/>
                <a:gd name="T7" fmla="*/ 31 h 31"/>
                <a:gd name="T8" fmla="*/ 39 w 40"/>
                <a:gd name="T9" fmla="*/ 15 h 31"/>
              </a:gdLst>
              <a:ahLst/>
              <a:cxnLst>
                <a:cxn ang="0">
                  <a:pos x="T0" y="T1"/>
                </a:cxn>
                <a:cxn ang="0">
                  <a:pos x="T2" y="T3"/>
                </a:cxn>
                <a:cxn ang="0">
                  <a:pos x="T4" y="T5"/>
                </a:cxn>
                <a:cxn ang="0">
                  <a:pos x="T6" y="T7"/>
                </a:cxn>
                <a:cxn ang="0">
                  <a:pos x="T8" y="T9"/>
                </a:cxn>
              </a:cxnLst>
              <a:rect l="0" t="0" r="r" b="b"/>
              <a:pathLst>
                <a:path w="40" h="31">
                  <a:moveTo>
                    <a:pt x="39" y="15"/>
                  </a:moveTo>
                  <a:cubicBezTo>
                    <a:pt x="38" y="7"/>
                    <a:pt x="29" y="0"/>
                    <a:pt x="19" y="0"/>
                  </a:cubicBezTo>
                  <a:cubicBezTo>
                    <a:pt x="8" y="0"/>
                    <a:pt x="0" y="7"/>
                    <a:pt x="1" y="15"/>
                  </a:cubicBezTo>
                  <a:cubicBezTo>
                    <a:pt x="2" y="24"/>
                    <a:pt x="11" y="31"/>
                    <a:pt x="21" y="31"/>
                  </a:cubicBezTo>
                  <a:cubicBezTo>
                    <a:pt x="32" y="31"/>
                    <a:pt x="40" y="24"/>
                    <a:pt x="39" y="15"/>
                  </a:cubicBezTo>
                  <a:close/>
                </a:path>
              </a:pathLst>
            </a:custGeom>
            <a:grpFill/>
            <a:ln>
              <a:noFill/>
            </a:ln>
          </p:spPr>
          <p:txBody>
            <a:bodyPr anchor="ctr"/>
            <a:lstStyle/>
            <a:p>
              <a:pPr algn="ctr"/>
              <a:endParaRPr/>
            </a:p>
          </p:txBody>
        </p:sp>
        <p:sp>
          <p:nvSpPr>
            <p:cNvPr id="603" name="iṧlïḓe">
              <a:extLst>
                <a:ext uri="{FF2B5EF4-FFF2-40B4-BE49-F238E27FC236}">
                  <a16:creationId xmlns:a16="http://schemas.microsoft.com/office/drawing/2014/main" id="{202A6FEF-521E-4149-80D2-3A2531DAFB36}"/>
                </a:ext>
              </a:extLst>
            </p:cNvPr>
            <p:cNvSpPr/>
            <p:nvPr/>
          </p:nvSpPr>
          <p:spPr bwMode="auto">
            <a:xfrm>
              <a:off x="6597942" y="4198843"/>
              <a:ext cx="146580" cy="112636"/>
            </a:xfrm>
            <a:custGeom>
              <a:avLst/>
              <a:gdLst>
                <a:gd name="T0" fmla="*/ 39 w 40"/>
                <a:gd name="T1" fmla="*/ 15 h 31"/>
                <a:gd name="T2" fmla="*/ 18 w 40"/>
                <a:gd name="T3" fmla="*/ 0 h 31"/>
                <a:gd name="T4" fmla="*/ 1 w 40"/>
                <a:gd name="T5" fmla="*/ 15 h 31"/>
                <a:gd name="T6" fmla="*/ 21 w 40"/>
                <a:gd name="T7" fmla="*/ 31 h 31"/>
                <a:gd name="T8" fmla="*/ 39 w 40"/>
                <a:gd name="T9" fmla="*/ 15 h 31"/>
              </a:gdLst>
              <a:ahLst/>
              <a:cxnLst>
                <a:cxn ang="0">
                  <a:pos x="T0" y="T1"/>
                </a:cxn>
                <a:cxn ang="0">
                  <a:pos x="T2" y="T3"/>
                </a:cxn>
                <a:cxn ang="0">
                  <a:pos x="T4" y="T5"/>
                </a:cxn>
                <a:cxn ang="0">
                  <a:pos x="T6" y="T7"/>
                </a:cxn>
                <a:cxn ang="0">
                  <a:pos x="T8" y="T9"/>
                </a:cxn>
              </a:cxnLst>
              <a:rect l="0" t="0" r="r" b="b"/>
              <a:pathLst>
                <a:path w="40" h="31">
                  <a:moveTo>
                    <a:pt x="39" y="15"/>
                  </a:moveTo>
                  <a:cubicBezTo>
                    <a:pt x="38" y="7"/>
                    <a:pt x="29" y="0"/>
                    <a:pt x="18" y="0"/>
                  </a:cubicBezTo>
                  <a:cubicBezTo>
                    <a:pt x="8" y="0"/>
                    <a:pt x="0" y="7"/>
                    <a:pt x="1" y="15"/>
                  </a:cubicBezTo>
                  <a:cubicBezTo>
                    <a:pt x="1" y="24"/>
                    <a:pt x="11" y="31"/>
                    <a:pt x="21" y="31"/>
                  </a:cubicBezTo>
                  <a:cubicBezTo>
                    <a:pt x="32" y="31"/>
                    <a:pt x="40" y="24"/>
                    <a:pt x="39" y="15"/>
                  </a:cubicBezTo>
                  <a:close/>
                </a:path>
              </a:pathLst>
            </a:custGeom>
            <a:grpFill/>
            <a:ln>
              <a:noFill/>
            </a:ln>
          </p:spPr>
          <p:txBody>
            <a:bodyPr anchor="ctr"/>
            <a:lstStyle/>
            <a:p>
              <a:pPr algn="ctr"/>
              <a:endParaRPr/>
            </a:p>
          </p:txBody>
        </p:sp>
        <p:sp>
          <p:nvSpPr>
            <p:cNvPr id="604" name="ís1îḋé">
              <a:extLst>
                <a:ext uri="{FF2B5EF4-FFF2-40B4-BE49-F238E27FC236}">
                  <a16:creationId xmlns:a16="http://schemas.microsoft.com/office/drawing/2014/main" id="{13DC00F4-428E-458F-BC13-3C3AFE21C92D}"/>
                </a:ext>
              </a:extLst>
            </p:cNvPr>
            <p:cNvSpPr/>
            <p:nvPr/>
          </p:nvSpPr>
          <p:spPr bwMode="auto">
            <a:xfrm>
              <a:off x="5919046" y="4337708"/>
              <a:ext cx="143495" cy="115721"/>
            </a:xfrm>
            <a:custGeom>
              <a:avLst/>
              <a:gdLst>
                <a:gd name="T0" fmla="*/ 39 w 39"/>
                <a:gd name="T1" fmla="*/ 16 h 32"/>
                <a:gd name="T2" fmla="*/ 19 w 39"/>
                <a:gd name="T3" fmla="*/ 0 h 32"/>
                <a:gd name="T4" fmla="*/ 0 w 39"/>
                <a:gd name="T5" fmla="*/ 16 h 32"/>
                <a:gd name="T6" fmla="*/ 20 w 39"/>
                <a:gd name="T7" fmla="*/ 32 h 32"/>
                <a:gd name="T8" fmla="*/ 39 w 39"/>
                <a:gd name="T9" fmla="*/ 16 h 32"/>
              </a:gdLst>
              <a:ahLst/>
              <a:cxnLst>
                <a:cxn ang="0">
                  <a:pos x="T0" y="T1"/>
                </a:cxn>
                <a:cxn ang="0">
                  <a:pos x="T2" y="T3"/>
                </a:cxn>
                <a:cxn ang="0">
                  <a:pos x="T4" y="T5"/>
                </a:cxn>
                <a:cxn ang="0">
                  <a:pos x="T6" y="T7"/>
                </a:cxn>
                <a:cxn ang="0">
                  <a:pos x="T8" y="T9"/>
                </a:cxn>
              </a:cxnLst>
              <a:rect l="0" t="0" r="r" b="b"/>
              <a:pathLst>
                <a:path w="39" h="32">
                  <a:moveTo>
                    <a:pt x="39" y="16"/>
                  </a:moveTo>
                  <a:cubicBezTo>
                    <a:pt x="39" y="7"/>
                    <a:pt x="30" y="0"/>
                    <a:pt x="19" y="0"/>
                  </a:cubicBezTo>
                  <a:cubicBezTo>
                    <a:pt x="9" y="0"/>
                    <a:pt x="0" y="7"/>
                    <a:pt x="0" y="16"/>
                  </a:cubicBezTo>
                  <a:cubicBezTo>
                    <a:pt x="0" y="25"/>
                    <a:pt x="9" y="32"/>
                    <a:pt x="20" y="32"/>
                  </a:cubicBezTo>
                  <a:cubicBezTo>
                    <a:pt x="31" y="32"/>
                    <a:pt x="39" y="25"/>
                    <a:pt x="39" y="16"/>
                  </a:cubicBezTo>
                  <a:close/>
                </a:path>
              </a:pathLst>
            </a:custGeom>
            <a:grpFill/>
            <a:ln>
              <a:noFill/>
            </a:ln>
          </p:spPr>
          <p:txBody>
            <a:bodyPr anchor="ctr"/>
            <a:lstStyle/>
            <a:p>
              <a:pPr algn="ctr"/>
              <a:endParaRPr/>
            </a:p>
          </p:txBody>
        </p:sp>
        <p:sp>
          <p:nvSpPr>
            <p:cNvPr id="605" name="iŝḻiḓè">
              <a:extLst>
                <a:ext uri="{FF2B5EF4-FFF2-40B4-BE49-F238E27FC236}">
                  <a16:creationId xmlns:a16="http://schemas.microsoft.com/office/drawing/2014/main" id="{FBA491EB-FBEB-4138-A412-9B235BC97F34}"/>
                </a:ext>
              </a:extLst>
            </p:cNvPr>
            <p:cNvSpPr/>
            <p:nvPr/>
          </p:nvSpPr>
          <p:spPr bwMode="auto">
            <a:xfrm>
              <a:off x="6094941" y="4337708"/>
              <a:ext cx="141951" cy="115721"/>
            </a:xfrm>
            <a:custGeom>
              <a:avLst/>
              <a:gdLst>
                <a:gd name="T0" fmla="*/ 39 w 39"/>
                <a:gd name="T1" fmla="*/ 16 h 32"/>
                <a:gd name="T2" fmla="*/ 19 w 39"/>
                <a:gd name="T3" fmla="*/ 0 h 32"/>
                <a:gd name="T4" fmla="*/ 0 w 39"/>
                <a:gd name="T5" fmla="*/ 16 h 32"/>
                <a:gd name="T6" fmla="*/ 20 w 39"/>
                <a:gd name="T7" fmla="*/ 32 h 32"/>
                <a:gd name="T8" fmla="*/ 39 w 39"/>
                <a:gd name="T9" fmla="*/ 16 h 32"/>
              </a:gdLst>
              <a:ahLst/>
              <a:cxnLst>
                <a:cxn ang="0">
                  <a:pos x="T0" y="T1"/>
                </a:cxn>
                <a:cxn ang="0">
                  <a:pos x="T2" y="T3"/>
                </a:cxn>
                <a:cxn ang="0">
                  <a:pos x="T4" y="T5"/>
                </a:cxn>
                <a:cxn ang="0">
                  <a:pos x="T6" y="T7"/>
                </a:cxn>
                <a:cxn ang="0">
                  <a:pos x="T8" y="T9"/>
                </a:cxn>
              </a:cxnLst>
              <a:rect l="0" t="0" r="r" b="b"/>
              <a:pathLst>
                <a:path w="39" h="32">
                  <a:moveTo>
                    <a:pt x="39" y="16"/>
                  </a:moveTo>
                  <a:cubicBezTo>
                    <a:pt x="38" y="7"/>
                    <a:pt x="29" y="0"/>
                    <a:pt x="19" y="0"/>
                  </a:cubicBezTo>
                  <a:cubicBezTo>
                    <a:pt x="8" y="0"/>
                    <a:pt x="0" y="7"/>
                    <a:pt x="0" y="16"/>
                  </a:cubicBezTo>
                  <a:cubicBezTo>
                    <a:pt x="0" y="25"/>
                    <a:pt x="9" y="32"/>
                    <a:pt x="20" y="32"/>
                  </a:cubicBezTo>
                  <a:cubicBezTo>
                    <a:pt x="31" y="32"/>
                    <a:pt x="39" y="25"/>
                    <a:pt x="39" y="16"/>
                  </a:cubicBezTo>
                  <a:close/>
                </a:path>
              </a:pathLst>
            </a:custGeom>
            <a:grpFill/>
            <a:ln>
              <a:noFill/>
            </a:ln>
          </p:spPr>
          <p:txBody>
            <a:bodyPr anchor="ctr"/>
            <a:lstStyle/>
            <a:p>
              <a:pPr algn="ctr"/>
              <a:endParaRPr/>
            </a:p>
          </p:txBody>
        </p:sp>
        <p:sp>
          <p:nvSpPr>
            <p:cNvPr id="606" name="iśḷiḓé">
              <a:extLst>
                <a:ext uri="{FF2B5EF4-FFF2-40B4-BE49-F238E27FC236}">
                  <a16:creationId xmlns:a16="http://schemas.microsoft.com/office/drawing/2014/main" id="{D0750E30-FC86-4E1B-9D39-EB9AA230F2F0}"/>
                </a:ext>
              </a:extLst>
            </p:cNvPr>
            <p:cNvSpPr/>
            <p:nvPr/>
          </p:nvSpPr>
          <p:spPr bwMode="auto">
            <a:xfrm>
              <a:off x="6266208" y="4337708"/>
              <a:ext cx="146580" cy="115721"/>
            </a:xfrm>
            <a:custGeom>
              <a:avLst/>
              <a:gdLst>
                <a:gd name="T0" fmla="*/ 39 w 40"/>
                <a:gd name="T1" fmla="*/ 16 h 32"/>
                <a:gd name="T2" fmla="*/ 19 w 40"/>
                <a:gd name="T3" fmla="*/ 0 h 32"/>
                <a:gd name="T4" fmla="*/ 0 w 40"/>
                <a:gd name="T5" fmla="*/ 16 h 32"/>
                <a:gd name="T6" fmla="*/ 21 w 40"/>
                <a:gd name="T7" fmla="*/ 32 h 32"/>
                <a:gd name="T8" fmla="*/ 39 w 40"/>
                <a:gd name="T9" fmla="*/ 16 h 32"/>
              </a:gdLst>
              <a:ahLst/>
              <a:cxnLst>
                <a:cxn ang="0">
                  <a:pos x="T0" y="T1"/>
                </a:cxn>
                <a:cxn ang="0">
                  <a:pos x="T2" y="T3"/>
                </a:cxn>
                <a:cxn ang="0">
                  <a:pos x="T4" y="T5"/>
                </a:cxn>
                <a:cxn ang="0">
                  <a:pos x="T6" y="T7"/>
                </a:cxn>
                <a:cxn ang="0">
                  <a:pos x="T8" y="T9"/>
                </a:cxn>
              </a:cxnLst>
              <a:rect l="0" t="0" r="r" b="b"/>
              <a:pathLst>
                <a:path w="40" h="32">
                  <a:moveTo>
                    <a:pt x="39" y="16"/>
                  </a:moveTo>
                  <a:cubicBezTo>
                    <a:pt x="38" y="7"/>
                    <a:pt x="29" y="0"/>
                    <a:pt x="19" y="0"/>
                  </a:cubicBezTo>
                  <a:cubicBezTo>
                    <a:pt x="8" y="0"/>
                    <a:pt x="0" y="7"/>
                    <a:pt x="0" y="16"/>
                  </a:cubicBezTo>
                  <a:cubicBezTo>
                    <a:pt x="1" y="25"/>
                    <a:pt x="10" y="32"/>
                    <a:pt x="21" y="32"/>
                  </a:cubicBezTo>
                  <a:cubicBezTo>
                    <a:pt x="31" y="32"/>
                    <a:pt x="40" y="25"/>
                    <a:pt x="39" y="16"/>
                  </a:cubicBezTo>
                  <a:close/>
                </a:path>
              </a:pathLst>
            </a:custGeom>
            <a:grpFill/>
            <a:ln>
              <a:noFill/>
            </a:ln>
          </p:spPr>
          <p:txBody>
            <a:bodyPr anchor="ctr"/>
            <a:lstStyle/>
            <a:p>
              <a:pPr algn="ctr"/>
              <a:endParaRPr/>
            </a:p>
          </p:txBody>
        </p:sp>
        <p:sp>
          <p:nvSpPr>
            <p:cNvPr id="607" name="íŝḻïḓe">
              <a:extLst>
                <a:ext uri="{FF2B5EF4-FFF2-40B4-BE49-F238E27FC236}">
                  <a16:creationId xmlns:a16="http://schemas.microsoft.com/office/drawing/2014/main" id="{14EE7748-16D7-4BA7-A950-C4F8EC092F35}"/>
                </a:ext>
              </a:extLst>
            </p:cNvPr>
            <p:cNvSpPr/>
            <p:nvPr/>
          </p:nvSpPr>
          <p:spPr bwMode="auto">
            <a:xfrm>
              <a:off x="6437476" y="4337708"/>
              <a:ext cx="146580" cy="115721"/>
            </a:xfrm>
            <a:custGeom>
              <a:avLst/>
              <a:gdLst>
                <a:gd name="T0" fmla="*/ 39 w 40"/>
                <a:gd name="T1" fmla="*/ 16 h 32"/>
                <a:gd name="T2" fmla="*/ 19 w 40"/>
                <a:gd name="T3" fmla="*/ 0 h 32"/>
                <a:gd name="T4" fmla="*/ 1 w 40"/>
                <a:gd name="T5" fmla="*/ 16 h 32"/>
                <a:gd name="T6" fmla="*/ 21 w 40"/>
                <a:gd name="T7" fmla="*/ 32 h 32"/>
                <a:gd name="T8" fmla="*/ 39 w 40"/>
                <a:gd name="T9" fmla="*/ 16 h 32"/>
              </a:gdLst>
              <a:ahLst/>
              <a:cxnLst>
                <a:cxn ang="0">
                  <a:pos x="T0" y="T1"/>
                </a:cxn>
                <a:cxn ang="0">
                  <a:pos x="T2" y="T3"/>
                </a:cxn>
                <a:cxn ang="0">
                  <a:pos x="T4" y="T5"/>
                </a:cxn>
                <a:cxn ang="0">
                  <a:pos x="T6" y="T7"/>
                </a:cxn>
                <a:cxn ang="0">
                  <a:pos x="T8" y="T9"/>
                </a:cxn>
              </a:cxnLst>
              <a:rect l="0" t="0" r="r" b="b"/>
              <a:pathLst>
                <a:path w="40" h="32">
                  <a:moveTo>
                    <a:pt x="39" y="16"/>
                  </a:moveTo>
                  <a:cubicBezTo>
                    <a:pt x="39" y="7"/>
                    <a:pt x="29" y="0"/>
                    <a:pt x="19" y="0"/>
                  </a:cubicBezTo>
                  <a:cubicBezTo>
                    <a:pt x="8" y="0"/>
                    <a:pt x="0" y="7"/>
                    <a:pt x="1" y="16"/>
                  </a:cubicBezTo>
                  <a:cubicBezTo>
                    <a:pt x="1" y="25"/>
                    <a:pt x="11" y="32"/>
                    <a:pt x="21" y="32"/>
                  </a:cubicBezTo>
                  <a:cubicBezTo>
                    <a:pt x="32" y="32"/>
                    <a:pt x="40" y="25"/>
                    <a:pt x="39" y="16"/>
                  </a:cubicBezTo>
                  <a:close/>
                </a:path>
              </a:pathLst>
            </a:custGeom>
            <a:grpFill/>
            <a:ln>
              <a:noFill/>
            </a:ln>
          </p:spPr>
          <p:txBody>
            <a:bodyPr anchor="ctr"/>
            <a:lstStyle/>
            <a:p>
              <a:pPr algn="ctr"/>
              <a:endParaRPr/>
            </a:p>
          </p:txBody>
        </p:sp>
        <p:sp>
          <p:nvSpPr>
            <p:cNvPr id="608" name="ïṧlîḍe">
              <a:extLst>
                <a:ext uri="{FF2B5EF4-FFF2-40B4-BE49-F238E27FC236}">
                  <a16:creationId xmlns:a16="http://schemas.microsoft.com/office/drawing/2014/main" id="{3E1B9FB6-BECA-4BFB-9B2B-40206E61680D}"/>
                </a:ext>
              </a:extLst>
            </p:cNvPr>
            <p:cNvSpPr/>
            <p:nvPr/>
          </p:nvSpPr>
          <p:spPr bwMode="auto">
            <a:xfrm>
              <a:off x="5923674" y="4479659"/>
              <a:ext cx="141951" cy="123436"/>
            </a:xfrm>
            <a:custGeom>
              <a:avLst/>
              <a:gdLst>
                <a:gd name="T0" fmla="*/ 39 w 39"/>
                <a:gd name="T1" fmla="*/ 17 h 34"/>
                <a:gd name="T2" fmla="*/ 19 w 39"/>
                <a:gd name="T3" fmla="*/ 0 h 34"/>
                <a:gd name="T4" fmla="*/ 0 w 39"/>
                <a:gd name="T5" fmla="*/ 17 h 34"/>
                <a:gd name="T6" fmla="*/ 20 w 39"/>
                <a:gd name="T7" fmla="*/ 34 h 34"/>
                <a:gd name="T8" fmla="*/ 39 w 39"/>
                <a:gd name="T9" fmla="*/ 17 h 34"/>
              </a:gdLst>
              <a:ahLst/>
              <a:cxnLst>
                <a:cxn ang="0">
                  <a:pos x="T0" y="T1"/>
                </a:cxn>
                <a:cxn ang="0">
                  <a:pos x="T2" y="T3"/>
                </a:cxn>
                <a:cxn ang="0">
                  <a:pos x="T4" y="T5"/>
                </a:cxn>
                <a:cxn ang="0">
                  <a:pos x="T6" y="T7"/>
                </a:cxn>
                <a:cxn ang="0">
                  <a:pos x="T8" y="T9"/>
                </a:cxn>
              </a:cxnLst>
              <a:rect l="0" t="0" r="r" b="b"/>
              <a:pathLst>
                <a:path w="39" h="34">
                  <a:moveTo>
                    <a:pt x="39" y="17"/>
                  </a:moveTo>
                  <a:cubicBezTo>
                    <a:pt x="39" y="8"/>
                    <a:pt x="30" y="0"/>
                    <a:pt x="19" y="0"/>
                  </a:cubicBezTo>
                  <a:cubicBezTo>
                    <a:pt x="8" y="0"/>
                    <a:pt x="0" y="8"/>
                    <a:pt x="0" y="17"/>
                  </a:cubicBezTo>
                  <a:cubicBezTo>
                    <a:pt x="0" y="26"/>
                    <a:pt x="9" y="34"/>
                    <a:pt x="20" y="34"/>
                  </a:cubicBezTo>
                  <a:cubicBezTo>
                    <a:pt x="31" y="34"/>
                    <a:pt x="39" y="26"/>
                    <a:pt x="39" y="17"/>
                  </a:cubicBezTo>
                  <a:close/>
                </a:path>
              </a:pathLst>
            </a:custGeom>
            <a:grpFill/>
            <a:ln>
              <a:noFill/>
            </a:ln>
          </p:spPr>
          <p:txBody>
            <a:bodyPr anchor="ctr"/>
            <a:lstStyle/>
            <a:p>
              <a:pPr algn="ctr"/>
              <a:endParaRPr/>
            </a:p>
          </p:txBody>
        </p:sp>
        <p:sp>
          <p:nvSpPr>
            <p:cNvPr id="609" name="ïṣḷïḍê">
              <a:extLst>
                <a:ext uri="{FF2B5EF4-FFF2-40B4-BE49-F238E27FC236}">
                  <a16:creationId xmlns:a16="http://schemas.microsoft.com/office/drawing/2014/main" id="{724D2580-54D9-460A-B6BD-1659518E9A2F}"/>
                </a:ext>
              </a:extLst>
            </p:cNvPr>
            <p:cNvSpPr/>
            <p:nvPr/>
          </p:nvSpPr>
          <p:spPr bwMode="auto">
            <a:xfrm>
              <a:off x="6098027" y="4479659"/>
              <a:ext cx="146580" cy="123436"/>
            </a:xfrm>
            <a:custGeom>
              <a:avLst/>
              <a:gdLst>
                <a:gd name="T0" fmla="*/ 39 w 40"/>
                <a:gd name="T1" fmla="*/ 17 h 34"/>
                <a:gd name="T2" fmla="*/ 19 w 40"/>
                <a:gd name="T3" fmla="*/ 0 h 34"/>
                <a:gd name="T4" fmla="*/ 0 w 40"/>
                <a:gd name="T5" fmla="*/ 17 h 34"/>
                <a:gd name="T6" fmla="*/ 20 w 40"/>
                <a:gd name="T7" fmla="*/ 34 h 34"/>
                <a:gd name="T8" fmla="*/ 39 w 40"/>
                <a:gd name="T9" fmla="*/ 17 h 34"/>
              </a:gdLst>
              <a:ahLst/>
              <a:cxnLst>
                <a:cxn ang="0">
                  <a:pos x="T0" y="T1"/>
                </a:cxn>
                <a:cxn ang="0">
                  <a:pos x="T2" y="T3"/>
                </a:cxn>
                <a:cxn ang="0">
                  <a:pos x="T4" y="T5"/>
                </a:cxn>
                <a:cxn ang="0">
                  <a:pos x="T6" y="T7"/>
                </a:cxn>
                <a:cxn ang="0">
                  <a:pos x="T8" y="T9"/>
                </a:cxn>
              </a:cxnLst>
              <a:rect l="0" t="0" r="r" b="b"/>
              <a:pathLst>
                <a:path w="40" h="34">
                  <a:moveTo>
                    <a:pt x="39" y="17"/>
                  </a:moveTo>
                  <a:cubicBezTo>
                    <a:pt x="39" y="8"/>
                    <a:pt x="30" y="0"/>
                    <a:pt x="19" y="0"/>
                  </a:cubicBezTo>
                  <a:cubicBezTo>
                    <a:pt x="8" y="0"/>
                    <a:pt x="0" y="8"/>
                    <a:pt x="0" y="17"/>
                  </a:cubicBezTo>
                  <a:cubicBezTo>
                    <a:pt x="0" y="26"/>
                    <a:pt x="9" y="34"/>
                    <a:pt x="20" y="34"/>
                  </a:cubicBezTo>
                  <a:cubicBezTo>
                    <a:pt x="31" y="34"/>
                    <a:pt x="40" y="26"/>
                    <a:pt x="39" y="17"/>
                  </a:cubicBezTo>
                  <a:close/>
                </a:path>
              </a:pathLst>
            </a:custGeom>
            <a:grpFill/>
            <a:ln>
              <a:noFill/>
            </a:ln>
          </p:spPr>
          <p:txBody>
            <a:bodyPr anchor="ctr"/>
            <a:lstStyle/>
            <a:p>
              <a:pPr algn="ctr"/>
              <a:endParaRPr/>
            </a:p>
          </p:txBody>
        </p:sp>
        <p:sp>
          <p:nvSpPr>
            <p:cNvPr id="610" name="ïslíďé">
              <a:extLst>
                <a:ext uri="{FF2B5EF4-FFF2-40B4-BE49-F238E27FC236}">
                  <a16:creationId xmlns:a16="http://schemas.microsoft.com/office/drawing/2014/main" id="{3F24C915-16AE-41D7-9C46-D9137F4698CC}"/>
                </a:ext>
              </a:extLst>
            </p:cNvPr>
            <p:cNvSpPr/>
            <p:nvPr/>
          </p:nvSpPr>
          <p:spPr bwMode="auto">
            <a:xfrm>
              <a:off x="6273923" y="4479659"/>
              <a:ext cx="145037" cy="123436"/>
            </a:xfrm>
            <a:custGeom>
              <a:avLst/>
              <a:gdLst>
                <a:gd name="T0" fmla="*/ 40 w 40"/>
                <a:gd name="T1" fmla="*/ 17 h 34"/>
                <a:gd name="T2" fmla="*/ 19 w 40"/>
                <a:gd name="T3" fmla="*/ 0 h 34"/>
                <a:gd name="T4" fmla="*/ 0 w 40"/>
                <a:gd name="T5" fmla="*/ 17 h 34"/>
                <a:gd name="T6" fmla="*/ 21 w 40"/>
                <a:gd name="T7" fmla="*/ 34 h 34"/>
                <a:gd name="T8" fmla="*/ 40 w 40"/>
                <a:gd name="T9" fmla="*/ 17 h 34"/>
              </a:gdLst>
              <a:ahLst/>
              <a:cxnLst>
                <a:cxn ang="0">
                  <a:pos x="T0" y="T1"/>
                </a:cxn>
                <a:cxn ang="0">
                  <a:pos x="T2" y="T3"/>
                </a:cxn>
                <a:cxn ang="0">
                  <a:pos x="T4" y="T5"/>
                </a:cxn>
                <a:cxn ang="0">
                  <a:pos x="T6" y="T7"/>
                </a:cxn>
                <a:cxn ang="0">
                  <a:pos x="T8" y="T9"/>
                </a:cxn>
              </a:cxnLst>
              <a:rect l="0" t="0" r="r" b="b"/>
              <a:pathLst>
                <a:path w="40" h="34">
                  <a:moveTo>
                    <a:pt x="40" y="17"/>
                  </a:moveTo>
                  <a:cubicBezTo>
                    <a:pt x="39" y="8"/>
                    <a:pt x="30" y="0"/>
                    <a:pt x="19" y="0"/>
                  </a:cubicBezTo>
                  <a:cubicBezTo>
                    <a:pt x="8" y="0"/>
                    <a:pt x="0" y="8"/>
                    <a:pt x="0" y="17"/>
                  </a:cubicBezTo>
                  <a:cubicBezTo>
                    <a:pt x="1" y="26"/>
                    <a:pt x="10" y="34"/>
                    <a:pt x="21" y="34"/>
                  </a:cubicBezTo>
                  <a:cubicBezTo>
                    <a:pt x="32" y="34"/>
                    <a:pt x="40" y="26"/>
                    <a:pt x="40" y="17"/>
                  </a:cubicBezTo>
                  <a:close/>
                </a:path>
              </a:pathLst>
            </a:custGeom>
            <a:grpFill/>
            <a:ln>
              <a:noFill/>
            </a:ln>
          </p:spPr>
          <p:txBody>
            <a:bodyPr anchor="ctr"/>
            <a:lstStyle/>
            <a:p>
              <a:pPr algn="ctr"/>
              <a:endParaRPr/>
            </a:p>
          </p:txBody>
        </p:sp>
        <p:sp>
          <p:nvSpPr>
            <p:cNvPr id="611" name="ïslïḋe">
              <a:extLst>
                <a:ext uri="{FF2B5EF4-FFF2-40B4-BE49-F238E27FC236}">
                  <a16:creationId xmlns:a16="http://schemas.microsoft.com/office/drawing/2014/main" id="{53C9F937-0544-4B78-834A-59A13B4BEF96}"/>
                </a:ext>
              </a:extLst>
            </p:cNvPr>
            <p:cNvSpPr/>
            <p:nvPr/>
          </p:nvSpPr>
          <p:spPr bwMode="auto">
            <a:xfrm>
              <a:off x="6448276" y="4479659"/>
              <a:ext cx="149666" cy="123436"/>
            </a:xfrm>
            <a:custGeom>
              <a:avLst/>
              <a:gdLst>
                <a:gd name="T0" fmla="*/ 40 w 41"/>
                <a:gd name="T1" fmla="*/ 17 h 34"/>
                <a:gd name="T2" fmla="*/ 19 w 41"/>
                <a:gd name="T3" fmla="*/ 0 h 34"/>
                <a:gd name="T4" fmla="*/ 0 w 41"/>
                <a:gd name="T5" fmla="*/ 17 h 34"/>
                <a:gd name="T6" fmla="*/ 21 w 41"/>
                <a:gd name="T7" fmla="*/ 34 h 34"/>
                <a:gd name="T8" fmla="*/ 40 w 41"/>
                <a:gd name="T9" fmla="*/ 17 h 34"/>
              </a:gdLst>
              <a:ahLst/>
              <a:cxnLst>
                <a:cxn ang="0">
                  <a:pos x="T0" y="T1"/>
                </a:cxn>
                <a:cxn ang="0">
                  <a:pos x="T2" y="T3"/>
                </a:cxn>
                <a:cxn ang="0">
                  <a:pos x="T4" y="T5"/>
                </a:cxn>
                <a:cxn ang="0">
                  <a:pos x="T6" y="T7"/>
                </a:cxn>
                <a:cxn ang="0">
                  <a:pos x="T8" y="T9"/>
                </a:cxn>
              </a:cxnLst>
              <a:rect l="0" t="0" r="r" b="b"/>
              <a:pathLst>
                <a:path w="41" h="34">
                  <a:moveTo>
                    <a:pt x="40" y="17"/>
                  </a:moveTo>
                  <a:cubicBezTo>
                    <a:pt x="39" y="8"/>
                    <a:pt x="30" y="0"/>
                    <a:pt x="19" y="0"/>
                  </a:cubicBezTo>
                  <a:cubicBezTo>
                    <a:pt x="8" y="0"/>
                    <a:pt x="0" y="8"/>
                    <a:pt x="0" y="17"/>
                  </a:cubicBezTo>
                  <a:cubicBezTo>
                    <a:pt x="1" y="26"/>
                    <a:pt x="10" y="34"/>
                    <a:pt x="21" y="34"/>
                  </a:cubicBezTo>
                  <a:cubicBezTo>
                    <a:pt x="32" y="34"/>
                    <a:pt x="41" y="26"/>
                    <a:pt x="40" y="17"/>
                  </a:cubicBezTo>
                  <a:close/>
                </a:path>
              </a:pathLst>
            </a:custGeom>
            <a:grpFill/>
            <a:ln>
              <a:noFill/>
            </a:ln>
          </p:spPr>
          <p:txBody>
            <a:bodyPr anchor="ctr"/>
            <a:lstStyle/>
            <a:p>
              <a:pPr algn="ctr"/>
              <a:endParaRPr/>
            </a:p>
          </p:txBody>
        </p:sp>
        <p:sp>
          <p:nvSpPr>
            <p:cNvPr id="612" name="ïş1îḑe">
              <a:extLst>
                <a:ext uri="{FF2B5EF4-FFF2-40B4-BE49-F238E27FC236}">
                  <a16:creationId xmlns:a16="http://schemas.microsoft.com/office/drawing/2014/main" id="{D16F6701-75D5-49FF-B432-C5EAC5978244}"/>
                </a:ext>
              </a:extLst>
            </p:cNvPr>
            <p:cNvSpPr/>
            <p:nvPr/>
          </p:nvSpPr>
          <p:spPr bwMode="auto">
            <a:xfrm>
              <a:off x="6102656" y="4629325"/>
              <a:ext cx="148123" cy="128065"/>
            </a:xfrm>
            <a:custGeom>
              <a:avLst/>
              <a:gdLst>
                <a:gd name="T0" fmla="*/ 40 w 41"/>
                <a:gd name="T1" fmla="*/ 17 h 35"/>
                <a:gd name="T2" fmla="*/ 20 w 41"/>
                <a:gd name="T3" fmla="*/ 0 h 35"/>
                <a:gd name="T4" fmla="*/ 0 w 41"/>
                <a:gd name="T5" fmla="*/ 17 h 35"/>
                <a:gd name="T6" fmla="*/ 21 w 41"/>
                <a:gd name="T7" fmla="*/ 35 h 35"/>
                <a:gd name="T8" fmla="*/ 40 w 41"/>
                <a:gd name="T9" fmla="*/ 17 h 35"/>
              </a:gdLst>
              <a:ahLst/>
              <a:cxnLst>
                <a:cxn ang="0">
                  <a:pos x="T0" y="T1"/>
                </a:cxn>
                <a:cxn ang="0">
                  <a:pos x="T2" y="T3"/>
                </a:cxn>
                <a:cxn ang="0">
                  <a:pos x="T4" y="T5"/>
                </a:cxn>
                <a:cxn ang="0">
                  <a:pos x="T6" y="T7"/>
                </a:cxn>
                <a:cxn ang="0">
                  <a:pos x="T8" y="T9"/>
                </a:cxn>
              </a:cxnLst>
              <a:rect l="0" t="0" r="r" b="b"/>
              <a:pathLst>
                <a:path w="41" h="35">
                  <a:moveTo>
                    <a:pt x="40" y="17"/>
                  </a:moveTo>
                  <a:cubicBezTo>
                    <a:pt x="40" y="8"/>
                    <a:pt x="31" y="0"/>
                    <a:pt x="20" y="0"/>
                  </a:cubicBezTo>
                  <a:cubicBezTo>
                    <a:pt x="9" y="0"/>
                    <a:pt x="0" y="8"/>
                    <a:pt x="0" y="17"/>
                  </a:cubicBezTo>
                  <a:cubicBezTo>
                    <a:pt x="1" y="27"/>
                    <a:pt x="10" y="35"/>
                    <a:pt x="21" y="35"/>
                  </a:cubicBezTo>
                  <a:cubicBezTo>
                    <a:pt x="32" y="35"/>
                    <a:pt x="41" y="27"/>
                    <a:pt x="40" y="17"/>
                  </a:cubicBezTo>
                  <a:close/>
                </a:path>
              </a:pathLst>
            </a:custGeom>
            <a:grpFill/>
            <a:ln>
              <a:noFill/>
            </a:ln>
          </p:spPr>
          <p:txBody>
            <a:bodyPr anchor="ctr"/>
            <a:lstStyle/>
            <a:p>
              <a:pPr algn="ctr"/>
              <a:endParaRPr/>
            </a:p>
          </p:txBody>
        </p:sp>
        <p:sp>
          <p:nvSpPr>
            <p:cNvPr id="613" name="iṩľïḓè">
              <a:extLst>
                <a:ext uri="{FF2B5EF4-FFF2-40B4-BE49-F238E27FC236}">
                  <a16:creationId xmlns:a16="http://schemas.microsoft.com/office/drawing/2014/main" id="{DA1B2EF3-E923-4257-A14A-D3F71F4A5CA8}"/>
                </a:ext>
              </a:extLst>
            </p:cNvPr>
            <p:cNvSpPr/>
            <p:nvPr/>
          </p:nvSpPr>
          <p:spPr bwMode="auto">
            <a:xfrm>
              <a:off x="6280095" y="4629325"/>
              <a:ext cx="149666" cy="128065"/>
            </a:xfrm>
            <a:custGeom>
              <a:avLst/>
              <a:gdLst>
                <a:gd name="T0" fmla="*/ 40 w 41"/>
                <a:gd name="T1" fmla="*/ 17 h 35"/>
                <a:gd name="T2" fmla="*/ 19 w 41"/>
                <a:gd name="T3" fmla="*/ 0 h 35"/>
                <a:gd name="T4" fmla="*/ 0 w 41"/>
                <a:gd name="T5" fmla="*/ 17 h 35"/>
                <a:gd name="T6" fmla="*/ 21 w 41"/>
                <a:gd name="T7" fmla="*/ 35 h 35"/>
                <a:gd name="T8" fmla="*/ 40 w 41"/>
                <a:gd name="T9" fmla="*/ 17 h 35"/>
              </a:gdLst>
              <a:ahLst/>
              <a:cxnLst>
                <a:cxn ang="0">
                  <a:pos x="T0" y="T1"/>
                </a:cxn>
                <a:cxn ang="0">
                  <a:pos x="T2" y="T3"/>
                </a:cxn>
                <a:cxn ang="0">
                  <a:pos x="T4" y="T5"/>
                </a:cxn>
                <a:cxn ang="0">
                  <a:pos x="T6" y="T7"/>
                </a:cxn>
                <a:cxn ang="0">
                  <a:pos x="T8" y="T9"/>
                </a:cxn>
              </a:cxnLst>
              <a:rect l="0" t="0" r="r" b="b"/>
              <a:pathLst>
                <a:path w="41" h="35">
                  <a:moveTo>
                    <a:pt x="40" y="17"/>
                  </a:moveTo>
                  <a:cubicBezTo>
                    <a:pt x="40" y="8"/>
                    <a:pt x="30" y="0"/>
                    <a:pt x="19" y="0"/>
                  </a:cubicBezTo>
                  <a:cubicBezTo>
                    <a:pt x="8" y="0"/>
                    <a:pt x="0" y="8"/>
                    <a:pt x="0" y="17"/>
                  </a:cubicBezTo>
                  <a:cubicBezTo>
                    <a:pt x="1" y="27"/>
                    <a:pt x="10" y="35"/>
                    <a:pt x="21" y="35"/>
                  </a:cubicBezTo>
                  <a:cubicBezTo>
                    <a:pt x="32" y="35"/>
                    <a:pt x="41" y="27"/>
                    <a:pt x="40" y="17"/>
                  </a:cubicBezTo>
                  <a:close/>
                </a:path>
              </a:pathLst>
            </a:custGeom>
            <a:grpFill/>
            <a:ln>
              <a:noFill/>
            </a:ln>
          </p:spPr>
          <p:txBody>
            <a:bodyPr anchor="ctr"/>
            <a:lstStyle/>
            <a:p>
              <a:pPr algn="ctr"/>
              <a:endParaRPr/>
            </a:p>
          </p:txBody>
        </p:sp>
        <p:sp>
          <p:nvSpPr>
            <p:cNvPr id="614" name="íŝlïde">
              <a:extLst>
                <a:ext uri="{FF2B5EF4-FFF2-40B4-BE49-F238E27FC236}">
                  <a16:creationId xmlns:a16="http://schemas.microsoft.com/office/drawing/2014/main" id="{E86B0CDA-6436-46FC-A4FD-17FD779B2711}"/>
                </a:ext>
              </a:extLst>
            </p:cNvPr>
            <p:cNvSpPr/>
            <p:nvPr/>
          </p:nvSpPr>
          <p:spPr bwMode="auto">
            <a:xfrm>
              <a:off x="9524911" y="3222157"/>
              <a:ext cx="145037" cy="87948"/>
            </a:xfrm>
            <a:custGeom>
              <a:avLst/>
              <a:gdLst>
                <a:gd name="T0" fmla="*/ 37 w 40"/>
                <a:gd name="T1" fmla="*/ 12 h 24"/>
                <a:gd name="T2" fmla="*/ 14 w 40"/>
                <a:gd name="T3" fmla="*/ 0 h 24"/>
                <a:gd name="T4" fmla="*/ 3 w 40"/>
                <a:gd name="T5" fmla="*/ 12 h 24"/>
                <a:gd name="T6" fmla="*/ 26 w 40"/>
                <a:gd name="T7" fmla="*/ 24 h 24"/>
                <a:gd name="T8" fmla="*/ 37 w 40"/>
                <a:gd name="T9" fmla="*/ 12 h 24"/>
              </a:gdLst>
              <a:ahLst/>
              <a:cxnLst>
                <a:cxn ang="0">
                  <a:pos x="T0" y="T1"/>
                </a:cxn>
                <a:cxn ang="0">
                  <a:pos x="T2" y="T3"/>
                </a:cxn>
                <a:cxn ang="0">
                  <a:pos x="T4" y="T5"/>
                </a:cxn>
                <a:cxn ang="0">
                  <a:pos x="T6" y="T7"/>
                </a:cxn>
                <a:cxn ang="0">
                  <a:pos x="T8" y="T9"/>
                </a:cxn>
              </a:cxnLst>
              <a:rect l="0" t="0" r="r" b="b"/>
              <a:pathLst>
                <a:path w="40" h="24">
                  <a:moveTo>
                    <a:pt x="37" y="12"/>
                  </a:moveTo>
                  <a:cubicBezTo>
                    <a:pt x="33" y="5"/>
                    <a:pt x="23" y="0"/>
                    <a:pt x="14" y="0"/>
                  </a:cubicBezTo>
                  <a:cubicBezTo>
                    <a:pt x="4" y="0"/>
                    <a:pt x="0" y="5"/>
                    <a:pt x="3" y="12"/>
                  </a:cubicBezTo>
                  <a:cubicBezTo>
                    <a:pt x="6" y="19"/>
                    <a:pt x="16" y="24"/>
                    <a:pt x="26" y="24"/>
                  </a:cubicBezTo>
                  <a:cubicBezTo>
                    <a:pt x="35" y="24"/>
                    <a:pt x="40" y="19"/>
                    <a:pt x="37" y="12"/>
                  </a:cubicBezTo>
                  <a:close/>
                </a:path>
              </a:pathLst>
            </a:custGeom>
            <a:grpFill/>
            <a:ln>
              <a:noFill/>
            </a:ln>
          </p:spPr>
          <p:txBody>
            <a:bodyPr anchor="ctr"/>
            <a:lstStyle/>
            <a:p>
              <a:pPr algn="ctr"/>
              <a:endParaRPr/>
            </a:p>
          </p:txBody>
        </p:sp>
        <p:sp>
          <p:nvSpPr>
            <p:cNvPr id="615" name="îsḻïḋé">
              <a:extLst>
                <a:ext uri="{FF2B5EF4-FFF2-40B4-BE49-F238E27FC236}">
                  <a16:creationId xmlns:a16="http://schemas.microsoft.com/office/drawing/2014/main" id="{CCD790E1-FA41-4054-9544-AAD5708BE3D3}"/>
                </a:ext>
              </a:extLst>
            </p:cNvPr>
            <p:cNvSpPr/>
            <p:nvPr/>
          </p:nvSpPr>
          <p:spPr bwMode="auto">
            <a:xfrm>
              <a:off x="9575829" y="3331707"/>
              <a:ext cx="149666" cy="91034"/>
            </a:xfrm>
            <a:custGeom>
              <a:avLst/>
              <a:gdLst>
                <a:gd name="T0" fmla="*/ 38 w 41"/>
                <a:gd name="T1" fmla="*/ 12 h 25"/>
                <a:gd name="T2" fmla="*/ 14 w 41"/>
                <a:gd name="T3" fmla="*/ 0 h 25"/>
                <a:gd name="T4" fmla="*/ 3 w 41"/>
                <a:gd name="T5" fmla="*/ 12 h 25"/>
                <a:gd name="T6" fmla="*/ 27 w 41"/>
                <a:gd name="T7" fmla="*/ 25 h 25"/>
                <a:gd name="T8" fmla="*/ 38 w 41"/>
                <a:gd name="T9" fmla="*/ 12 h 25"/>
              </a:gdLst>
              <a:ahLst/>
              <a:cxnLst>
                <a:cxn ang="0">
                  <a:pos x="T0" y="T1"/>
                </a:cxn>
                <a:cxn ang="0">
                  <a:pos x="T2" y="T3"/>
                </a:cxn>
                <a:cxn ang="0">
                  <a:pos x="T4" y="T5"/>
                </a:cxn>
                <a:cxn ang="0">
                  <a:pos x="T6" y="T7"/>
                </a:cxn>
                <a:cxn ang="0">
                  <a:pos x="T8" y="T9"/>
                </a:cxn>
              </a:cxnLst>
              <a:rect l="0" t="0" r="r" b="b"/>
              <a:pathLst>
                <a:path w="41" h="25">
                  <a:moveTo>
                    <a:pt x="38" y="12"/>
                  </a:moveTo>
                  <a:cubicBezTo>
                    <a:pt x="34" y="5"/>
                    <a:pt x="24" y="0"/>
                    <a:pt x="14" y="0"/>
                  </a:cubicBezTo>
                  <a:cubicBezTo>
                    <a:pt x="5" y="0"/>
                    <a:pt x="0" y="5"/>
                    <a:pt x="3" y="12"/>
                  </a:cubicBezTo>
                  <a:cubicBezTo>
                    <a:pt x="7" y="19"/>
                    <a:pt x="17" y="25"/>
                    <a:pt x="27" y="25"/>
                  </a:cubicBezTo>
                  <a:cubicBezTo>
                    <a:pt x="36" y="25"/>
                    <a:pt x="41" y="19"/>
                    <a:pt x="38" y="12"/>
                  </a:cubicBezTo>
                  <a:close/>
                </a:path>
              </a:pathLst>
            </a:custGeom>
            <a:grpFill/>
            <a:ln>
              <a:noFill/>
            </a:ln>
          </p:spPr>
          <p:txBody>
            <a:bodyPr anchor="ctr"/>
            <a:lstStyle/>
            <a:p>
              <a:pPr algn="ctr"/>
              <a:endParaRPr/>
            </a:p>
          </p:txBody>
        </p:sp>
        <p:sp>
          <p:nvSpPr>
            <p:cNvPr id="616" name="íşḻíďé">
              <a:extLst>
                <a:ext uri="{FF2B5EF4-FFF2-40B4-BE49-F238E27FC236}">
                  <a16:creationId xmlns:a16="http://schemas.microsoft.com/office/drawing/2014/main" id="{9328D4CD-0289-4EBE-BA78-AD43A590E79A}"/>
                </a:ext>
              </a:extLst>
            </p:cNvPr>
            <p:cNvSpPr/>
            <p:nvPr/>
          </p:nvSpPr>
          <p:spPr bwMode="auto">
            <a:xfrm>
              <a:off x="9527997" y="3558520"/>
              <a:ext cx="154295" cy="98749"/>
            </a:xfrm>
            <a:custGeom>
              <a:avLst/>
              <a:gdLst>
                <a:gd name="T0" fmla="*/ 39 w 42"/>
                <a:gd name="T1" fmla="*/ 14 h 27"/>
                <a:gd name="T2" fmla="*/ 15 w 42"/>
                <a:gd name="T3" fmla="*/ 0 h 27"/>
                <a:gd name="T4" fmla="*/ 4 w 42"/>
                <a:gd name="T5" fmla="*/ 14 h 27"/>
                <a:gd name="T6" fmla="*/ 28 w 42"/>
                <a:gd name="T7" fmla="*/ 27 h 27"/>
                <a:gd name="T8" fmla="*/ 39 w 42"/>
                <a:gd name="T9" fmla="*/ 14 h 27"/>
              </a:gdLst>
              <a:ahLst/>
              <a:cxnLst>
                <a:cxn ang="0">
                  <a:pos x="T0" y="T1"/>
                </a:cxn>
                <a:cxn ang="0">
                  <a:pos x="T2" y="T3"/>
                </a:cxn>
                <a:cxn ang="0">
                  <a:pos x="T4" y="T5"/>
                </a:cxn>
                <a:cxn ang="0">
                  <a:pos x="T6" y="T7"/>
                </a:cxn>
                <a:cxn ang="0">
                  <a:pos x="T8" y="T9"/>
                </a:cxn>
              </a:cxnLst>
              <a:rect l="0" t="0" r="r" b="b"/>
              <a:pathLst>
                <a:path w="42" h="27">
                  <a:moveTo>
                    <a:pt x="39" y="14"/>
                  </a:moveTo>
                  <a:cubicBezTo>
                    <a:pt x="35" y="6"/>
                    <a:pt x="25" y="0"/>
                    <a:pt x="15" y="0"/>
                  </a:cubicBezTo>
                  <a:cubicBezTo>
                    <a:pt x="5" y="0"/>
                    <a:pt x="0" y="6"/>
                    <a:pt x="4" y="14"/>
                  </a:cubicBezTo>
                  <a:cubicBezTo>
                    <a:pt x="7" y="21"/>
                    <a:pt x="18" y="27"/>
                    <a:pt x="28" y="27"/>
                  </a:cubicBezTo>
                  <a:cubicBezTo>
                    <a:pt x="37" y="27"/>
                    <a:pt x="42" y="21"/>
                    <a:pt x="39" y="14"/>
                  </a:cubicBezTo>
                  <a:close/>
                </a:path>
              </a:pathLst>
            </a:custGeom>
            <a:grpFill/>
            <a:ln>
              <a:noFill/>
            </a:ln>
          </p:spPr>
          <p:txBody>
            <a:bodyPr anchor="ctr"/>
            <a:lstStyle/>
            <a:p>
              <a:pPr algn="ctr"/>
              <a:endParaRPr/>
            </a:p>
          </p:txBody>
        </p:sp>
        <p:sp>
          <p:nvSpPr>
            <p:cNvPr id="617" name="ïšļiḓè">
              <a:extLst>
                <a:ext uri="{FF2B5EF4-FFF2-40B4-BE49-F238E27FC236}">
                  <a16:creationId xmlns:a16="http://schemas.microsoft.com/office/drawing/2014/main" id="{6B33BFE2-B693-4F30-98A0-97BAB902B6C5}"/>
                </a:ext>
              </a:extLst>
            </p:cNvPr>
            <p:cNvSpPr/>
            <p:nvPr/>
          </p:nvSpPr>
          <p:spPr bwMode="auto">
            <a:xfrm>
              <a:off x="9480166" y="3803849"/>
              <a:ext cx="157381" cy="101834"/>
            </a:xfrm>
            <a:custGeom>
              <a:avLst/>
              <a:gdLst>
                <a:gd name="T0" fmla="*/ 39 w 43"/>
                <a:gd name="T1" fmla="*/ 14 h 28"/>
                <a:gd name="T2" fmla="*/ 15 w 43"/>
                <a:gd name="T3" fmla="*/ 0 h 28"/>
                <a:gd name="T4" fmla="*/ 3 w 43"/>
                <a:gd name="T5" fmla="*/ 14 h 28"/>
                <a:gd name="T6" fmla="*/ 28 w 43"/>
                <a:gd name="T7" fmla="*/ 28 h 28"/>
                <a:gd name="T8" fmla="*/ 39 w 43"/>
                <a:gd name="T9" fmla="*/ 14 h 28"/>
              </a:gdLst>
              <a:ahLst/>
              <a:cxnLst>
                <a:cxn ang="0">
                  <a:pos x="T0" y="T1"/>
                </a:cxn>
                <a:cxn ang="0">
                  <a:pos x="T2" y="T3"/>
                </a:cxn>
                <a:cxn ang="0">
                  <a:pos x="T4" y="T5"/>
                </a:cxn>
                <a:cxn ang="0">
                  <a:pos x="T6" y="T7"/>
                </a:cxn>
                <a:cxn ang="0">
                  <a:pos x="T8" y="T9"/>
                </a:cxn>
              </a:cxnLst>
              <a:rect l="0" t="0" r="r" b="b"/>
              <a:pathLst>
                <a:path w="43" h="28">
                  <a:moveTo>
                    <a:pt x="39" y="14"/>
                  </a:moveTo>
                  <a:cubicBezTo>
                    <a:pt x="36" y="6"/>
                    <a:pt x="25" y="0"/>
                    <a:pt x="15" y="0"/>
                  </a:cubicBezTo>
                  <a:cubicBezTo>
                    <a:pt x="5" y="0"/>
                    <a:pt x="0" y="6"/>
                    <a:pt x="3" y="14"/>
                  </a:cubicBezTo>
                  <a:cubicBezTo>
                    <a:pt x="6" y="22"/>
                    <a:pt x="17" y="28"/>
                    <a:pt x="28" y="28"/>
                  </a:cubicBezTo>
                  <a:cubicBezTo>
                    <a:pt x="38" y="28"/>
                    <a:pt x="43" y="22"/>
                    <a:pt x="39" y="14"/>
                  </a:cubicBezTo>
                  <a:close/>
                </a:path>
              </a:pathLst>
            </a:custGeom>
            <a:grpFill/>
            <a:ln>
              <a:noFill/>
            </a:ln>
          </p:spPr>
          <p:txBody>
            <a:bodyPr anchor="ctr"/>
            <a:lstStyle/>
            <a:p>
              <a:pPr algn="ctr"/>
              <a:endParaRPr/>
            </a:p>
          </p:txBody>
        </p:sp>
        <p:sp>
          <p:nvSpPr>
            <p:cNvPr id="618" name="iśḻïḓê">
              <a:extLst>
                <a:ext uri="{FF2B5EF4-FFF2-40B4-BE49-F238E27FC236}">
                  <a16:creationId xmlns:a16="http://schemas.microsoft.com/office/drawing/2014/main" id="{9BE884C7-80C0-4339-B69B-14190B0417E1}"/>
                </a:ext>
              </a:extLst>
            </p:cNvPr>
            <p:cNvSpPr/>
            <p:nvPr/>
          </p:nvSpPr>
          <p:spPr bwMode="auto">
            <a:xfrm>
              <a:off x="9802641" y="3803849"/>
              <a:ext cx="160466" cy="101834"/>
            </a:xfrm>
            <a:custGeom>
              <a:avLst/>
              <a:gdLst>
                <a:gd name="T0" fmla="*/ 40 w 44"/>
                <a:gd name="T1" fmla="*/ 14 h 28"/>
                <a:gd name="T2" fmla="*/ 15 w 44"/>
                <a:gd name="T3" fmla="*/ 0 h 28"/>
                <a:gd name="T4" fmla="*/ 4 w 44"/>
                <a:gd name="T5" fmla="*/ 14 h 28"/>
                <a:gd name="T6" fmla="*/ 29 w 44"/>
                <a:gd name="T7" fmla="*/ 28 h 28"/>
                <a:gd name="T8" fmla="*/ 40 w 44"/>
                <a:gd name="T9" fmla="*/ 14 h 28"/>
              </a:gdLst>
              <a:ahLst/>
              <a:cxnLst>
                <a:cxn ang="0">
                  <a:pos x="T0" y="T1"/>
                </a:cxn>
                <a:cxn ang="0">
                  <a:pos x="T2" y="T3"/>
                </a:cxn>
                <a:cxn ang="0">
                  <a:pos x="T4" y="T5"/>
                </a:cxn>
                <a:cxn ang="0">
                  <a:pos x="T6" y="T7"/>
                </a:cxn>
                <a:cxn ang="0">
                  <a:pos x="T8" y="T9"/>
                </a:cxn>
              </a:cxnLst>
              <a:rect l="0" t="0" r="r" b="b"/>
              <a:pathLst>
                <a:path w="44" h="28">
                  <a:moveTo>
                    <a:pt x="40" y="14"/>
                  </a:moveTo>
                  <a:cubicBezTo>
                    <a:pt x="37" y="6"/>
                    <a:pt x="25" y="0"/>
                    <a:pt x="15" y="0"/>
                  </a:cubicBezTo>
                  <a:cubicBezTo>
                    <a:pt x="5" y="0"/>
                    <a:pt x="0" y="6"/>
                    <a:pt x="4" y="14"/>
                  </a:cubicBezTo>
                  <a:cubicBezTo>
                    <a:pt x="8" y="22"/>
                    <a:pt x="19" y="28"/>
                    <a:pt x="29" y="28"/>
                  </a:cubicBezTo>
                  <a:cubicBezTo>
                    <a:pt x="39" y="28"/>
                    <a:pt x="44" y="22"/>
                    <a:pt x="40" y="14"/>
                  </a:cubicBezTo>
                  <a:close/>
                </a:path>
              </a:pathLst>
            </a:custGeom>
            <a:grpFill/>
            <a:ln>
              <a:noFill/>
            </a:ln>
          </p:spPr>
          <p:txBody>
            <a:bodyPr anchor="ctr"/>
            <a:lstStyle/>
            <a:p>
              <a:pPr algn="ctr"/>
              <a:endParaRPr/>
            </a:p>
          </p:txBody>
        </p:sp>
        <p:sp>
          <p:nvSpPr>
            <p:cNvPr id="619" name="îşlïďe">
              <a:extLst>
                <a:ext uri="{FF2B5EF4-FFF2-40B4-BE49-F238E27FC236}">
                  <a16:creationId xmlns:a16="http://schemas.microsoft.com/office/drawing/2014/main" id="{373B9A4C-A05F-481C-AD0D-05FFAC145C41}"/>
                </a:ext>
              </a:extLst>
            </p:cNvPr>
            <p:cNvSpPr/>
            <p:nvPr/>
          </p:nvSpPr>
          <p:spPr bwMode="auto">
            <a:xfrm>
              <a:off x="10126660" y="3803849"/>
              <a:ext cx="163552" cy="101834"/>
            </a:xfrm>
            <a:custGeom>
              <a:avLst/>
              <a:gdLst>
                <a:gd name="T0" fmla="*/ 41 w 45"/>
                <a:gd name="T1" fmla="*/ 14 h 28"/>
                <a:gd name="T2" fmla="*/ 15 w 45"/>
                <a:gd name="T3" fmla="*/ 0 h 28"/>
                <a:gd name="T4" fmla="*/ 4 w 45"/>
                <a:gd name="T5" fmla="*/ 14 h 28"/>
                <a:gd name="T6" fmla="*/ 30 w 45"/>
                <a:gd name="T7" fmla="*/ 28 h 28"/>
                <a:gd name="T8" fmla="*/ 41 w 45"/>
                <a:gd name="T9" fmla="*/ 14 h 28"/>
              </a:gdLst>
              <a:ahLst/>
              <a:cxnLst>
                <a:cxn ang="0">
                  <a:pos x="T0" y="T1"/>
                </a:cxn>
                <a:cxn ang="0">
                  <a:pos x="T2" y="T3"/>
                </a:cxn>
                <a:cxn ang="0">
                  <a:pos x="T4" y="T5"/>
                </a:cxn>
                <a:cxn ang="0">
                  <a:pos x="T6" y="T7"/>
                </a:cxn>
                <a:cxn ang="0">
                  <a:pos x="T8" y="T9"/>
                </a:cxn>
              </a:cxnLst>
              <a:rect l="0" t="0" r="r" b="b"/>
              <a:pathLst>
                <a:path w="45" h="28">
                  <a:moveTo>
                    <a:pt x="41" y="14"/>
                  </a:moveTo>
                  <a:cubicBezTo>
                    <a:pt x="36" y="6"/>
                    <a:pt x="25" y="0"/>
                    <a:pt x="15" y="0"/>
                  </a:cubicBezTo>
                  <a:cubicBezTo>
                    <a:pt x="5" y="0"/>
                    <a:pt x="0" y="6"/>
                    <a:pt x="4" y="14"/>
                  </a:cubicBezTo>
                  <a:cubicBezTo>
                    <a:pt x="8" y="22"/>
                    <a:pt x="20" y="28"/>
                    <a:pt x="30" y="28"/>
                  </a:cubicBezTo>
                  <a:cubicBezTo>
                    <a:pt x="40" y="28"/>
                    <a:pt x="45" y="22"/>
                    <a:pt x="41" y="14"/>
                  </a:cubicBezTo>
                  <a:close/>
                </a:path>
              </a:pathLst>
            </a:custGeom>
            <a:grpFill/>
            <a:ln>
              <a:noFill/>
            </a:ln>
          </p:spPr>
          <p:txBody>
            <a:bodyPr anchor="ctr"/>
            <a:lstStyle/>
            <a:p>
              <a:pPr algn="ctr"/>
              <a:endParaRPr/>
            </a:p>
          </p:txBody>
        </p:sp>
        <p:sp>
          <p:nvSpPr>
            <p:cNvPr id="620" name="iS1iḋe">
              <a:extLst>
                <a:ext uri="{FF2B5EF4-FFF2-40B4-BE49-F238E27FC236}">
                  <a16:creationId xmlns:a16="http://schemas.microsoft.com/office/drawing/2014/main" id="{D3B4B40B-90F1-4A77-AA0E-392738DC81C1}"/>
                </a:ext>
              </a:extLst>
            </p:cNvPr>
            <p:cNvSpPr/>
            <p:nvPr/>
          </p:nvSpPr>
          <p:spPr bwMode="auto">
            <a:xfrm>
              <a:off x="8546683" y="3445885"/>
              <a:ext cx="141951" cy="94120"/>
            </a:xfrm>
            <a:custGeom>
              <a:avLst/>
              <a:gdLst>
                <a:gd name="T0" fmla="*/ 37 w 39"/>
                <a:gd name="T1" fmla="*/ 12 h 26"/>
                <a:gd name="T2" fmla="*/ 15 w 39"/>
                <a:gd name="T3" fmla="*/ 0 h 26"/>
                <a:gd name="T4" fmla="*/ 2 w 39"/>
                <a:gd name="T5" fmla="*/ 12 h 26"/>
                <a:gd name="T6" fmla="*/ 24 w 39"/>
                <a:gd name="T7" fmla="*/ 26 h 26"/>
                <a:gd name="T8" fmla="*/ 37 w 39"/>
                <a:gd name="T9" fmla="*/ 12 h 26"/>
              </a:gdLst>
              <a:ahLst/>
              <a:cxnLst>
                <a:cxn ang="0">
                  <a:pos x="T0" y="T1"/>
                </a:cxn>
                <a:cxn ang="0">
                  <a:pos x="T2" y="T3"/>
                </a:cxn>
                <a:cxn ang="0">
                  <a:pos x="T4" y="T5"/>
                </a:cxn>
                <a:cxn ang="0">
                  <a:pos x="T6" y="T7"/>
                </a:cxn>
                <a:cxn ang="0">
                  <a:pos x="T8" y="T9"/>
                </a:cxn>
              </a:cxnLst>
              <a:rect l="0" t="0" r="r" b="b"/>
              <a:pathLst>
                <a:path w="39" h="26">
                  <a:moveTo>
                    <a:pt x="37" y="12"/>
                  </a:moveTo>
                  <a:cubicBezTo>
                    <a:pt x="34" y="5"/>
                    <a:pt x="25" y="0"/>
                    <a:pt x="15" y="0"/>
                  </a:cubicBezTo>
                  <a:cubicBezTo>
                    <a:pt x="5" y="0"/>
                    <a:pt x="0" y="5"/>
                    <a:pt x="2" y="12"/>
                  </a:cubicBezTo>
                  <a:cubicBezTo>
                    <a:pt x="5" y="20"/>
                    <a:pt x="14" y="26"/>
                    <a:pt x="24" y="26"/>
                  </a:cubicBezTo>
                  <a:cubicBezTo>
                    <a:pt x="34" y="26"/>
                    <a:pt x="39" y="20"/>
                    <a:pt x="37" y="12"/>
                  </a:cubicBezTo>
                  <a:close/>
                </a:path>
              </a:pathLst>
            </a:custGeom>
            <a:grpFill/>
            <a:ln>
              <a:noFill/>
            </a:ln>
          </p:spPr>
          <p:txBody>
            <a:bodyPr anchor="ctr"/>
            <a:lstStyle/>
            <a:p>
              <a:pPr algn="ctr"/>
              <a:endParaRPr/>
            </a:p>
          </p:txBody>
        </p:sp>
        <p:sp>
          <p:nvSpPr>
            <p:cNvPr id="621" name="íşḷídé">
              <a:extLst>
                <a:ext uri="{FF2B5EF4-FFF2-40B4-BE49-F238E27FC236}">
                  <a16:creationId xmlns:a16="http://schemas.microsoft.com/office/drawing/2014/main" id="{33515A54-D3CB-4C92-996D-5185D701E069}"/>
                </a:ext>
              </a:extLst>
            </p:cNvPr>
            <p:cNvSpPr/>
            <p:nvPr/>
          </p:nvSpPr>
          <p:spPr bwMode="auto">
            <a:xfrm>
              <a:off x="9166947" y="3445885"/>
              <a:ext cx="146580" cy="94120"/>
            </a:xfrm>
            <a:custGeom>
              <a:avLst/>
              <a:gdLst>
                <a:gd name="T0" fmla="*/ 37 w 40"/>
                <a:gd name="T1" fmla="*/ 12 h 26"/>
                <a:gd name="T2" fmla="*/ 14 w 40"/>
                <a:gd name="T3" fmla="*/ 0 h 26"/>
                <a:gd name="T4" fmla="*/ 3 w 40"/>
                <a:gd name="T5" fmla="*/ 12 h 26"/>
                <a:gd name="T6" fmla="*/ 26 w 40"/>
                <a:gd name="T7" fmla="*/ 26 h 26"/>
                <a:gd name="T8" fmla="*/ 37 w 40"/>
                <a:gd name="T9" fmla="*/ 12 h 26"/>
              </a:gdLst>
              <a:ahLst/>
              <a:cxnLst>
                <a:cxn ang="0">
                  <a:pos x="T0" y="T1"/>
                </a:cxn>
                <a:cxn ang="0">
                  <a:pos x="T2" y="T3"/>
                </a:cxn>
                <a:cxn ang="0">
                  <a:pos x="T4" y="T5"/>
                </a:cxn>
                <a:cxn ang="0">
                  <a:pos x="T6" y="T7"/>
                </a:cxn>
                <a:cxn ang="0">
                  <a:pos x="T8" y="T9"/>
                </a:cxn>
              </a:cxnLst>
              <a:rect l="0" t="0" r="r" b="b"/>
              <a:pathLst>
                <a:path w="40" h="26">
                  <a:moveTo>
                    <a:pt x="37" y="12"/>
                  </a:moveTo>
                  <a:cubicBezTo>
                    <a:pt x="34" y="5"/>
                    <a:pt x="24" y="0"/>
                    <a:pt x="14" y="0"/>
                  </a:cubicBezTo>
                  <a:cubicBezTo>
                    <a:pt x="5" y="0"/>
                    <a:pt x="0" y="5"/>
                    <a:pt x="3" y="12"/>
                  </a:cubicBezTo>
                  <a:cubicBezTo>
                    <a:pt x="6" y="20"/>
                    <a:pt x="16" y="26"/>
                    <a:pt x="26" y="26"/>
                  </a:cubicBezTo>
                  <a:cubicBezTo>
                    <a:pt x="35" y="26"/>
                    <a:pt x="40" y="20"/>
                    <a:pt x="37" y="12"/>
                  </a:cubicBezTo>
                  <a:close/>
                </a:path>
              </a:pathLst>
            </a:custGeom>
            <a:grpFill/>
            <a:ln>
              <a:noFill/>
            </a:ln>
          </p:spPr>
          <p:txBody>
            <a:bodyPr anchor="ctr"/>
            <a:lstStyle/>
            <a:p>
              <a:pPr algn="ctr"/>
              <a:endParaRPr/>
            </a:p>
          </p:txBody>
        </p:sp>
        <p:sp>
          <p:nvSpPr>
            <p:cNvPr id="622" name="iṧļîďê">
              <a:extLst>
                <a:ext uri="{FF2B5EF4-FFF2-40B4-BE49-F238E27FC236}">
                  <a16:creationId xmlns:a16="http://schemas.microsoft.com/office/drawing/2014/main" id="{70469B30-6C97-4261-BC92-DF575A4E3E03}"/>
                </a:ext>
              </a:extLst>
            </p:cNvPr>
            <p:cNvSpPr/>
            <p:nvPr/>
          </p:nvSpPr>
          <p:spPr bwMode="auto">
            <a:xfrm>
              <a:off x="9319700" y="3445885"/>
              <a:ext cx="149666" cy="94120"/>
            </a:xfrm>
            <a:custGeom>
              <a:avLst/>
              <a:gdLst>
                <a:gd name="T0" fmla="*/ 38 w 41"/>
                <a:gd name="T1" fmla="*/ 12 h 26"/>
                <a:gd name="T2" fmla="*/ 15 w 41"/>
                <a:gd name="T3" fmla="*/ 0 h 26"/>
                <a:gd name="T4" fmla="*/ 3 w 41"/>
                <a:gd name="T5" fmla="*/ 12 h 26"/>
                <a:gd name="T6" fmla="*/ 26 w 41"/>
                <a:gd name="T7" fmla="*/ 26 h 26"/>
                <a:gd name="T8" fmla="*/ 38 w 41"/>
                <a:gd name="T9" fmla="*/ 12 h 26"/>
              </a:gdLst>
              <a:ahLst/>
              <a:cxnLst>
                <a:cxn ang="0">
                  <a:pos x="T0" y="T1"/>
                </a:cxn>
                <a:cxn ang="0">
                  <a:pos x="T2" y="T3"/>
                </a:cxn>
                <a:cxn ang="0">
                  <a:pos x="T4" y="T5"/>
                </a:cxn>
                <a:cxn ang="0">
                  <a:pos x="T6" y="T7"/>
                </a:cxn>
                <a:cxn ang="0">
                  <a:pos x="T8" y="T9"/>
                </a:cxn>
              </a:cxnLst>
              <a:rect l="0" t="0" r="r" b="b"/>
              <a:pathLst>
                <a:path w="41" h="26">
                  <a:moveTo>
                    <a:pt x="38" y="12"/>
                  </a:moveTo>
                  <a:cubicBezTo>
                    <a:pt x="35" y="5"/>
                    <a:pt x="24" y="0"/>
                    <a:pt x="15" y="0"/>
                  </a:cubicBezTo>
                  <a:cubicBezTo>
                    <a:pt x="5" y="0"/>
                    <a:pt x="0" y="5"/>
                    <a:pt x="3" y="12"/>
                  </a:cubicBezTo>
                  <a:cubicBezTo>
                    <a:pt x="6" y="20"/>
                    <a:pt x="17" y="26"/>
                    <a:pt x="26" y="26"/>
                  </a:cubicBezTo>
                  <a:cubicBezTo>
                    <a:pt x="36" y="26"/>
                    <a:pt x="41" y="20"/>
                    <a:pt x="38" y="12"/>
                  </a:cubicBezTo>
                  <a:close/>
                </a:path>
              </a:pathLst>
            </a:custGeom>
            <a:grpFill/>
            <a:ln>
              <a:noFill/>
            </a:ln>
          </p:spPr>
          <p:txBody>
            <a:bodyPr anchor="ctr"/>
            <a:lstStyle/>
            <a:p>
              <a:pPr algn="ctr"/>
              <a:endParaRPr/>
            </a:p>
          </p:txBody>
        </p:sp>
        <p:sp>
          <p:nvSpPr>
            <p:cNvPr id="623" name="ïśḻïďê">
              <a:extLst>
                <a:ext uri="{FF2B5EF4-FFF2-40B4-BE49-F238E27FC236}">
                  <a16:creationId xmlns:a16="http://schemas.microsoft.com/office/drawing/2014/main" id="{85FACEA7-F759-4463-8C97-363ACF96D6B9}"/>
                </a:ext>
              </a:extLst>
            </p:cNvPr>
            <p:cNvSpPr/>
            <p:nvPr/>
          </p:nvSpPr>
          <p:spPr bwMode="auto">
            <a:xfrm>
              <a:off x="8744180" y="3558520"/>
              <a:ext cx="145037" cy="98749"/>
            </a:xfrm>
            <a:custGeom>
              <a:avLst/>
              <a:gdLst>
                <a:gd name="T0" fmla="*/ 38 w 40"/>
                <a:gd name="T1" fmla="*/ 14 h 27"/>
                <a:gd name="T2" fmla="*/ 15 w 40"/>
                <a:gd name="T3" fmla="*/ 0 h 27"/>
                <a:gd name="T4" fmla="*/ 2 w 40"/>
                <a:gd name="T5" fmla="*/ 14 h 27"/>
                <a:gd name="T6" fmla="*/ 25 w 40"/>
                <a:gd name="T7" fmla="*/ 27 h 27"/>
                <a:gd name="T8" fmla="*/ 38 w 40"/>
                <a:gd name="T9" fmla="*/ 14 h 27"/>
              </a:gdLst>
              <a:ahLst/>
              <a:cxnLst>
                <a:cxn ang="0">
                  <a:pos x="T0" y="T1"/>
                </a:cxn>
                <a:cxn ang="0">
                  <a:pos x="T2" y="T3"/>
                </a:cxn>
                <a:cxn ang="0">
                  <a:pos x="T4" y="T5"/>
                </a:cxn>
                <a:cxn ang="0">
                  <a:pos x="T6" y="T7"/>
                </a:cxn>
                <a:cxn ang="0">
                  <a:pos x="T8" y="T9"/>
                </a:cxn>
              </a:cxnLst>
              <a:rect l="0" t="0" r="r" b="b"/>
              <a:pathLst>
                <a:path w="40" h="27">
                  <a:moveTo>
                    <a:pt x="38" y="14"/>
                  </a:moveTo>
                  <a:cubicBezTo>
                    <a:pt x="35" y="6"/>
                    <a:pt x="25" y="0"/>
                    <a:pt x="15" y="0"/>
                  </a:cubicBezTo>
                  <a:cubicBezTo>
                    <a:pt x="5" y="0"/>
                    <a:pt x="0" y="6"/>
                    <a:pt x="2" y="14"/>
                  </a:cubicBezTo>
                  <a:cubicBezTo>
                    <a:pt x="5" y="21"/>
                    <a:pt x="15" y="27"/>
                    <a:pt x="25" y="27"/>
                  </a:cubicBezTo>
                  <a:cubicBezTo>
                    <a:pt x="35" y="27"/>
                    <a:pt x="40" y="21"/>
                    <a:pt x="38" y="14"/>
                  </a:cubicBezTo>
                  <a:close/>
                </a:path>
              </a:pathLst>
            </a:custGeom>
            <a:grpFill/>
            <a:ln>
              <a:noFill/>
            </a:ln>
          </p:spPr>
          <p:txBody>
            <a:bodyPr anchor="ctr"/>
            <a:lstStyle/>
            <a:p>
              <a:pPr algn="ctr"/>
              <a:endParaRPr/>
            </a:p>
          </p:txBody>
        </p:sp>
        <p:sp>
          <p:nvSpPr>
            <p:cNvPr id="624" name="išlïḋe">
              <a:extLst>
                <a:ext uri="{FF2B5EF4-FFF2-40B4-BE49-F238E27FC236}">
                  <a16:creationId xmlns:a16="http://schemas.microsoft.com/office/drawing/2014/main" id="{A466081C-ED39-42AB-8865-A022E55E16EB}"/>
                </a:ext>
              </a:extLst>
            </p:cNvPr>
            <p:cNvSpPr/>
            <p:nvPr/>
          </p:nvSpPr>
          <p:spPr bwMode="auto">
            <a:xfrm>
              <a:off x="8900018" y="3558520"/>
              <a:ext cx="149666" cy="98749"/>
            </a:xfrm>
            <a:custGeom>
              <a:avLst/>
              <a:gdLst>
                <a:gd name="T0" fmla="*/ 38 w 41"/>
                <a:gd name="T1" fmla="*/ 14 h 27"/>
                <a:gd name="T2" fmla="*/ 15 w 41"/>
                <a:gd name="T3" fmla="*/ 0 h 27"/>
                <a:gd name="T4" fmla="*/ 3 w 41"/>
                <a:gd name="T5" fmla="*/ 14 h 27"/>
                <a:gd name="T6" fmla="*/ 26 w 41"/>
                <a:gd name="T7" fmla="*/ 27 h 27"/>
                <a:gd name="T8" fmla="*/ 38 w 41"/>
                <a:gd name="T9" fmla="*/ 14 h 27"/>
              </a:gdLst>
              <a:ahLst/>
              <a:cxnLst>
                <a:cxn ang="0">
                  <a:pos x="T0" y="T1"/>
                </a:cxn>
                <a:cxn ang="0">
                  <a:pos x="T2" y="T3"/>
                </a:cxn>
                <a:cxn ang="0">
                  <a:pos x="T4" y="T5"/>
                </a:cxn>
                <a:cxn ang="0">
                  <a:pos x="T6" y="T7"/>
                </a:cxn>
                <a:cxn ang="0">
                  <a:pos x="T8" y="T9"/>
                </a:cxn>
              </a:cxnLst>
              <a:rect l="0" t="0" r="r" b="b"/>
              <a:pathLst>
                <a:path w="41" h="27">
                  <a:moveTo>
                    <a:pt x="38" y="14"/>
                  </a:moveTo>
                  <a:cubicBezTo>
                    <a:pt x="35" y="6"/>
                    <a:pt x="25" y="0"/>
                    <a:pt x="15" y="0"/>
                  </a:cubicBezTo>
                  <a:cubicBezTo>
                    <a:pt x="5" y="0"/>
                    <a:pt x="0" y="6"/>
                    <a:pt x="3" y="14"/>
                  </a:cubicBezTo>
                  <a:cubicBezTo>
                    <a:pt x="5" y="21"/>
                    <a:pt x="16" y="27"/>
                    <a:pt x="26" y="27"/>
                  </a:cubicBezTo>
                  <a:cubicBezTo>
                    <a:pt x="35" y="27"/>
                    <a:pt x="41" y="21"/>
                    <a:pt x="38" y="14"/>
                  </a:cubicBezTo>
                  <a:close/>
                </a:path>
              </a:pathLst>
            </a:custGeom>
            <a:grpFill/>
            <a:ln>
              <a:noFill/>
            </a:ln>
          </p:spPr>
          <p:txBody>
            <a:bodyPr anchor="ctr"/>
            <a:lstStyle/>
            <a:p>
              <a:pPr algn="ctr"/>
              <a:endParaRPr/>
            </a:p>
          </p:txBody>
        </p:sp>
        <p:sp>
          <p:nvSpPr>
            <p:cNvPr id="625" name="íṣḻîdê">
              <a:extLst>
                <a:ext uri="{FF2B5EF4-FFF2-40B4-BE49-F238E27FC236}">
                  <a16:creationId xmlns:a16="http://schemas.microsoft.com/office/drawing/2014/main" id="{08705B32-96C9-42DA-A39E-B3E86982FF37}"/>
                </a:ext>
              </a:extLst>
            </p:cNvPr>
            <p:cNvSpPr/>
            <p:nvPr/>
          </p:nvSpPr>
          <p:spPr bwMode="auto">
            <a:xfrm>
              <a:off x="9057399" y="3558520"/>
              <a:ext cx="149666" cy="98749"/>
            </a:xfrm>
            <a:custGeom>
              <a:avLst/>
              <a:gdLst>
                <a:gd name="T0" fmla="*/ 38 w 41"/>
                <a:gd name="T1" fmla="*/ 14 h 27"/>
                <a:gd name="T2" fmla="*/ 15 w 41"/>
                <a:gd name="T3" fmla="*/ 0 h 27"/>
                <a:gd name="T4" fmla="*/ 3 w 41"/>
                <a:gd name="T5" fmla="*/ 14 h 27"/>
                <a:gd name="T6" fmla="*/ 26 w 41"/>
                <a:gd name="T7" fmla="*/ 27 h 27"/>
                <a:gd name="T8" fmla="*/ 38 w 41"/>
                <a:gd name="T9" fmla="*/ 14 h 27"/>
              </a:gdLst>
              <a:ahLst/>
              <a:cxnLst>
                <a:cxn ang="0">
                  <a:pos x="T0" y="T1"/>
                </a:cxn>
                <a:cxn ang="0">
                  <a:pos x="T2" y="T3"/>
                </a:cxn>
                <a:cxn ang="0">
                  <a:pos x="T4" y="T5"/>
                </a:cxn>
                <a:cxn ang="0">
                  <a:pos x="T6" y="T7"/>
                </a:cxn>
                <a:cxn ang="0">
                  <a:pos x="T8" y="T9"/>
                </a:cxn>
              </a:cxnLst>
              <a:rect l="0" t="0" r="r" b="b"/>
              <a:pathLst>
                <a:path w="41" h="27">
                  <a:moveTo>
                    <a:pt x="38" y="14"/>
                  </a:moveTo>
                  <a:cubicBezTo>
                    <a:pt x="35" y="6"/>
                    <a:pt x="25" y="0"/>
                    <a:pt x="15" y="0"/>
                  </a:cubicBezTo>
                  <a:cubicBezTo>
                    <a:pt x="5" y="0"/>
                    <a:pt x="0" y="6"/>
                    <a:pt x="3" y="14"/>
                  </a:cubicBezTo>
                  <a:cubicBezTo>
                    <a:pt x="6" y="21"/>
                    <a:pt x="16" y="27"/>
                    <a:pt x="26" y="27"/>
                  </a:cubicBezTo>
                  <a:cubicBezTo>
                    <a:pt x="36" y="27"/>
                    <a:pt x="41" y="21"/>
                    <a:pt x="38" y="14"/>
                  </a:cubicBezTo>
                  <a:close/>
                </a:path>
              </a:pathLst>
            </a:custGeom>
            <a:grpFill/>
            <a:ln>
              <a:noFill/>
            </a:ln>
          </p:spPr>
          <p:txBody>
            <a:bodyPr anchor="ctr"/>
            <a:lstStyle/>
            <a:p>
              <a:pPr algn="ctr"/>
              <a:endParaRPr/>
            </a:p>
          </p:txBody>
        </p:sp>
        <p:sp>
          <p:nvSpPr>
            <p:cNvPr id="626" name="îŝļíḓê">
              <a:extLst>
                <a:ext uri="{FF2B5EF4-FFF2-40B4-BE49-F238E27FC236}">
                  <a16:creationId xmlns:a16="http://schemas.microsoft.com/office/drawing/2014/main" id="{A1AD4202-4943-4763-A76A-F73A35DAA220}"/>
                </a:ext>
              </a:extLst>
            </p:cNvPr>
            <p:cNvSpPr/>
            <p:nvPr/>
          </p:nvSpPr>
          <p:spPr bwMode="auto">
            <a:xfrm>
              <a:off x="9214779" y="3558520"/>
              <a:ext cx="152752" cy="98749"/>
            </a:xfrm>
            <a:custGeom>
              <a:avLst/>
              <a:gdLst>
                <a:gd name="T0" fmla="*/ 38 w 42"/>
                <a:gd name="T1" fmla="*/ 14 h 27"/>
                <a:gd name="T2" fmla="*/ 15 w 42"/>
                <a:gd name="T3" fmla="*/ 0 h 27"/>
                <a:gd name="T4" fmla="*/ 3 w 42"/>
                <a:gd name="T5" fmla="*/ 14 h 27"/>
                <a:gd name="T6" fmla="*/ 27 w 42"/>
                <a:gd name="T7" fmla="*/ 27 h 27"/>
                <a:gd name="T8" fmla="*/ 38 w 42"/>
                <a:gd name="T9" fmla="*/ 14 h 27"/>
              </a:gdLst>
              <a:ahLst/>
              <a:cxnLst>
                <a:cxn ang="0">
                  <a:pos x="T0" y="T1"/>
                </a:cxn>
                <a:cxn ang="0">
                  <a:pos x="T2" y="T3"/>
                </a:cxn>
                <a:cxn ang="0">
                  <a:pos x="T4" y="T5"/>
                </a:cxn>
                <a:cxn ang="0">
                  <a:pos x="T6" y="T7"/>
                </a:cxn>
                <a:cxn ang="0">
                  <a:pos x="T8" y="T9"/>
                </a:cxn>
              </a:cxnLst>
              <a:rect l="0" t="0" r="r" b="b"/>
              <a:pathLst>
                <a:path w="42" h="27">
                  <a:moveTo>
                    <a:pt x="38" y="14"/>
                  </a:moveTo>
                  <a:cubicBezTo>
                    <a:pt x="35" y="6"/>
                    <a:pt x="25" y="0"/>
                    <a:pt x="15" y="0"/>
                  </a:cubicBezTo>
                  <a:cubicBezTo>
                    <a:pt x="5" y="0"/>
                    <a:pt x="0" y="6"/>
                    <a:pt x="3" y="14"/>
                  </a:cubicBezTo>
                  <a:cubicBezTo>
                    <a:pt x="6" y="21"/>
                    <a:pt x="17" y="27"/>
                    <a:pt x="27" y="27"/>
                  </a:cubicBezTo>
                  <a:cubicBezTo>
                    <a:pt x="36" y="27"/>
                    <a:pt x="42" y="21"/>
                    <a:pt x="38" y="14"/>
                  </a:cubicBezTo>
                  <a:close/>
                </a:path>
              </a:pathLst>
            </a:custGeom>
            <a:grpFill/>
            <a:ln>
              <a:noFill/>
            </a:ln>
          </p:spPr>
          <p:txBody>
            <a:bodyPr anchor="ctr"/>
            <a:lstStyle/>
            <a:p>
              <a:pPr algn="ctr"/>
              <a:endParaRPr/>
            </a:p>
          </p:txBody>
        </p:sp>
        <p:sp>
          <p:nvSpPr>
            <p:cNvPr id="627" name="îŝliḑê">
              <a:extLst>
                <a:ext uri="{FF2B5EF4-FFF2-40B4-BE49-F238E27FC236}">
                  <a16:creationId xmlns:a16="http://schemas.microsoft.com/office/drawing/2014/main" id="{EB2723EE-4417-43F3-B098-573D2D8A220D}"/>
                </a:ext>
              </a:extLst>
            </p:cNvPr>
            <p:cNvSpPr/>
            <p:nvPr/>
          </p:nvSpPr>
          <p:spPr bwMode="auto">
            <a:xfrm>
              <a:off x="9370616" y="3558520"/>
              <a:ext cx="154295" cy="98749"/>
            </a:xfrm>
            <a:custGeom>
              <a:avLst/>
              <a:gdLst>
                <a:gd name="T0" fmla="*/ 39 w 42"/>
                <a:gd name="T1" fmla="*/ 14 h 27"/>
                <a:gd name="T2" fmla="*/ 15 w 42"/>
                <a:gd name="T3" fmla="*/ 0 h 27"/>
                <a:gd name="T4" fmla="*/ 3 w 42"/>
                <a:gd name="T5" fmla="*/ 14 h 27"/>
                <a:gd name="T6" fmla="*/ 27 w 42"/>
                <a:gd name="T7" fmla="*/ 27 h 27"/>
                <a:gd name="T8" fmla="*/ 39 w 42"/>
                <a:gd name="T9" fmla="*/ 14 h 27"/>
              </a:gdLst>
              <a:ahLst/>
              <a:cxnLst>
                <a:cxn ang="0">
                  <a:pos x="T0" y="T1"/>
                </a:cxn>
                <a:cxn ang="0">
                  <a:pos x="T2" y="T3"/>
                </a:cxn>
                <a:cxn ang="0">
                  <a:pos x="T4" y="T5"/>
                </a:cxn>
                <a:cxn ang="0">
                  <a:pos x="T6" y="T7"/>
                </a:cxn>
                <a:cxn ang="0">
                  <a:pos x="T8" y="T9"/>
                </a:cxn>
              </a:cxnLst>
              <a:rect l="0" t="0" r="r" b="b"/>
              <a:pathLst>
                <a:path w="42" h="27">
                  <a:moveTo>
                    <a:pt x="39" y="14"/>
                  </a:moveTo>
                  <a:cubicBezTo>
                    <a:pt x="35" y="6"/>
                    <a:pt x="25" y="0"/>
                    <a:pt x="15" y="0"/>
                  </a:cubicBezTo>
                  <a:cubicBezTo>
                    <a:pt x="5" y="0"/>
                    <a:pt x="0" y="6"/>
                    <a:pt x="3" y="14"/>
                  </a:cubicBezTo>
                  <a:cubicBezTo>
                    <a:pt x="7" y="21"/>
                    <a:pt x="17" y="27"/>
                    <a:pt x="27" y="27"/>
                  </a:cubicBezTo>
                  <a:cubicBezTo>
                    <a:pt x="37" y="27"/>
                    <a:pt x="42" y="21"/>
                    <a:pt x="39" y="14"/>
                  </a:cubicBezTo>
                  <a:close/>
                </a:path>
              </a:pathLst>
            </a:custGeom>
            <a:grpFill/>
            <a:ln>
              <a:noFill/>
            </a:ln>
          </p:spPr>
          <p:txBody>
            <a:bodyPr anchor="ctr"/>
            <a:lstStyle/>
            <a:p>
              <a:pPr algn="ctr"/>
              <a:endParaRPr/>
            </a:p>
          </p:txBody>
        </p:sp>
        <p:sp>
          <p:nvSpPr>
            <p:cNvPr id="628" name="íš1íďé">
              <a:extLst>
                <a:ext uri="{FF2B5EF4-FFF2-40B4-BE49-F238E27FC236}">
                  <a16:creationId xmlns:a16="http://schemas.microsoft.com/office/drawing/2014/main" id="{6487478F-A28B-4B3A-B3D4-677E620EE9FF}"/>
                </a:ext>
              </a:extLst>
            </p:cNvPr>
            <p:cNvSpPr/>
            <p:nvPr/>
          </p:nvSpPr>
          <p:spPr bwMode="auto">
            <a:xfrm>
              <a:off x="9842758" y="3558520"/>
              <a:ext cx="155838" cy="98749"/>
            </a:xfrm>
            <a:custGeom>
              <a:avLst/>
              <a:gdLst>
                <a:gd name="T0" fmla="*/ 39 w 43"/>
                <a:gd name="T1" fmla="*/ 14 h 27"/>
                <a:gd name="T2" fmla="*/ 15 w 43"/>
                <a:gd name="T3" fmla="*/ 0 h 27"/>
                <a:gd name="T4" fmla="*/ 4 w 43"/>
                <a:gd name="T5" fmla="*/ 14 h 27"/>
                <a:gd name="T6" fmla="*/ 28 w 43"/>
                <a:gd name="T7" fmla="*/ 27 h 27"/>
                <a:gd name="T8" fmla="*/ 39 w 43"/>
                <a:gd name="T9" fmla="*/ 14 h 27"/>
              </a:gdLst>
              <a:ahLst/>
              <a:cxnLst>
                <a:cxn ang="0">
                  <a:pos x="T0" y="T1"/>
                </a:cxn>
                <a:cxn ang="0">
                  <a:pos x="T2" y="T3"/>
                </a:cxn>
                <a:cxn ang="0">
                  <a:pos x="T4" y="T5"/>
                </a:cxn>
                <a:cxn ang="0">
                  <a:pos x="T6" y="T7"/>
                </a:cxn>
                <a:cxn ang="0">
                  <a:pos x="T8" y="T9"/>
                </a:cxn>
              </a:cxnLst>
              <a:rect l="0" t="0" r="r" b="b"/>
              <a:pathLst>
                <a:path w="43" h="27">
                  <a:moveTo>
                    <a:pt x="39" y="14"/>
                  </a:moveTo>
                  <a:cubicBezTo>
                    <a:pt x="36" y="6"/>
                    <a:pt x="25" y="0"/>
                    <a:pt x="15" y="0"/>
                  </a:cubicBezTo>
                  <a:cubicBezTo>
                    <a:pt x="5" y="0"/>
                    <a:pt x="0" y="6"/>
                    <a:pt x="4" y="14"/>
                  </a:cubicBezTo>
                  <a:cubicBezTo>
                    <a:pt x="8" y="21"/>
                    <a:pt x="19" y="27"/>
                    <a:pt x="28" y="27"/>
                  </a:cubicBezTo>
                  <a:cubicBezTo>
                    <a:pt x="38" y="27"/>
                    <a:pt x="43" y="21"/>
                    <a:pt x="39" y="14"/>
                  </a:cubicBezTo>
                  <a:close/>
                </a:path>
              </a:pathLst>
            </a:custGeom>
            <a:grpFill/>
            <a:ln>
              <a:noFill/>
            </a:ln>
          </p:spPr>
          <p:txBody>
            <a:bodyPr anchor="ctr"/>
            <a:lstStyle/>
            <a:p>
              <a:pPr algn="ctr"/>
              <a:endParaRPr/>
            </a:p>
          </p:txBody>
        </p:sp>
        <p:sp>
          <p:nvSpPr>
            <p:cNvPr id="629" name="iślídè">
              <a:extLst>
                <a:ext uri="{FF2B5EF4-FFF2-40B4-BE49-F238E27FC236}">
                  <a16:creationId xmlns:a16="http://schemas.microsoft.com/office/drawing/2014/main" id="{21C1EEF1-904F-4198-B96F-A9A688C4F599}"/>
                </a:ext>
              </a:extLst>
            </p:cNvPr>
            <p:cNvSpPr/>
            <p:nvPr/>
          </p:nvSpPr>
          <p:spPr bwMode="auto">
            <a:xfrm>
              <a:off x="9998596" y="3558520"/>
              <a:ext cx="160466" cy="98749"/>
            </a:xfrm>
            <a:custGeom>
              <a:avLst/>
              <a:gdLst>
                <a:gd name="T0" fmla="*/ 40 w 44"/>
                <a:gd name="T1" fmla="*/ 14 h 27"/>
                <a:gd name="T2" fmla="*/ 15 w 44"/>
                <a:gd name="T3" fmla="*/ 0 h 27"/>
                <a:gd name="T4" fmla="*/ 4 w 44"/>
                <a:gd name="T5" fmla="*/ 14 h 27"/>
                <a:gd name="T6" fmla="*/ 29 w 44"/>
                <a:gd name="T7" fmla="*/ 27 h 27"/>
                <a:gd name="T8" fmla="*/ 40 w 44"/>
                <a:gd name="T9" fmla="*/ 14 h 27"/>
              </a:gdLst>
              <a:ahLst/>
              <a:cxnLst>
                <a:cxn ang="0">
                  <a:pos x="T0" y="T1"/>
                </a:cxn>
                <a:cxn ang="0">
                  <a:pos x="T2" y="T3"/>
                </a:cxn>
                <a:cxn ang="0">
                  <a:pos x="T4" y="T5"/>
                </a:cxn>
                <a:cxn ang="0">
                  <a:pos x="T6" y="T7"/>
                </a:cxn>
                <a:cxn ang="0">
                  <a:pos x="T8" y="T9"/>
                </a:cxn>
              </a:cxnLst>
              <a:rect l="0" t="0" r="r" b="b"/>
              <a:pathLst>
                <a:path w="44" h="27">
                  <a:moveTo>
                    <a:pt x="40" y="14"/>
                  </a:moveTo>
                  <a:cubicBezTo>
                    <a:pt x="36" y="6"/>
                    <a:pt x="25" y="0"/>
                    <a:pt x="15" y="0"/>
                  </a:cubicBezTo>
                  <a:cubicBezTo>
                    <a:pt x="5" y="0"/>
                    <a:pt x="0" y="6"/>
                    <a:pt x="4" y="14"/>
                  </a:cubicBezTo>
                  <a:cubicBezTo>
                    <a:pt x="8" y="21"/>
                    <a:pt x="19" y="27"/>
                    <a:pt x="29" y="27"/>
                  </a:cubicBezTo>
                  <a:cubicBezTo>
                    <a:pt x="39" y="27"/>
                    <a:pt x="44" y="21"/>
                    <a:pt x="40" y="14"/>
                  </a:cubicBezTo>
                  <a:close/>
                </a:path>
              </a:pathLst>
            </a:custGeom>
            <a:grpFill/>
            <a:ln>
              <a:noFill/>
            </a:ln>
          </p:spPr>
          <p:txBody>
            <a:bodyPr anchor="ctr"/>
            <a:lstStyle/>
            <a:p>
              <a:pPr algn="ctr"/>
              <a:endParaRPr/>
            </a:p>
          </p:txBody>
        </p:sp>
        <p:sp>
          <p:nvSpPr>
            <p:cNvPr id="630" name="ïṡļíďè">
              <a:extLst>
                <a:ext uri="{FF2B5EF4-FFF2-40B4-BE49-F238E27FC236}">
                  <a16:creationId xmlns:a16="http://schemas.microsoft.com/office/drawing/2014/main" id="{0CBD5318-F72F-4228-8E28-A900F0B8FDF9}"/>
                </a:ext>
              </a:extLst>
            </p:cNvPr>
            <p:cNvSpPr/>
            <p:nvPr/>
          </p:nvSpPr>
          <p:spPr bwMode="auto">
            <a:xfrm>
              <a:off x="8787383" y="3678869"/>
              <a:ext cx="149666" cy="103378"/>
            </a:xfrm>
            <a:custGeom>
              <a:avLst/>
              <a:gdLst>
                <a:gd name="T0" fmla="*/ 38 w 41"/>
                <a:gd name="T1" fmla="*/ 14 h 28"/>
                <a:gd name="T2" fmla="*/ 15 w 41"/>
                <a:gd name="T3" fmla="*/ 0 h 28"/>
                <a:gd name="T4" fmla="*/ 2 w 41"/>
                <a:gd name="T5" fmla="*/ 14 h 28"/>
                <a:gd name="T6" fmla="*/ 25 w 41"/>
                <a:gd name="T7" fmla="*/ 28 h 28"/>
                <a:gd name="T8" fmla="*/ 38 w 41"/>
                <a:gd name="T9" fmla="*/ 14 h 28"/>
              </a:gdLst>
              <a:ahLst/>
              <a:cxnLst>
                <a:cxn ang="0">
                  <a:pos x="T0" y="T1"/>
                </a:cxn>
                <a:cxn ang="0">
                  <a:pos x="T2" y="T3"/>
                </a:cxn>
                <a:cxn ang="0">
                  <a:pos x="T4" y="T5"/>
                </a:cxn>
                <a:cxn ang="0">
                  <a:pos x="T6" y="T7"/>
                </a:cxn>
                <a:cxn ang="0">
                  <a:pos x="T8" y="T9"/>
                </a:cxn>
              </a:cxnLst>
              <a:rect l="0" t="0" r="r" b="b"/>
              <a:pathLst>
                <a:path w="41" h="28">
                  <a:moveTo>
                    <a:pt x="38" y="14"/>
                  </a:moveTo>
                  <a:cubicBezTo>
                    <a:pt x="35" y="6"/>
                    <a:pt x="25" y="0"/>
                    <a:pt x="15" y="0"/>
                  </a:cubicBezTo>
                  <a:cubicBezTo>
                    <a:pt x="5" y="0"/>
                    <a:pt x="0" y="6"/>
                    <a:pt x="2" y="14"/>
                  </a:cubicBezTo>
                  <a:cubicBezTo>
                    <a:pt x="5" y="22"/>
                    <a:pt x="16" y="28"/>
                    <a:pt x="25" y="28"/>
                  </a:cubicBezTo>
                  <a:cubicBezTo>
                    <a:pt x="35" y="28"/>
                    <a:pt x="41" y="22"/>
                    <a:pt x="38" y="14"/>
                  </a:cubicBezTo>
                  <a:close/>
                </a:path>
              </a:pathLst>
            </a:custGeom>
            <a:grpFill/>
            <a:ln>
              <a:noFill/>
            </a:ln>
          </p:spPr>
          <p:txBody>
            <a:bodyPr anchor="ctr"/>
            <a:lstStyle/>
            <a:p>
              <a:pPr algn="ctr"/>
              <a:endParaRPr/>
            </a:p>
          </p:txBody>
        </p:sp>
        <p:sp>
          <p:nvSpPr>
            <p:cNvPr id="631" name="îṩḷîdè">
              <a:extLst>
                <a:ext uri="{FF2B5EF4-FFF2-40B4-BE49-F238E27FC236}">
                  <a16:creationId xmlns:a16="http://schemas.microsoft.com/office/drawing/2014/main" id="{D39C80D5-8964-4CEA-904A-A364ADF47BBE}"/>
                </a:ext>
              </a:extLst>
            </p:cNvPr>
            <p:cNvSpPr/>
            <p:nvPr/>
          </p:nvSpPr>
          <p:spPr bwMode="auto">
            <a:xfrm>
              <a:off x="8944763" y="3678869"/>
              <a:ext cx="152752" cy="103378"/>
            </a:xfrm>
            <a:custGeom>
              <a:avLst/>
              <a:gdLst>
                <a:gd name="T0" fmla="*/ 39 w 42"/>
                <a:gd name="T1" fmla="*/ 14 h 28"/>
                <a:gd name="T2" fmla="*/ 16 w 42"/>
                <a:gd name="T3" fmla="*/ 0 h 28"/>
                <a:gd name="T4" fmla="*/ 3 w 42"/>
                <a:gd name="T5" fmla="*/ 14 h 28"/>
                <a:gd name="T6" fmla="*/ 27 w 42"/>
                <a:gd name="T7" fmla="*/ 28 h 28"/>
                <a:gd name="T8" fmla="*/ 39 w 42"/>
                <a:gd name="T9" fmla="*/ 14 h 28"/>
              </a:gdLst>
              <a:ahLst/>
              <a:cxnLst>
                <a:cxn ang="0">
                  <a:pos x="T0" y="T1"/>
                </a:cxn>
                <a:cxn ang="0">
                  <a:pos x="T2" y="T3"/>
                </a:cxn>
                <a:cxn ang="0">
                  <a:pos x="T4" y="T5"/>
                </a:cxn>
                <a:cxn ang="0">
                  <a:pos x="T6" y="T7"/>
                </a:cxn>
                <a:cxn ang="0">
                  <a:pos x="T8" y="T9"/>
                </a:cxn>
              </a:cxnLst>
              <a:rect l="0" t="0" r="r" b="b"/>
              <a:pathLst>
                <a:path w="42" h="28">
                  <a:moveTo>
                    <a:pt x="39" y="14"/>
                  </a:moveTo>
                  <a:cubicBezTo>
                    <a:pt x="36" y="6"/>
                    <a:pt x="26" y="0"/>
                    <a:pt x="16" y="0"/>
                  </a:cubicBezTo>
                  <a:cubicBezTo>
                    <a:pt x="6" y="0"/>
                    <a:pt x="0" y="6"/>
                    <a:pt x="3" y="14"/>
                  </a:cubicBezTo>
                  <a:cubicBezTo>
                    <a:pt x="6" y="22"/>
                    <a:pt x="17" y="28"/>
                    <a:pt x="27" y="28"/>
                  </a:cubicBezTo>
                  <a:cubicBezTo>
                    <a:pt x="37" y="28"/>
                    <a:pt x="42" y="22"/>
                    <a:pt x="39" y="14"/>
                  </a:cubicBezTo>
                  <a:close/>
                </a:path>
              </a:pathLst>
            </a:custGeom>
            <a:grpFill/>
            <a:ln>
              <a:noFill/>
            </a:ln>
          </p:spPr>
          <p:txBody>
            <a:bodyPr anchor="ctr"/>
            <a:lstStyle/>
            <a:p>
              <a:pPr algn="ctr"/>
              <a:endParaRPr/>
            </a:p>
          </p:txBody>
        </p:sp>
        <p:sp>
          <p:nvSpPr>
            <p:cNvPr id="632" name="íṩľiḋe">
              <a:extLst>
                <a:ext uri="{FF2B5EF4-FFF2-40B4-BE49-F238E27FC236}">
                  <a16:creationId xmlns:a16="http://schemas.microsoft.com/office/drawing/2014/main" id="{0E8117DF-67AB-4154-8503-85D8B59C3873}"/>
                </a:ext>
              </a:extLst>
            </p:cNvPr>
            <p:cNvSpPr/>
            <p:nvPr/>
          </p:nvSpPr>
          <p:spPr bwMode="auto">
            <a:xfrm>
              <a:off x="9583543" y="3678869"/>
              <a:ext cx="155838" cy="103378"/>
            </a:xfrm>
            <a:custGeom>
              <a:avLst/>
              <a:gdLst>
                <a:gd name="T0" fmla="*/ 40 w 43"/>
                <a:gd name="T1" fmla="*/ 14 h 28"/>
                <a:gd name="T2" fmla="*/ 15 w 43"/>
                <a:gd name="T3" fmla="*/ 0 h 28"/>
                <a:gd name="T4" fmla="*/ 4 w 43"/>
                <a:gd name="T5" fmla="*/ 14 h 28"/>
                <a:gd name="T6" fmla="*/ 28 w 43"/>
                <a:gd name="T7" fmla="*/ 28 h 28"/>
                <a:gd name="T8" fmla="*/ 40 w 43"/>
                <a:gd name="T9" fmla="*/ 14 h 28"/>
              </a:gdLst>
              <a:ahLst/>
              <a:cxnLst>
                <a:cxn ang="0">
                  <a:pos x="T0" y="T1"/>
                </a:cxn>
                <a:cxn ang="0">
                  <a:pos x="T2" y="T3"/>
                </a:cxn>
                <a:cxn ang="0">
                  <a:pos x="T4" y="T5"/>
                </a:cxn>
                <a:cxn ang="0">
                  <a:pos x="T6" y="T7"/>
                </a:cxn>
                <a:cxn ang="0">
                  <a:pos x="T8" y="T9"/>
                </a:cxn>
              </a:cxnLst>
              <a:rect l="0" t="0" r="r" b="b"/>
              <a:pathLst>
                <a:path w="43" h="28">
                  <a:moveTo>
                    <a:pt x="40" y="14"/>
                  </a:moveTo>
                  <a:cubicBezTo>
                    <a:pt x="36" y="6"/>
                    <a:pt x="25" y="0"/>
                    <a:pt x="15" y="0"/>
                  </a:cubicBezTo>
                  <a:cubicBezTo>
                    <a:pt x="5" y="0"/>
                    <a:pt x="0" y="6"/>
                    <a:pt x="4" y="14"/>
                  </a:cubicBezTo>
                  <a:cubicBezTo>
                    <a:pt x="7" y="22"/>
                    <a:pt x="18" y="28"/>
                    <a:pt x="28" y="28"/>
                  </a:cubicBezTo>
                  <a:cubicBezTo>
                    <a:pt x="38" y="28"/>
                    <a:pt x="43" y="22"/>
                    <a:pt x="40" y="14"/>
                  </a:cubicBezTo>
                  <a:close/>
                </a:path>
              </a:pathLst>
            </a:custGeom>
            <a:grpFill/>
            <a:ln>
              <a:noFill/>
            </a:ln>
          </p:spPr>
          <p:txBody>
            <a:bodyPr anchor="ctr"/>
            <a:lstStyle/>
            <a:p>
              <a:pPr algn="ctr"/>
              <a:endParaRPr/>
            </a:p>
          </p:txBody>
        </p:sp>
        <p:sp>
          <p:nvSpPr>
            <p:cNvPr id="633" name="îşlíḍè">
              <a:extLst>
                <a:ext uri="{FF2B5EF4-FFF2-40B4-BE49-F238E27FC236}">
                  <a16:creationId xmlns:a16="http://schemas.microsoft.com/office/drawing/2014/main" id="{D8EB2EC8-B6FC-42DB-9845-9832102F0E7A}"/>
                </a:ext>
              </a:extLst>
            </p:cNvPr>
            <p:cNvSpPr/>
            <p:nvPr/>
          </p:nvSpPr>
          <p:spPr bwMode="auto">
            <a:xfrm>
              <a:off x="10064942" y="3678869"/>
              <a:ext cx="157381" cy="103378"/>
            </a:xfrm>
            <a:custGeom>
              <a:avLst/>
              <a:gdLst>
                <a:gd name="T0" fmla="*/ 39 w 43"/>
                <a:gd name="T1" fmla="*/ 14 h 28"/>
                <a:gd name="T2" fmla="*/ 14 w 43"/>
                <a:gd name="T3" fmla="*/ 0 h 28"/>
                <a:gd name="T4" fmla="*/ 4 w 43"/>
                <a:gd name="T5" fmla="*/ 14 h 28"/>
                <a:gd name="T6" fmla="*/ 29 w 43"/>
                <a:gd name="T7" fmla="*/ 28 h 28"/>
                <a:gd name="T8" fmla="*/ 39 w 43"/>
                <a:gd name="T9" fmla="*/ 14 h 28"/>
              </a:gdLst>
              <a:ahLst/>
              <a:cxnLst>
                <a:cxn ang="0">
                  <a:pos x="T0" y="T1"/>
                </a:cxn>
                <a:cxn ang="0">
                  <a:pos x="T2" y="T3"/>
                </a:cxn>
                <a:cxn ang="0">
                  <a:pos x="T4" y="T5"/>
                </a:cxn>
                <a:cxn ang="0">
                  <a:pos x="T6" y="T7"/>
                </a:cxn>
                <a:cxn ang="0">
                  <a:pos x="T8" y="T9"/>
                </a:cxn>
              </a:cxnLst>
              <a:rect l="0" t="0" r="r" b="b"/>
              <a:pathLst>
                <a:path w="43" h="28">
                  <a:moveTo>
                    <a:pt x="39" y="14"/>
                  </a:moveTo>
                  <a:cubicBezTo>
                    <a:pt x="35" y="6"/>
                    <a:pt x="24" y="0"/>
                    <a:pt x="14" y="0"/>
                  </a:cubicBezTo>
                  <a:cubicBezTo>
                    <a:pt x="4" y="0"/>
                    <a:pt x="0" y="6"/>
                    <a:pt x="4" y="14"/>
                  </a:cubicBezTo>
                  <a:cubicBezTo>
                    <a:pt x="7" y="22"/>
                    <a:pt x="19" y="28"/>
                    <a:pt x="29" y="28"/>
                  </a:cubicBezTo>
                  <a:cubicBezTo>
                    <a:pt x="39" y="28"/>
                    <a:pt x="43" y="22"/>
                    <a:pt x="39" y="14"/>
                  </a:cubicBezTo>
                  <a:close/>
                </a:path>
              </a:pathLst>
            </a:custGeom>
            <a:grpFill/>
            <a:ln>
              <a:noFill/>
            </a:ln>
          </p:spPr>
          <p:txBody>
            <a:bodyPr anchor="ctr"/>
            <a:lstStyle/>
            <a:p>
              <a:pPr algn="ctr"/>
              <a:endParaRPr/>
            </a:p>
          </p:txBody>
        </p:sp>
        <p:sp>
          <p:nvSpPr>
            <p:cNvPr id="634" name="iSḷíḍê">
              <a:extLst>
                <a:ext uri="{FF2B5EF4-FFF2-40B4-BE49-F238E27FC236}">
                  <a16:creationId xmlns:a16="http://schemas.microsoft.com/office/drawing/2014/main" id="{2F1F6787-5D5C-4ED7-B7CA-3B2670BCBD4C}"/>
                </a:ext>
              </a:extLst>
            </p:cNvPr>
            <p:cNvSpPr/>
            <p:nvPr/>
          </p:nvSpPr>
          <p:spPr bwMode="auto">
            <a:xfrm>
              <a:off x="10222323" y="3678869"/>
              <a:ext cx="160466" cy="103378"/>
            </a:xfrm>
            <a:custGeom>
              <a:avLst/>
              <a:gdLst>
                <a:gd name="T0" fmla="*/ 40 w 44"/>
                <a:gd name="T1" fmla="*/ 14 h 28"/>
                <a:gd name="T2" fmla="*/ 15 w 44"/>
                <a:gd name="T3" fmla="*/ 0 h 28"/>
                <a:gd name="T4" fmla="*/ 4 w 44"/>
                <a:gd name="T5" fmla="*/ 14 h 28"/>
                <a:gd name="T6" fmla="*/ 30 w 44"/>
                <a:gd name="T7" fmla="*/ 28 h 28"/>
                <a:gd name="T8" fmla="*/ 40 w 44"/>
                <a:gd name="T9" fmla="*/ 14 h 28"/>
              </a:gdLst>
              <a:ahLst/>
              <a:cxnLst>
                <a:cxn ang="0">
                  <a:pos x="T0" y="T1"/>
                </a:cxn>
                <a:cxn ang="0">
                  <a:pos x="T2" y="T3"/>
                </a:cxn>
                <a:cxn ang="0">
                  <a:pos x="T4" y="T5"/>
                </a:cxn>
                <a:cxn ang="0">
                  <a:pos x="T6" y="T7"/>
                </a:cxn>
                <a:cxn ang="0">
                  <a:pos x="T8" y="T9"/>
                </a:cxn>
              </a:cxnLst>
              <a:rect l="0" t="0" r="r" b="b"/>
              <a:pathLst>
                <a:path w="44" h="28">
                  <a:moveTo>
                    <a:pt x="40" y="14"/>
                  </a:moveTo>
                  <a:cubicBezTo>
                    <a:pt x="36" y="6"/>
                    <a:pt x="25" y="0"/>
                    <a:pt x="15" y="0"/>
                  </a:cubicBezTo>
                  <a:cubicBezTo>
                    <a:pt x="5" y="0"/>
                    <a:pt x="0" y="6"/>
                    <a:pt x="4" y="14"/>
                  </a:cubicBezTo>
                  <a:cubicBezTo>
                    <a:pt x="8" y="22"/>
                    <a:pt x="20" y="28"/>
                    <a:pt x="30" y="28"/>
                  </a:cubicBezTo>
                  <a:cubicBezTo>
                    <a:pt x="40" y="28"/>
                    <a:pt x="44" y="22"/>
                    <a:pt x="40" y="14"/>
                  </a:cubicBezTo>
                  <a:close/>
                </a:path>
              </a:pathLst>
            </a:custGeom>
            <a:grpFill/>
            <a:ln>
              <a:noFill/>
            </a:ln>
          </p:spPr>
          <p:txBody>
            <a:bodyPr anchor="ctr"/>
            <a:lstStyle/>
            <a:p>
              <a:pPr algn="ctr"/>
              <a:endParaRPr/>
            </a:p>
          </p:txBody>
        </p:sp>
        <p:sp>
          <p:nvSpPr>
            <p:cNvPr id="635" name="îśḷiḍè">
              <a:extLst>
                <a:ext uri="{FF2B5EF4-FFF2-40B4-BE49-F238E27FC236}">
                  <a16:creationId xmlns:a16="http://schemas.microsoft.com/office/drawing/2014/main" id="{E2F0D1C4-34D6-479D-8584-15B0220EAA80}"/>
                </a:ext>
              </a:extLst>
            </p:cNvPr>
            <p:cNvSpPr/>
            <p:nvPr/>
          </p:nvSpPr>
          <p:spPr bwMode="auto">
            <a:xfrm>
              <a:off x="10382789" y="3678869"/>
              <a:ext cx="160466" cy="103378"/>
            </a:xfrm>
            <a:custGeom>
              <a:avLst/>
              <a:gdLst>
                <a:gd name="T0" fmla="*/ 40 w 44"/>
                <a:gd name="T1" fmla="*/ 14 h 28"/>
                <a:gd name="T2" fmla="*/ 14 w 44"/>
                <a:gd name="T3" fmla="*/ 0 h 28"/>
                <a:gd name="T4" fmla="*/ 4 w 44"/>
                <a:gd name="T5" fmla="*/ 14 h 28"/>
                <a:gd name="T6" fmla="*/ 30 w 44"/>
                <a:gd name="T7" fmla="*/ 28 h 28"/>
                <a:gd name="T8" fmla="*/ 40 w 44"/>
                <a:gd name="T9" fmla="*/ 14 h 28"/>
              </a:gdLst>
              <a:ahLst/>
              <a:cxnLst>
                <a:cxn ang="0">
                  <a:pos x="T0" y="T1"/>
                </a:cxn>
                <a:cxn ang="0">
                  <a:pos x="T2" y="T3"/>
                </a:cxn>
                <a:cxn ang="0">
                  <a:pos x="T4" y="T5"/>
                </a:cxn>
                <a:cxn ang="0">
                  <a:pos x="T6" y="T7"/>
                </a:cxn>
                <a:cxn ang="0">
                  <a:pos x="T8" y="T9"/>
                </a:cxn>
              </a:cxnLst>
              <a:rect l="0" t="0" r="r" b="b"/>
              <a:pathLst>
                <a:path w="44" h="28">
                  <a:moveTo>
                    <a:pt x="40" y="14"/>
                  </a:moveTo>
                  <a:cubicBezTo>
                    <a:pt x="36" y="6"/>
                    <a:pt x="24" y="0"/>
                    <a:pt x="14" y="0"/>
                  </a:cubicBezTo>
                  <a:cubicBezTo>
                    <a:pt x="5" y="0"/>
                    <a:pt x="0" y="6"/>
                    <a:pt x="4" y="14"/>
                  </a:cubicBezTo>
                  <a:cubicBezTo>
                    <a:pt x="9" y="22"/>
                    <a:pt x="20" y="28"/>
                    <a:pt x="30" y="28"/>
                  </a:cubicBezTo>
                  <a:cubicBezTo>
                    <a:pt x="40" y="28"/>
                    <a:pt x="44" y="22"/>
                    <a:pt x="40" y="14"/>
                  </a:cubicBezTo>
                  <a:close/>
                </a:path>
              </a:pathLst>
            </a:custGeom>
            <a:grpFill/>
            <a:ln>
              <a:noFill/>
            </a:ln>
          </p:spPr>
          <p:txBody>
            <a:bodyPr anchor="ctr"/>
            <a:lstStyle/>
            <a:p>
              <a:pPr algn="ctr"/>
              <a:endParaRPr/>
            </a:p>
          </p:txBody>
        </p:sp>
        <p:sp>
          <p:nvSpPr>
            <p:cNvPr id="636" name="i$ḷîḑe">
              <a:extLst>
                <a:ext uri="{FF2B5EF4-FFF2-40B4-BE49-F238E27FC236}">
                  <a16:creationId xmlns:a16="http://schemas.microsoft.com/office/drawing/2014/main" id="{89F6FBE9-C917-44F9-A204-FF4A4B3C1AA6}"/>
                </a:ext>
              </a:extLst>
            </p:cNvPr>
            <p:cNvSpPr/>
            <p:nvPr/>
          </p:nvSpPr>
          <p:spPr bwMode="auto">
            <a:xfrm>
              <a:off x="9156147" y="3803849"/>
              <a:ext cx="157381" cy="101834"/>
            </a:xfrm>
            <a:custGeom>
              <a:avLst/>
              <a:gdLst>
                <a:gd name="T0" fmla="*/ 39 w 43"/>
                <a:gd name="T1" fmla="*/ 14 h 28"/>
                <a:gd name="T2" fmla="*/ 15 w 43"/>
                <a:gd name="T3" fmla="*/ 0 h 28"/>
                <a:gd name="T4" fmla="*/ 3 w 43"/>
                <a:gd name="T5" fmla="*/ 14 h 28"/>
                <a:gd name="T6" fmla="*/ 27 w 43"/>
                <a:gd name="T7" fmla="*/ 28 h 28"/>
                <a:gd name="T8" fmla="*/ 39 w 43"/>
                <a:gd name="T9" fmla="*/ 14 h 28"/>
              </a:gdLst>
              <a:ahLst/>
              <a:cxnLst>
                <a:cxn ang="0">
                  <a:pos x="T0" y="T1"/>
                </a:cxn>
                <a:cxn ang="0">
                  <a:pos x="T2" y="T3"/>
                </a:cxn>
                <a:cxn ang="0">
                  <a:pos x="T4" y="T5"/>
                </a:cxn>
                <a:cxn ang="0">
                  <a:pos x="T6" y="T7"/>
                </a:cxn>
                <a:cxn ang="0">
                  <a:pos x="T8" y="T9"/>
                </a:cxn>
              </a:cxnLst>
              <a:rect l="0" t="0" r="r" b="b"/>
              <a:pathLst>
                <a:path w="43" h="28">
                  <a:moveTo>
                    <a:pt x="39" y="14"/>
                  </a:moveTo>
                  <a:cubicBezTo>
                    <a:pt x="36" y="6"/>
                    <a:pt x="25" y="0"/>
                    <a:pt x="15" y="0"/>
                  </a:cubicBezTo>
                  <a:cubicBezTo>
                    <a:pt x="5" y="0"/>
                    <a:pt x="0" y="6"/>
                    <a:pt x="3" y="14"/>
                  </a:cubicBezTo>
                  <a:cubicBezTo>
                    <a:pt x="6" y="22"/>
                    <a:pt x="17" y="28"/>
                    <a:pt x="27" y="28"/>
                  </a:cubicBezTo>
                  <a:cubicBezTo>
                    <a:pt x="37" y="28"/>
                    <a:pt x="43" y="22"/>
                    <a:pt x="39" y="14"/>
                  </a:cubicBezTo>
                  <a:close/>
                </a:path>
              </a:pathLst>
            </a:custGeom>
            <a:grpFill/>
            <a:ln>
              <a:noFill/>
            </a:ln>
          </p:spPr>
          <p:txBody>
            <a:bodyPr anchor="ctr"/>
            <a:lstStyle/>
            <a:p>
              <a:pPr algn="ctr"/>
              <a:endParaRPr/>
            </a:p>
          </p:txBody>
        </p:sp>
        <p:sp>
          <p:nvSpPr>
            <p:cNvPr id="637" name="íṧḷîďè">
              <a:extLst>
                <a:ext uri="{FF2B5EF4-FFF2-40B4-BE49-F238E27FC236}">
                  <a16:creationId xmlns:a16="http://schemas.microsoft.com/office/drawing/2014/main" id="{D2B94F18-27E7-437D-B28B-371ED51C6CE8}"/>
                </a:ext>
              </a:extLst>
            </p:cNvPr>
            <p:cNvSpPr/>
            <p:nvPr/>
          </p:nvSpPr>
          <p:spPr bwMode="auto">
            <a:xfrm>
              <a:off x="9316614" y="3803849"/>
              <a:ext cx="157381" cy="101834"/>
            </a:xfrm>
            <a:custGeom>
              <a:avLst/>
              <a:gdLst>
                <a:gd name="T0" fmla="*/ 40 w 43"/>
                <a:gd name="T1" fmla="*/ 14 h 28"/>
                <a:gd name="T2" fmla="*/ 16 w 43"/>
                <a:gd name="T3" fmla="*/ 0 h 28"/>
                <a:gd name="T4" fmla="*/ 3 w 43"/>
                <a:gd name="T5" fmla="*/ 14 h 28"/>
                <a:gd name="T6" fmla="*/ 28 w 43"/>
                <a:gd name="T7" fmla="*/ 28 h 28"/>
                <a:gd name="T8" fmla="*/ 40 w 43"/>
                <a:gd name="T9" fmla="*/ 14 h 28"/>
              </a:gdLst>
              <a:ahLst/>
              <a:cxnLst>
                <a:cxn ang="0">
                  <a:pos x="T0" y="T1"/>
                </a:cxn>
                <a:cxn ang="0">
                  <a:pos x="T2" y="T3"/>
                </a:cxn>
                <a:cxn ang="0">
                  <a:pos x="T4" y="T5"/>
                </a:cxn>
                <a:cxn ang="0">
                  <a:pos x="T6" y="T7"/>
                </a:cxn>
                <a:cxn ang="0">
                  <a:pos x="T8" y="T9"/>
                </a:cxn>
              </a:cxnLst>
              <a:rect l="0" t="0" r="r" b="b"/>
              <a:pathLst>
                <a:path w="43" h="28">
                  <a:moveTo>
                    <a:pt x="40" y="14"/>
                  </a:moveTo>
                  <a:cubicBezTo>
                    <a:pt x="36" y="6"/>
                    <a:pt x="26" y="0"/>
                    <a:pt x="16" y="0"/>
                  </a:cubicBezTo>
                  <a:cubicBezTo>
                    <a:pt x="6" y="0"/>
                    <a:pt x="0" y="6"/>
                    <a:pt x="3" y="14"/>
                  </a:cubicBezTo>
                  <a:cubicBezTo>
                    <a:pt x="7" y="22"/>
                    <a:pt x="18" y="28"/>
                    <a:pt x="28" y="28"/>
                  </a:cubicBezTo>
                  <a:cubicBezTo>
                    <a:pt x="38" y="28"/>
                    <a:pt x="43" y="22"/>
                    <a:pt x="40" y="14"/>
                  </a:cubicBezTo>
                  <a:close/>
                </a:path>
              </a:pathLst>
            </a:custGeom>
            <a:grpFill/>
            <a:ln>
              <a:noFill/>
            </a:ln>
          </p:spPr>
          <p:txBody>
            <a:bodyPr anchor="ctr"/>
            <a:lstStyle/>
            <a:p>
              <a:pPr algn="ctr"/>
              <a:endParaRPr/>
            </a:p>
          </p:txBody>
        </p:sp>
        <p:sp>
          <p:nvSpPr>
            <p:cNvPr id="638" name="iS1iḓe">
              <a:extLst>
                <a:ext uri="{FF2B5EF4-FFF2-40B4-BE49-F238E27FC236}">
                  <a16:creationId xmlns:a16="http://schemas.microsoft.com/office/drawing/2014/main" id="{52D7B6B4-F21F-49E5-A00A-77F48D2905B2}"/>
                </a:ext>
              </a:extLst>
            </p:cNvPr>
            <p:cNvSpPr/>
            <p:nvPr/>
          </p:nvSpPr>
          <p:spPr bwMode="auto">
            <a:xfrm>
              <a:off x="10290213" y="3803849"/>
              <a:ext cx="165096" cy="101834"/>
            </a:xfrm>
            <a:custGeom>
              <a:avLst/>
              <a:gdLst>
                <a:gd name="T0" fmla="*/ 40 w 45"/>
                <a:gd name="T1" fmla="*/ 14 h 28"/>
                <a:gd name="T2" fmla="*/ 14 w 45"/>
                <a:gd name="T3" fmla="*/ 0 h 28"/>
                <a:gd name="T4" fmla="*/ 4 w 45"/>
                <a:gd name="T5" fmla="*/ 14 h 28"/>
                <a:gd name="T6" fmla="*/ 30 w 45"/>
                <a:gd name="T7" fmla="*/ 28 h 28"/>
                <a:gd name="T8" fmla="*/ 40 w 45"/>
                <a:gd name="T9" fmla="*/ 14 h 28"/>
              </a:gdLst>
              <a:ahLst/>
              <a:cxnLst>
                <a:cxn ang="0">
                  <a:pos x="T0" y="T1"/>
                </a:cxn>
                <a:cxn ang="0">
                  <a:pos x="T2" y="T3"/>
                </a:cxn>
                <a:cxn ang="0">
                  <a:pos x="T4" y="T5"/>
                </a:cxn>
                <a:cxn ang="0">
                  <a:pos x="T6" y="T7"/>
                </a:cxn>
                <a:cxn ang="0">
                  <a:pos x="T8" y="T9"/>
                </a:cxn>
              </a:cxnLst>
              <a:rect l="0" t="0" r="r" b="b"/>
              <a:pathLst>
                <a:path w="45" h="28">
                  <a:moveTo>
                    <a:pt x="40" y="14"/>
                  </a:moveTo>
                  <a:cubicBezTo>
                    <a:pt x="36" y="6"/>
                    <a:pt x="24" y="0"/>
                    <a:pt x="14" y="0"/>
                  </a:cubicBezTo>
                  <a:cubicBezTo>
                    <a:pt x="4" y="0"/>
                    <a:pt x="0" y="6"/>
                    <a:pt x="4" y="14"/>
                  </a:cubicBezTo>
                  <a:cubicBezTo>
                    <a:pt x="8" y="22"/>
                    <a:pt x="20" y="28"/>
                    <a:pt x="30" y="28"/>
                  </a:cubicBezTo>
                  <a:cubicBezTo>
                    <a:pt x="40" y="28"/>
                    <a:pt x="45" y="22"/>
                    <a:pt x="40" y="14"/>
                  </a:cubicBezTo>
                  <a:close/>
                </a:path>
              </a:pathLst>
            </a:custGeom>
            <a:grpFill/>
            <a:ln>
              <a:noFill/>
            </a:ln>
          </p:spPr>
          <p:txBody>
            <a:bodyPr anchor="ctr"/>
            <a:lstStyle/>
            <a:p>
              <a:pPr algn="ctr"/>
              <a:endParaRPr/>
            </a:p>
          </p:txBody>
        </p:sp>
        <p:sp>
          <p:nvSpPr>
            <p:cNvPr id="639" name="íṣḻíḋê">
              <a:extLst>
                <a:ext uri="{FF2B5EF4-FFF2-40B4-BE49-F238E27FC236}">
                  <a16:creationId xmlns:a16="http://schemas.microsoft.com/office/drawing/2014/main" id="{6DEC9571-BB6E-4131-A3D2-72D65B6C61B0}"/>
                </a:ext>
              </a:extLst>
            </p:cNvPr>
            <p:cNvSpPr/>
            <p:nvPr/>
          </p:nvSpPr>
          <p:spPr bwMode="auto">
            <a:xfrm>
              <a:off x="10452222" y="3803849"/>
              <a:ext cx="163552" cy="101834"/>
            </a:xfrm>
            <a:custGeom>
              <a:avLst/>
              <a:gdLst>
                <a:gd name="T0" fmla="*/ 41 w 45"/>
                <a:gd name="T1" fmla="*/ 14 h 28"/>
                <a:gd name="T2" fmla="*/ 14 w 45"/>
                <a:gd name="T3" fmla="*/ 0 h 28"/>
                <a:gd name="T4" fmla="*/ 4 w 45"/>
                <a:gd name="T5" fmla="*/ 14 h 28"/>
                <a:gd name="T6" fmla="*/ 31 w 45"/>
                <a:gd name="T7" fmla="*/ 28 h 28"/>
                <a:gd name="T8" fmla="*/ 41 w 45"/>
                <a:gd name="T9" fmla="*/ 14 h 28"/>
              </a:gdLst>
              <a:ahLst/>
              <a:cxnLst>
                <a:cxn ang="0">
                  <a:pos x="T0" y="T1"/>
                </a:cxn>
                <a:cxn ang="0">
                  <a:pos x="T2" y="T3"/>
                </a:cxn>
                <a:cxn ang="0">
                  <a:pos x="T4" y="T5"/>
                </a:cxn>
                <a:cxn ang="0">
                  <a:pos x="T6" y="T7"/>
                </a:cxn>
                <a:cxn ang="0">
                  <a:pos x="T8" y="T9"/>
                </a:cxn>
              </a:cxnLst>
              <a:rect l="0" t="0" r="r" b="b"/>
              <a:pathLst>
                <a:path w="45" h="28">
                  <a:moveTo>
                    <a:pt x="41" y="14"/>
                  </a:moveTo>
                  <a:cubicBezTo>
                    <a:pt x="36" y="6"/>
                    <a:pt x="24" y="0"/>
                    <a:pt x="14" y="0"/>
                  </a:cubicBezTo>
                  <a:cubicBezTo>
                    <a:pt x="4" y="0"/>
                    <a:pt x="0" y="6"/>
                    <a:pt x="4" y="14"/>
                  </a:cubicBezTo>
                  <a:cubicBezTo>
                    <a:pt x="9" y="22"/>
                    <a:pt x="20" y="28"/>
                    <a:pt x="31" y="28"/>
                  </a:cubicBezTo>
                  <a:cubicBezTo>
                    <a:pt x="41" y="28"/>
                    <a:pt x="45" y="22"/>
                    <a:pt x="41" y="14"/>
                  </a:cubicBezTo>
                  <a:close/>
                </a:path>
              </a:pathLst>
            </a:custGeom>
            <a:grpFill/>
            <a:ln>
              <a:noFill/>
            </a:ln>
          </p:spPr>
          <p:txBody>
            <a:bodyPr anchor="ctr"/>
            <a:lstStyle/>
            <a:p>
              <a:pPr algn="ctr"/>
              <a:endParaRPr/>
            </a:p>
          </p:txBody>
        </p:sp>
        <p:sp>
          <p:nvSpPr>
            <p:cNvPr id="640" name="ïṡḻïďê">
              <a:extLst>
                <a:ext uri="{FF2B5EF4-FFF2-40B4-BE49-F238E27FC236}">
                  <a16:creationId xmlns:a16="http://schemas.microsoft.com/office/drawing/2014/main" id="{42ABA5AD-66CC-4DA7-9A76-C5D57E5A56E5}"/>
                </a:ext>
              </a:extLst>
            </p:cNvPr>
            <p:cNvSpPr/>
            <p:nvPr/>
          </p:nvSpPr>
          <p:spPr bwMode="auto">
            <a:xfrm>
              <a:off x="11348674" y="4198843"/>
              <a:ext cx="183611" cy="112636"/>
            </a:xfrm>
            <a:custGeom>
              <a:avLst/>
              <a:gdLst>
                <a:gd name="T0" fmla="*/ 44 w 50"/>
                <a:gd name="T1" fmla="*/ 15 h 31"/>
                <a:gd name="T2" fmla="*/ 15 w 50"/>
                <a:gd name="T3" fmla="*/ 0 h 31"/>
                <a:gd name="T4" fmla="*/ 6 w 50"/>
                <a:gd name="T5" fmla="*/ 15 h 31"/>
                <a:gd name="T6" fmla="*/ 35 w 50"/>
                <a:gd name="T7" fmla="*/ 31 h 31"/>
                <a:gd name="T8" fmla="*/ 44 w 50"/>
                <a:gd name="T9" fmla="*/ 15 h 31"/>
              </a:gdLst>
              <a:ahLst/>
              <a:cxnLst>
                <a:cxn ang="0">
                  <a:pos x="T0" y="T1"/>
                </a:cxn>
                <a:cxn ang="0">
                  <a:pos x="T2" y="T3"/>
                </a:cxn>
                <a:cxn ang="0">
                  <a:pos x="T4" y="T5"/>
                </a:cxn>
                <a:cxn ang="0">
                  <a:pos x="T6" y="T7"/>
                </a:cxn>
                <a:cxn ang="0">
                  <a:pos x="T8" y="T9"/>
                </a:cxn>
              </a:cxnLst>
              <a:rect l="0" t="0" r="r" b="b"/>
              <a:pathLst>
                <a:path w="50" h="31">
                  <a:moveTo>
                    <a:pt x="44" y="15"/>
                  </a:moveTo>
                  <a:cubicBezTo>
                    <a:pt x="38" y="7"/>
                    <a:pt x="25" y="0"/>
                    <a:pt x="15" y="0"/>
                  </a:cubicBezTo>
                  <a:cubicBezTo>
                    <a:pt x="5" y="0"/>
                    <a:pt x="0" y="7"/>
                    <a:pt x="6" y="15"/>
                  </a:cubicBezTo>
                  <a:cubicBezTo>
                    <a:pt x="11" y="24"/>
                    <a:pt x="24" y="31"/>
                    <a:pt x="35" y="31"/>
                  </a:cubicBezTo>
                  <a:cubicBezTo>
                    <a:pt x="46" y="31"/>
                    <a:pt x="50" y="24"/>
                    <a:pt x="44" y="15"/>
                  </a:cubicBezTo>
                  <a:close/>
                </a:path>
              </a:pathLst>
            </a:custGeom>
            <a:grpFill/>
            <a:ln>
              <a:noFill/>
            </a:ln>
          </p:spPr>
          <p:txBody>
            <a:bodyPr anchor="ctr"/>
            <a:lstStyle/>
            <a:p>
              <a:pPr algn="ctr"/>
              <a:endParaRPr/>
            </a:p>
          </p:txBody>
        </p:sp>
        <p:sp>
          <p:nvSpPr>
            <p:cNvPr id="641" name="îś1ide">
              <a:extLst>
                <a:ext uri="{FF2B5EF4-FFF2-40B4-BE49-F238E27FC236}">
                  <a16:creationId xmlns:a16="http://schemas.microsoft.com/office/drawing/2014/main" id="{F9F617C8-BF67-4CF1-AACB-BE2B9A809AA2}"/>
                </a:ext>
              </a:extLst>
            </p:cNvPr>
            <p:cNvSpPr/>
            <p:nvPr/>
          </p:nvSpPr>
          <p:spPr bwMode="auto">
            <a:xfrm>
              <a:off x="10027912" y="3931913"/>
              <a:ext cx="165096" cy="104920"/>
            </a:xfrm>
            <a:custGeom>
              <a:avLst/>
              <a:gdLst>
                <a:gd name="T0" fmla="*/ 41 w 45"/>
                <a:gd name="T1" fmla="*/ 14 h 29"/>
                <a:gd name="T2" fmla="*/ 15 w 45"/>
                <a:gd name="T3" fmla="*/ 0 h 29"/>
                <a:gd name="T4" fmla="*/ 4 w 45"/>
                <a:gd name="T5" fmla="*/ 14 h 29"/>
                <a:gd name="T6" fmla="*/ 30 w 45"/>
                <a:gd name="T7" fmla="*/ 29 h 29"/>
                <a:gd name="T8" fmla="*/ 41 w 45"/>
                <a:gd name="T9" fmla="*/ 14 h 29"/>
              </a:gdLst>
              <a:ahLst/>
              <a:cxnLst>
                <a:cxn ang="0">
                  <a:pos x="T0" y="T1"/>
                </a:cxn>
                <a:cxn ang="0">
                  <a:pos x="T2" y="T3"/>
                </a:cxn>
                <a:cxn ang="0">
                  <a:pos x="T4" y="T5"/>
                </a:cxn>
                <a:cxn ang="0">
                  <a:pos x="T6" y="T7"/>
                </a:cxn>
                <a:cxn ang="0">
                  <a:pos x="T8" y="T9"/>
                </a:cxn>
              </a:cxnLst>
              <a:rect l="0" t="0" r="r" b="b"/>
              <a:pathLst>
                <a:path w="45" h="29">
                  <a:moveTo>
                    <a:pt x="41" y="14"/>
                  </a:moveTo>
                  <a:cubicBezTo>
                    <a:pt x="37" y="6"/>
                    <a:pt x="25" y="0"/>
                    <a:pt x="15" y="0"/>
                  </a:cubicBezTo>
                  <a:cubicBezTo>
                    <a:pt x="5" y="0"/>
                    <a:pt x="0" y="6"/>
                    <a:pt x="4" y="14"/>
                  </a:cubicBezTo>
                  <a:cubicBezTo>
                    <a:pt x="8" y="22"/>
                    <a:pt x="20" y="29"/>
                    <a:pt x="30" y="29"/>
                  </a:cubicBezTo>
                  <a:cubicBezTo>
                    <a:pt x="40" y="29"/>
                    <a:pt x="45" y="22"/>
                    <a:pt x="41" y="14"/>
                  </a:cubicBezTo>
                  <a:close/>
                </a:path>
              </a:pathLst>
            </a:custGeom>
            <a:grpFill/>
            <a:ln>
              <a:noFill/>
            </a:ln>
          </p:spPr>
          <p:txBody>
            <a:bodyPr anchor="ctr"/>
            <a:lstStyle/>
            <a:p>
              <a:pPr algn="ctr"/>
              <a:endParaRPr/>
            </a:p>
          </p:txBody>
        </p:sp>
        <p:sp>
          <p:nvSpPr>
            <p:cNvPr id="642" name="íṧľïďé">
              <a:extLst>
                <a:ext uri="{FF2B5EF4-FFF2-40B4-BE49-F238E27FC236}">
                  <a16:creationId xmlns:a16="http://schemas.microsoft.com/office/drawing/2014/main" id="{09A71349-3292-4F43-924F-DC99F1B8938C}"/>
                </a:ext>
              </a:extLst>
            </p:cNvPr>
            <p:cNvSpPr/>
            <p:nvPr/>
          </p:nvSpPr>
          <p:spPr bwMode="auto">
            <a:xfrm>
              <a:off x="10356560" y="3931913"/>
              <a:ext cx="168182" cy="104920"/>
            </a:xfrm>
            <a:custGeom>
              <a:avLst/>
              <a:gdLst>
                <a:gd name="T0" fmla="*/ 42 w 46"/>
                <a:gd name="T1" fmla="*/ 14 h 29"/>
                <a:gd name="T2" fmla="*/ 15 w 46"/>
                <a:gd name="T3" fmla="*/ 0 h 29"/>
                <a:gd name="T4" fmla="*/ 5 w 46"/>
                <a:gd name="T5" fmla="*/ 14 h 29"/>
                <a:gd name="T6" fmla="*/ 31 w 46"/>
                <a:gd name="T7" fmla="*/ 29 h 29"/>
                <a:gd name="T8" fmla="*/ 42 w 46"/>
                <a:gd name="T9" fmla="*/ 14 h 29"/>
              </a:gdLst>
              <a:ahLst/>
              <a:cxnLst>
                <a:cxn ang="0">
                  <a:pos x="T0" y="T1"/>
                </a:cxn>
                <a:cxn ang="0">
                  <a:pos x="T2" y="T3"/>
                </a:cxn>
                <a:cxn ang="0">
                  <a:pos x="T4" y="T5"/>
                </a:cxn>
                <a:cxn ang="0">
                  <a:pos x="T6" y="T7"/>
                </a:cxn>
                <a:cxn ang="0">
                  <a:pos x="T8" y="T9"/>
                </a:cxn>
              </a:cxnLst>
              <a:rect l="0" t="0" r="r" b="b"/>
              <a:pathLst>
                <a:path w="46" h="29">
                  <a:moveTo>
                    <a:pt x="42" y="14"/>
                  </a:moveTo>
                  <a:cubicBezTo>
                    <a:pt x="37" y="6"/>
                    <a:pt x="25" y="0"/>
                    <a:pt x="15" y="0"/>
                  </a:cubicBezTo>
                  <a:cubicBezTo>
                    <a:pt x="5" y="0"/>
                    <a:pt x="0" y="6"/>
                    <a:pt x="5" y="14"/>
                  </a:cubicBezTo>
                  <a:cubicBezTo>
                    <a:pt x="9" y="22"/>
                    <a:pt x="21" y="29"/>
                    <a:pt x="31" y="29"/>
                  </a:cubicBezTo>
                  <a:cubicBezTo>
                    <a:pt x="42" y="29"/>
                    <a:pt x="46" y="22"/>
                    <a:pt x="42" y="14"/>
                  </a:cubicBezTo>
                  <a:close/>
                </a:path>
              </a:pathLst>
            </a:custGeom>
            <a:grpFill/>
            <a:ln>
              <a:noFill/>
            </a:ln>
          </p:spPr>
          <p:txBody>
            <a:bodyPr anchor="ctr"/>
            <a:lstStyle/>
            <a:p>
              <a:pPr algn="ctr"/>
              <a:endParaRPr/>
            </a:p>
          </p:txBody>
        </p:sp>
        <p:sp>
          <p:nvSpPr>
            <p:cNvPr id="643" name="îṩ1iḋè">
              <a:extLst>
                <a:ext uri="{FF2B5EF4-FFF2-40B4-BE49-F238E27FC236}">
                  <a16:creationId xmlns:a16="http://schemas.microsoft.com/office/drawing/2014/main" id="{D723FCA5-0514-40DF-A048-39F49AD0A570}"/>
                </a:ext>
              </a:extLst>
            </p:cNvPr>
            <p:cNvSpPr/>
            <p:nvPr/>
          </p:nvSpPr>
          <p:spPr bwMode="auto">
            <a:xfrm>
              <a:off x="9762525" y="4063064"/>
              <a:ext cx="163552" cy="109550"/>
            </a:xfrm>
            <a:custGeom>
              <a:avLst/>
              <a:gdLst>
                <a:gd name="T0" fmla="*/ 41 w 45"/>
                <a:gd name="T1" fmla="*/ 15 h 30"/>
                <a:gd name="T2" fmla="*/ 15 w 45"/>
                <a:gd name="T3" fmla="*/ 0 h 30"/>
                <a:gd name="T4" fmla="*/ 3 w 45"/>
                <a:gd name="T5" fmla="*/ 15 h 30"/>
                <a:gd name="T6" fmla="*/ 29 w 45"/>
                <a:gd name="T7" fmla="*/ 30 h 30"/>
                <a:gd name="T8" fmla="*/ 41 w 45"/>
                <a:gd name="T9" fmla="*/ 15 h 30"/>
              </a:gdLst>
              <a:ahLst/>
              <a:cxnLst>
                <a:cxn ang="0">
                  <a:pos x="T0" y="T1"/>
                </a:cxn>
                <a:cxn ang="0">
                  <a:pos x="T2" y="T3"/>
                </a:cxn>
                <a:cxn ang="0">
                  <a:pos x="T4" y="T5"/>
                </a:cxn>
                <a:cxn ang="0">
                  <a:pos x="T6" y="T7"/>
                </a:cxn>
                <a:cxn ang="0">
                  <a:pos x="T8" y="T9"/>
                </a:cxn>
              </a:cxnLst>
              <a:rect l="0" t="0" r="r" b="b"/>
              <a:pathLst>
                <a:path w="45" h="30">
                  <a:moveTo>
                    <a:pt x="41" y="15"/>
                  </a:moveTo>
                  <a:cubicBezTo>
                    <a:pt x="37" y="6"/>
                    <a:pt x="25" y="0"/>
                    <a:pt x="15" y="0"/>
                  </a:cubicBezTo>
                  <a:cubicBezTo>
                    <a:pt x="5" y="0"/>
                    <a:pt x="0" y="6"/>
                    <a:pt x="3" y="15"/>
                  </a:cubicBezTo>
                  <a:cubicBezTo>
                    <a:pt x="7" y="23"/>
                    <a:pt x="19" y="30"/>
                    <a:pt x="29" y="30"/>
                  </a:cubicBezTo>
                  <a:cubicBezTo>
                    <a:pt x="40" y="30"/>
                    <a:pt x="45" y="23"/>
                    <a:pt x="41" y="15"/>
                  </a:cubicBezTo>
                  <a:close/>
                </a:path>
              </a:pathLst>
            </a:custGeom>
            <a:grpFill/>
            <a:ln>
              <a:noFill/>
            </a:ln>
          </p:spPr>
          <p:txBody>
            <a:bodyPr anchor="ctr"/>
            <a:lstStyle/>
            <a:p>
              <a:pPr algn="ctr"/>
              <a:endParaRPr/>
            </a:p>
          </p:txBody>
        </p:sp>
        <p:sp>
          <p:nvSpPr>
            <p:cNvPr id="644" name="ïŝļîḓê">
              <a:extLst>
                <a:ext uri="{FF2B5EF4-FFF2-40B4-BE49-F238E27FC236}">
                  <a16:creationId xmlns:a16="http://schemas.microsoft.com/office/drawing/2014/main" id="{2241AA72-3F58-48F4-AEAD-CB48B112E5ED}"/>
                </a:ext>
              </a:extLst>
            </p:cNvPr>
            <p:cNvSpPr/>
            <p:nvPr/>
          </p:nvSpPr>
          <p:spPr bwMode="auto">
            <a:xfrm>
              <a:off x="9926077" y="4063064"/>
              <a:ext cx="168182" cy="109550"/>
            </a:xfrm>
            <a:custGeom>
              <a:avLst/>
              <a:gdLst>
                <a:gd name="T0" fmla="*/ 42 w 46"/>
                <a:gd name="T1" fmla="*/ 15 h 30"/>
                <a:gd name="T2" fmla="*/ 16 w 46"/>
                <a:gd name="T3" fmla="*/ 0 h 30"/>
                <a:gd name="T4" fmla="*/ 4 w 46"/>
                <a:gd name="T5" fmla="*/ 15 h 30"/>
                <a:gd name="T6" fmla="*/ 31 w 46"/>
                <a:gd name="T7" fmla="*/ 30 h 30"/>
                <a:gd name="T8" fmla="*/ 42 w 46"/>
                <a:gd name="T9" fmla="*/ 15 h 30"/>
              </a:gdLst>
              <a:ahLst/>
              <a:cxnLst>
                <a:cxn ang="0">
                  <a:pos x="T0" y="T1"/>
                </a:cxn>
                <a:cxn ang="0">
                  <a:pos x="T2" y="T3"/>
                </a:cxn>
                <a:cxn ang="0">
                  <a:pos x="T4" y="T5"/>
                </a:cxn>
                <a:cxn ang="0">
                  <a:pos x="T6" y="T7"/>
                </a:cxn>
                <a:cxn ang="0">
                  <a:pos x="T8" y="T9"/>
                </a:cxn>
              </a:cxnLst>
              <a:rect l="0" t="0" r="r" b="b"/>
              <a:pathLst>
                <a:path w="46" h="30">
                  <a:moveTo>
                    <a:pt x="42" y="15"/>
                  </a:moveTo>
                  <a:cubicBezTo>
                    <a:pt x="38" y="6"/>
                    <a:pt x="26" y="0"/>
                    <a:pt x="16" y="0"/>
                  </a:cubicBezTo>
                  <a:cubicBezTo>
                    <a:pt x="6" y="0"/>
                    <a:pt x="0" y="6"/>
                    <a:pt x="4" y="15"/>
                  </a:cubicBezTo>
                  <a:cubicBezTo>
                    <a:pt x="8" y="23"/>
                    <a:pt x="20" y="30"/>
                    <a:pt x="31" y="30"/>
                  </a:cubicBezTo>
                  <a:cubicBezTo>
                    <a:pt x="41" y="30"/>
                    <a:pt x="46" y="23"/>
                    <a:pt x="42" y="15"/>
                  </a:cubicBezTo>
                  <a:close/>
                </a:path>
              </a:pathLst>
            </a:custGeom>
            <a:grpFill/>
            <a:ln>
              <a:noFill/>
            </a:ln>
          </p:spPr>
          <p:txBody>
            <a:bodyPr anchor="ctr"/>
            <a:lstStyle/>
            <a:p>
              <a:pPr algn="ctr"/>
              <a:endParaRPr/>
            </a:p>
          </p:txBody>
        </p:sp>
        <p:sp>
          <p:nvSpPr>
            <p:cNvPr id="645" name="îšḻïďe">
              <a:extLst>
                <a:ext uri="{FF2B5EF4-FFF2-40B4-BE49-F238E27FC236}">
                  <a16:creationId xmlns:a16="http://schemas.microsoft.com/office/drawing/2014/main" id="{16A872E3-0BC7-4801-A343-CAD73353E2FA}"/>
                </a:ext>
              </a:extLst>
            </p:cNvPr>
            <p:cNvSpPr/>
            <p:nvPr/>
          </p:nvSpPr>
          <p:spPr bwMode="auto">
            <a:xfrm>
              <a:off x="10094259" y="4063064"/>
              <a:ext cx="168182" cy="109550"/>
            </a:xfrm>
            <a:custGeom>
              <a:avLst/>
              <a:gdLst>
                <a:gd name="T0" fmla="*/ 42 w 46"/>
                <a:gd name="T1" fmla="*/ 15 h 30"/>
                <a:gd name="T2" fmla="*/ 15 w 46"/>
                <a:gd name="T3" fmla="*/ 0 h 30"/>
                <a:gd name="T4" fmla="*/ 4 w 46"/>
                <a:gd name="T5" fmla="*/ 15 h 30"/>
                <a:gd name="T6" fmla="*/ 31 w 46"/>
                <a:gd name="T7" fmla="*/ 30 h 30"/>
                <a:gd name="T8" fmla="*/ 42 w 46"/>
                <a:gd name="T9" fmla="*/ 15 h 30"/>
              </a:gdLst>
              <a:ahLst/>
              <a:cxnLst>
                <a:cxn ang="0">
                  <a:pos x="T0" y="T1"/>
                </a:cxn>
                <a:cxn ang="0">
                  <a:pos x="T2" y="T3"/>
                </a:cxn>
                <a:cxn ang="0">
                  <a:pos x="T4" y="T5"/>
                </a:cxn>
                <a:cxn ang="0">
                  <a:pos x="T6" y="T7"/>
                </a:cxn>
                <a:cxn ang="0">
                  <a:pos x="T8" y="T9"/>
                </a:cxn>
              </a:cxnLst>
              <a:rect l="0" t="0" r="r" b="b"/>
              <a:pathLst>
                <a:path w="46" h="30">
                  <a:moveTo>
                    <a:pt x="42" y="15"/>
                  </a:moveTo>
                  <a:cubicBezTo>
                    <a:pt x="38" y="6"/>
                    <a:pt x="26" y="0"/>
                    <a:pt x="15" y="0"/>
                  </a:cubicBezTo>
                  <a:cubicBezTo>
                    <a:pt x="5" y="0"/>
                    <a:pt x="0" y="6"/>
                    <a:pt x="4" y="15"/>
                  </a:cubicBezTo>
                  <a:cubicBezTo>
                    <a:pt x="9" y="23"/>
                    <a:pt x="20" y="30"/>
                    <a:pt x="31" y="30"/>
                  </a:cubicBezTo>
                  <a:cubicBezTo>
                    <a:pt x="41" y="30"/>
                    <a:pt x="46" y="23"/>
                    <a:pt x="42" y="15"/>
                  </a:cubicBezTo>
                  <a:close/>
                </a:path>
              </a:pathLst>
            </a:custGeom>
            <a:grpFill/>
            <a:ln>
              <a:noFill/>
            </a:ln>
          </p:spPr>
          <p:txBody>
            <a:bodyPr anchor="ctr"/>
            <a:lstStyle/>
            <a:p>
              <a:pPr algn="ctr"/>
              <a:endParaRPr/>
            </a:p>
          </p:txBody>
        </p:sp>
        <p:sp>
          <p:nvSpPr>
            <p:cNvPr id="646" name="iṩḻïḋé">
              <a:extLst>
                <a:ext uri="{FF2B5EF4-FFF2-40B4-BE49-F238E27FC236}">
                  <a16:creationId xmlns:a16="http://schemas.microsoft.com/office/drawing/2014/main" id="{6B91B3AE-1AC7-4324-82FC-2529286BFFEF}"/>
                </a:ext>
              </a:extLst>
            </p:cNvPr>
            <p:cNvSpPr/>
            <p:nvPr/>
          </p:nvSpPr>
          <p:spPr bwMode="auto">
            <a:xfrm>
              <a:off x="10262440" y="4063064"/>
              <a:ext cx="166638" cy="109550"/>
            </a:xfrm>
            <a:custGeom>
              <a:avLst/>
              <a:gdLst>
                <a:gd name="T0" fmla="*/ 42 w 46"/>
                <a:gd name="T1" fmla="*/ 15 h 30"/>
                <a:gd name="T2" fmla="*/ 15 w 46"/>
                <a:gd name="T3" fmla="*/ 0 h 30"/>
                <a:gd name="T4" fmla="*/ 4 w 46"/>
                <a:gd name="T5" fmla="*/ 15 h 30"/>
                <a:gd name="T6" fmla="*/ 31 w 46"/>
                <a:gd name="T7" fmla="*/ 30 h 30"/>
                <a:gd name="T8" fmla="*/ 42 w 46"/>
                <a:gd name="T9" fmla="*/ 15 h 30"/>
              </a:gdLst>
              <a:ahLst/>
              <a:cxnLst>
                <a:cxn ang="0">
                  <a:pos x="T0" y="T1"/>
                </a:cxn>
                <a:cxn ang="0">
                  <a:pos x="T2" y="T3"/>
                </a:cxn>
                <a:cxn ang="0">
                  <a:pos x="T4" y="T5"/>
                </a:cxn>
                <a:cxn ang="0">
                  <a:pos x="T6" y="T7"/>
                </a:cxn>
                <a:cxn ang="0">
                  <a:pos x="T8" y="T9"/>
                </a:cxn>
              </a:cxnLst>
              <a:rect l="0" t="0" r="r" b="b"/>
              <a:pathLst>
                <a:path w="46" h="30">
                  <a:moveTo>
                    <a:pt x="42" y="15"/>
                  </a:moveTo>
                  <a:cubicBezTo>
                    <a:pt x="37" y="6"/>
                    <a:pt x="25" y="0"/>
                    <a:pt x="15" y="0"/>
                  </a:cubicBezTo>
                  <a:cubicBezTo>
                    <a:pt x="5" y="0"/>
                    <a:pt x="0" y="6"/>
                    <a:pt x="4" y="15"/>
                  </a:cubicBezTo>
                  <a:cubicBezTo>
                    <a:pt x="9" y="23"/>
                    <a:pt x="21" y="30"/>
                    <a:pt x="31" y="30"/>
                  </a:cubicBezTo>
                  <a:cubicBezTo>
                    <a:pt x="42" y="30"/>
                    <a:pt x="46" y="23"/>
                    <a:pt x="42" y="15"/>
                  </a:cubicBezTo>
                  <a:close/>
                </a:path>
              </a:pathLst>
            </a:custGeom>
            <a:grpFill/>
            <a:ln>
              <a:noFill/>
            </a:ln>
          </p:spPr>
          <p:txBody>
            <a:bodyPr anchor="ctr"/>
            <a:lstStyle/>
            <a:p>
              <a:pPr algn="ctr"/>
              <a:endParaRPr/>
            </a:p>
          </p:txBody>
        </p:sp>
        <p:sp>
          <p:nvSpPr>
            <p:cNvPr id="647" name="ísḻiḑê">
              <a:extLst>
                <a:ext uri="{FF2B5EF4-FFF2-40B4-BE49-F238E27FC236}">
                  <a16:creationId xmlns:a16="http://schemas.microsoft.com/office/drawing/2014/main" id="{C6D02F9E-2ABA-411A-A4BD-2756E111EDAA}"/>
                </a:ext>
              </a:extLst>
            </p:cNvPr>
            <p:cNvSpPr/>
            <p:nvPr/>
          </p:nvSpPr>
          <p:spPr bwMode="auto">
            <a:xfrm>
              <a:off x="10429078" y="4063064"/>
              <a:ext cx="168182" cy="109550"/>
            </a:xfrm>
            <a:custGeom>
              <a:avLst/>
              <a:gdLst>
                <a:gd name="T0" fmla="*/ 42 w 46"/>
                <a:gd name="T1" fmla="*/ 15 h 30"/>
                <a:gd name="T2" fmla="*/ 15 w 46"/>
                <a:gd name="T3" fmla="*/ 0 h 30"/>
                <a:gd name="T4" fmla="*/ 4 w 46"/>
                <a:gd name="T5" fmla="*/ 15 h 30"/>
                <a:gd name="T6" fmla="*/ 31 w 46"/>
                <a:gd name="T7" fmla="*/ 30 h 30"/>
                <a:gd name="T8" fmla="*/ 42 w 46"/>
                <a:gd name="T9" fmla="*/ 15 h 30"/>
              </a:gdLst>
              <a:ahLst/>
              <a:cxnLst>
                <a:cxn ang="0">
                  <a:pos x="T0" y="T1"/>
                </a:cxn>
                <a:cxn ang="0">
                  <a:pos x="T2" y="T3"/>
                </a:cxn>
                <a:cxn ang="0">
                  <a:pos x="T4" y="T5"/>
                </a:cxn>
                <a:cxn ang="0">
                  <a:pos x="T6" y="T7"/>
                </a:cxn>
                <a:cxn ang="0">
                  <a:pos x="T8" y="T9"/>
                </a:cxn>
              </a:cxnLst>
              <a:rect l="0" t="0" r="r" b="b"/>
              <a:pathLst>
                <a:path w="46" h="30">
                  <a:moveTo>
                    <a:pt x="42" y="15"/>
                  </a:moveTo>
                  <a:cubicBezTo>
                    <a:pt x="37" y="6"/>
                    <a:pt x="25" y="0"/>
                    <a:pt x="15" y="0"/>
                  </a:cubicBezTo>
                  <a:cubicBezTo>
                    <a:pt x="5" y="0"/>
                    <a:pt x="0" y="6"/>
                    <a:pt x="4" y="15"/>
                  </a:cubicBezTo>
                  <a:cubicBezTo>
                    <a:pt x="9" y="23"/>
                    <a:pt x="21" y="30"/>
                    <a:pt x="31" y="30"/>
                  </a:cubicBezTo>
                  <a:cubicBezTo>
                    <a:pt x="42" y="30"/>
                    <a:pt x="46" y="23"/>
                    <a:pt x="42" y="15"/>
                  </a:cubicBezTo>
                  <a:close/>
                </a:path>
              </a:pathLst>
            </a:custGeom>
            <a:grpFill/>
            <a:ln>
              <a:noFill/>
            </a:ln>
          </p:spPr>
          <p:txBody>
            <a:bodyPr anchor="ctr"/>
            <a:lstStyle/>
            <a:p>
              <a:pPr algn="ctr"/>
              <a:endParaRPr/>
            </a:p>
          </p:txBody>
        </p:sp>
        <p:sp>
          <p:nvSpPr>
            <p:cNvPr id="648" name="îśļíḑê">
              <a:extLst>
                <a:ext uri="{FF2B5EF4-FFF2-40B4-BE49-F238E27FC236}">
                  <a16:creationId xmlns:a16="http://schemas.microsoft.com/office/drawing/2014/main" id="{DF498908-1083-4532-93DE-4EA550019027}"/>
                </a:ext>
              </a:extLst>
            </p:cNvPr>
            <p:cNvSpPr/>
            <p:nvPr/>
          </p:nvSpPr>
          <p:spPr bwMode="auto">
            <a:xfrm>
              <a:off x="10597259" y="4063064"/>
              <a:ext cx="171268" cy="109550"/>
            </a:xfrm>
            <a:custGeom>
              <a:avLst/>
              <a:gdLst>
                <a:gd name="T0" fmla="*/ 42 w 47"/>
                <a:gd name="T1" fmla="*/ 15 h 30"/>
                <a:gd name="T2" fmla="*/ 14 w 47"/>
                <a:gd name="T3" fmla="*/ 0 h 30"/>
                <a:gd name="T4" fmla="*/ 4 w 47"/>
                <a:gd name="T5" fmla="*/ 15 h 30"/>
                <a:gd name="T6" fmla="*/ 32 w 47"/>
                <a:gd name="T7" fmla="*/ 30 h 30"/>
                <a:gd name="T8" fmla="*/ 42 w 47"/>
                <a:gd name="T9" fmla="*/ 15 h 30"/>
              </a:gdLst>
              <a:ahLst/>
              <a:cxnLst>
                <a:cxn ang="0">
                  <a:pos x="T0" y="T1"/>
                </a:cxn>
                <a:cxn ang="0">
                  <a:pos x="T2" y="T3"/>
                </a:cxn>
                <a:cxn ang="0">
                  <a:pos x="T4" y="T5"/>
                </a:cxn>
                <a:cxn ang="0">
                  <a:pos x="T6" y="T7"/>
                </a:cxn>
                <a:cxn ang="0">
                  <a:pos x="T8" y="T9"/>
                </a:cxn>
              </a:cxnLst>
              <a:rect l="0" t="0" r="r" b="b"/>
              <a:pathLst>
                <a:path w="47" h="30">
                  <a:moveTo>
                    <a:pt x="42" y="15"/>
                  </a:moveTo>
                  <a:cubicBezTo>
                    <a:pt x="37" y="6"/>
                    <a:pt x="25" y="0"/>
                    <a:pt x="14" y="0"/>
                  </a:cubicBezTo>
                  <a:cubicBezTo>
                    <a:pt x="4" y="0"/>
                    <a:pt x="0" y="6"/>
                    <a:pt x="4" y="15"/>
                  </a:cubicBezTo>
                  <a:cubicBezTo>
                    <a:pt x="9" y="23"/>
                    <a:pt x="21" y="30"/>
                    <a:pt x="32" y="30"/>
                  </a:cubicBezTo>
                  <a:cubicBezTo>
                    <a:pt x="42" y="30"/>
                    <a:pt x="47" y="23"/>
                    <a:pt x="42" y="15"/>
                  </a:cubicBezTo>
                  <a:close/>
                </a:path>
              </a:pathLst>
            </a:custGeom>
            <a:grpFill/>
            <a:ln>
              <a:noFill/>
            </a:ln>
          </p:spPr>
          <p:txBody>
            <a:bodyPr anchor="ctr"/>
            <a:lstStyle/>
            <a:p>
              <a:pPr algn="ctr"/>
              <a:endParaRPr/>
            </a:p>
          </p:txBody>
        </p:sp>
        <p:sp>
          <p:nvSpPr>
            <p:cNvPr id="649" name="ïṣlíde">
              <a:extLst>
                <a:ext uri="{FF2B5EF4-FFF2-40B4-BE49-F238E27FC236}">
                  <a16:creationId xmlns:a16="http://schemas.microsoft.com/office/drawing/2014/main" id="{88140F6D-94E1-4F10-9DF0-D5BD56482572}"/>
                </a:ext>
              </a:extLst>
            </p:cNvPr>
            <p:cNvSpPr/>
            <p:nvPr/>
          </p:nvSpPr>
          <p:spPr bwMode="auto">
            <a:xfrm>
              <a:off x="9652976" y="4198843"/>
              <a:ext cx="166638" cy="112636"/>
            </a:xfrm>
            <a:custGeom>
              <a:avLst/>
              <a:gdLst>
                <a:gd name="T0" fmla="*/ 42 w 46"/>
                <a:gd name="T1" fmla="*/ 15 h 31"/>
                <a:gd name="T2" fmla="*/ 16 w 46"/>
                <a:gd name="T3" fmla="*/ 0 h 31"/>
                <a:gd name="T4" fmla="*/ 4 w 46"/>
                <a:gd name="T5" fmla="*/ 15 h 31"/>
                <a:gd name="T6" fmla="*/ 30 w 46"/>
                <a:gd name="T7" fmla="*/ 31 h 31"/>
                <a:gd name="T8" fmla="*/ 42 w 46"/>
                <a:gd name="T9" fmla="*/ 15 h 31"/>
              </a:gdLst>
              <a:ahLst/>
              <a:cxnLst>
                <a:cxn ang="0">
                  <a:pos x="T0" y="T1"/>
                </a:cxn>
                <a:cxn ang="0">
                  <a:pos x="T2" y="T3"/>
                </a:cxn>
                <a:cxn ang="0">
                  <a:pos x="T4" y="T5"/>
                </a:cxn>
                <a:cxn ang="0">
                  <a:pos x="T6" y="T7"/>
                </a:cxn>
                <a:cxn ang="0">
                  <a:pos x="T8" y="T9"/>
                </a:cxn>
              </a:cxnLst>
              <a:rect l="0" t="0" r="r" b="b"/>
              <a:pathLst>
                <a:path w="46" h="31">
                  <a:moveTo>
                    <a:pt x="42" y="15"/>
                  </a:moveTo>
                  <a:cubicBezTo>
                    <a:pt x="38" y="7"/>
                    <a:pt x="27" y="0"/>
                    <a:pt x="16" y="0"/>
                  </a:cubicBezTo>
                  <a:cubicBezTo>
                    <a:pt x="6" y="0"/>
                    <a:pt x="0" y="7"/>
                    <a:pt x="4" y="15"/>
                  </a:cubicBezTo>
                  <a:cubicBezTo>
                    <a:pt x="8" y="24"/>
                    <a:pt x="20" y="31"/>
                    <a:pt x="30" y="31"/>
                  </a:cubicBezTo>
                  <a:cubicBezTo>
                    <a:pt x="41" y="31"/>
                    <a:pt x="46" y="24"/>
                    <a:pt x="42" y="15"/>
                  </a:cubicBezTo>
                  <a:close/>
                </a:path>
              </a:pathLst>
            </a:custGeom>
            <a:grpFill/>
            <a:ln>
              <a:noFill/>
            </a:ln>
          </p:spPr>
          <p:txBody>
            <a:bodyPr anchor="ctr"/>
            <a:lstStyle/>
            <a:p>
              <a:pPr algn="ctr"/>
              <a:endParaRPr/>
            </a:p>
          </p:txBody>
        </p:sp>
        <p:sp>
          <p:nvSpPr>
            <p:cNvPr id="650" name="íšļiḍe">
              <a:extLst>
                <a:ext uri="{FF2B5EF4-FFF2-40B4-BE49-F238E27FC236}">
                  <a16:creationId xmlns:a16="http://schemas.microsoft.com/office/drawing/2014/main" id="{79083602-807A-469E-83A3-524F8EC1E52A}"/>
                </a:ext>
              </a:extLst>
            </p:cNvPr>
            <p:cNvSpPr/>
            <p:nvPr/>
          </p:nvSpPr>
          <p:spPr bwMode="auto">
            <a:xfrm>
              <a:off x="9824243" y="4198843"/>
              <a:ext cx="168182" cy="112636"/>
            </a:xfrm>
            <a:custGeom>
              <a:avLst/>
              <a:gdLst>
                <a:gd name="T0" fmla="*/ 42 w 46"/>
                <a:gd name="T1" fmla="*/ 15 h 31"/>
                <a:gd name="T2" fmla="*/ 16 w 46"/>
                <a:gd name="T3" fmla="*/ 0 h 31"/>
                <a:gd name="T4" fmla="*/ 4 w 46"/>
                <a:gd name="T5" fmla="*/ 15 h 31"/>
                <a:gd name="T6" fmla="*/ 30 w 46"/>
                <a:gd name="T7" fmla="*/ 31 h 31"/>
                <a:gd name="T8" fmla="*/ 42 w 46"/>
                <a:gd name="T9" fmla="*/ 15 h 31"/>
              </a:gdLst>
              <a:ahLst/>
              <a:cxnLst>
                <a:cxn ang="0">
                  <a:pos x="T0" y="T1"/>
                </a:cxn>
                <a:cxn ang="0">
                  <a:pos x="T2" y="T3"/>
                </a:cxn>
                <a:cxn ang="0">
                  <a:pos x="T4" y="T5"/>
                </a:cxn>
                <a:cxn ang="0">
                  <a:pos x="T6" y="T7"/>
                </a:cxn>
                <a:cxn ang="0">
                  <a:pos x="T8" y="T9"/>
                </a:cxn>
              </a:cxnLst>
              <a:rect l="0" t="0" r="r" b="b"/>
              <a:pathLst>
                <a:path w="46" h="31">
                  <a:moveTo>
                    <a:pt x="42" y="15"/>
                  </a:moveTo>
                  <a:cubicBezTo>
                    <a:pt x="38" y="7"/>
                    <a:pt x="26" y="0"/>
                    <a:pt x="16" y="0"/>
                  </a:cubicBezTo>
                  <a:cubicBezTo>
                    <a:pt x="5" y="0"/>
                    <a:pt x="0" y="7"/>
                    <a:pt x="4" y="15"/>
                  </a:cubicBezTo>
                  <a:cubicBezTo>
                    <a:pt x="8" y="24"/>
                    <a:pt x="20" y="31"/>
                    <a:pt x="30" y="31"/>
                  </a:cubicBezTo>
                  <a:cubicBezTo>
                    <a:pt x="41" y="31"/>
                    <a:pt x="46" y="24"/>
                    <a:pt x="42" y="15"/>
                  </a:cubicBezTo>
                  <a:close/>
                </a:path>
              </a:pathLst>
            </a:custGeom>
            <a:grpFill/>
            <a:ln>
              <a:noFill/>
            </a:ln>
          </p:spPr>
          <p:txBody>
            <a:bodyPr anchor="ctr"/>
            <a:lstStyle/>
            <a:p>
              <a:pPr algn="ctr"/>
              <a:endParaRPr/>
            </a:p>
          </p:txBody>
        </p:sp>
        <p:sp>
          <p:nvSpPr>
            <p:cNvPr id="651" name="iṥḻíḓè">
              <a:extLst>
                <a:ext uri="{FF2B5EF4-FFF2-40B4-BE49-F238E27FC236}">
                  <a16:creationId xmlns:a16="http://schemas.microsoft.com/office/drawing/2014/main" id="{9BB5DC41-F847-4D30-9F8A-13DBE7F16439}"/>
                </a:ext>
              </a:extLst>
            </p:cNvPr>
            <p:cNvSpPr/>
            <p:nvPr/>
          </p:nvSpPr>
          <p:spPr bwMode="auto">
            <a:xfrm>
              <a:off x="9992424" y="4198843"/>
              <a:ext cx="171268" cy="112636"/>
            </a:xfrm>
            <a:custGeom>
              <a:avLst/>
              <a:gdLst>
                <a:gd name="T0" fmla="*/ 43 w 47"/>
                <a:gd name="T1" fmla="*/ 15 h 31"/>
                <a:gd name="T2" fmla="*/ 16 w 47"/>
                <a:gd name="T3" fmla="*/ 0 h 31"/>
                <a:gd name="T4" fmla="*/ 4 w 47"/>
                <a:gd name="T5" fmla="*/ 15 h 31"/>
                <a:gd name="T6" fmla="*/ 31 w 47"/>
                <a:gd name="T7" fmla="*/ 31 h 31"/>
                <a:gd name="T8" fmla="*/ 43 w 47"/>
                <a:gd name="T9" fmla="*/ 15 h 31"/>
              </a:gdLst>
              <a:ahLst/>
              <a:cxnLst>
                <a:cxn ang="0">
                  <a:pos x="T0" y="T1"/>
                </a:cxn>
                <a:cxn ang="0">
                  <a:pos x="T2" y="T3"/>
                </a:cxn>
                <a:cxn ang="0">
                  <a:pos x="T4" y="T5"/>
                </a:cxn>
                <a:cxn ang="0">
                  <a:pos x="T6" y="T7"/>
                </a:cxn>
                <a:cxn ang="0">
                  <a:pos x="T8" y="T9"/>
                </a:cxn>
              </a:cxnLst>
              <a:rect l="0" t="0" r="r" b="b"/>
              <a:pathLst>
                <a:path w="47" h="31">
                  <a:moveTo>
                    <a:pt x="43" y="15"/>
                  </a:moveTo>
                  <a:cubicBezTo>
                    <a:pt x="38" y="7"/>
                    <a:pt x="26" y="0"/>
                    <a:pt x="16" y="0"/>
                  </a:cubicBezTo>
                  <a:cubicBezTo>
                    <a:pt x="5" y="0"/>
                    <a:pt x="0" y="7"/>
                    <a:pt x="4" y="15"/>
                  </a:cubicBezTo>
                  <a:cubicBezTo>
                    <a:pt x="9" y="24"/>
                    <a:pt x="21" y="31"/>
                    <a:pt x="31" y="31"/>
                  </a:cubicBezTo>
                  <a:cubicBezTo>
                    <a:pt x="42" y="31"/>
                    <a:pt x="47" y="24"/>
                    <a:pt x="43" y="15"/>
                  </a:cubicBezTo>
                  <a:close/>
                </a:path>
              </a:pathLst>
            </a:custGeom>
            <a:grpFill/>
            <a:ln>
              <a:noFill/>
            </a:ln>
          </p:spPr>
          <p:txBody>
            <a:bodyPr anchor="ctr"/>
            <a:lstStyle/>
            <a:p>
              <a:pPr algn="ctr"/>
              <a:endParaRPr/>
            </a:p>
          </p:txBody>
        </p:sp>
        <p:sp>
          <p:nvSpPr>
            <p:cNvPr id="652" name="îṧlíḓe">
              <a:extLst>
                <a:ext uri="{FF2B5EF4-FFF2-40B4-BE49-F238E27FC236}">
                  <a16:creationId xmlns:a16="http://schemas.microsoft.com/office/drawing/2014/main" id="{E9A2693B-FBCF-4467-B01C-CDD3F20F7D9E}"/>
                </a:ext>
              </a:extLst>
            </p:cNvPr>
            <p:cNvSpPr/>
            <p:nvPr/>
          </p:nvSpPr>
          <p:spPr bwMode="auto">
            <a:xfrm>
              <a:off x="10163691" y="4198843"/>
              <a:ext cx="171268" cy="112636"/>
            </a:xfrm>
            <a:custGeom>
              <a:avLst/>
              <a:gdLst>
                <a:gd name="T0" fmla="*/ 42 w 47"/>
                <a:gd name="T1" fmla="*/ 15 h 31"/>
                <a:gd name="T2" fmla="*/ 15 w 47"/>
                <a:gd name="T3" fmla="*/ 0 h 31"/>
                <a:gd name="T4" fmla="*/ 4 w 47"/>
                <a:gd name="T5" fmla="*/ 15 h 31"/>
                <a:gd name="T6" fmla="*/ 31 w 47"/>
                <a:gd name="T7" fmla="*/ 31 h 31"/>
                <a:gd name="T8" fmla="*/ 42 w 47"/>
                <a:gd name="T9" fmla="*/ 15 h 31"/>
              </a:gdLst>
              <a:ahLst/>
              <a:cxnLst>
                <a:cxn ang="0">
                  <a:pos x="T0" y="T1"/>
                </a:cxn>
                <a:cxn ang="0">
                  <a:pos x="T2" y="T3"/>
                </a:cxn>
                <a:cxn ang="0">
                  <a:pos x="T4" y="T5"/>
                </a:cxn>
                <a:cxn ang="0">
                  <a:pos x="T6" y="T7"/>
                </a:cxn>
                <a:cxn ang="0">
                  <a:pos x="T8" y="T9"/>
                </a:cxn>
              </a:cxnLst>
              <a:rect l="0" t="0" r="r" b="b"/>
              <a:pathLst>
                <a:path w="47" h="31">
                  <a:moveTo>
                    <a:pt x="42" y="15"/>
                  </a:moveTo>
                  <a:cubicBezTo>
                    <a:pt x="38" y="7"/>
                    <a:pt x="26" y="0"/>
                    <a:pt x="15" y="0"/>
                  </a:cubicBezTo>
                  <a:cubicBezTo>
                    <a:pt x="5" y="0"/>
                    <a:pt x="0" y="7"/>
                    <a:pt x="4" y="15"/>
                  </a:cubicBezTo>
                  <a:cubicBezTo>
                    <a:pt x="8" y="24"/>
                    <a:pt x="20" y="31"/>
                    <a:pt x="31" y="31"/>
                  </a:cubicBezTo>
                  <a:cubicBezTo>
                    <a:pt x="42" y="31"/>
                    <a:pt x="47" y="24"/>
                    <a:pt x="42" y="15"/>
                  </a:cubicBezTo>
                  <a:close/>
                </a:path>
              </a:pathLst>
            </a:custGeom>
            <a:grpFill/>
            <a:ln>
              <a:noFill/>
            </a:ln>
          </p:spPr>
          <p:txBody>
            <a:bodyPr anchor="ctr"/>
            <a:lstStyle/>
            <a:p>
              <a:pPr algn="ctr"/>
              <a:endParaRPr/>
            </a:p>
          </p:txBody>
        </p:sp>
        <p:sp>
          <p:nvSpPr>
            <p:cNvPr id="653" name="íṧ1îďé">
              <a:extLst>
                <a:ext uri="{FF2B5EF4-FFF2-40B4-BE49-F238E27FC236}">
                  <a16:creationId xmlns:a16="http://schemas.microsoft.com/office/drawing/2014/main" id="{12122E89-1B78-4334-9E0F-5E5036C1206D}"/>
                </a:ext>
              </a:extLst>
            </p:cNvPr>
            <p:cNvSpPr/>
            <p:nvPr/>
          </p:nvSpPr>
          <p:spPr bwMode="auto">
            <a:xfrm>
              <a:off x="10330329" y="4198843"/>
              <a:ext cx="175896" cy="112636"/>
            </a:xfrm>
            <a:custGeom>
              <a:avLst/>
              <a:gdLst>
                <a:gd name="T0" fmla="*/ 43 w 48"/>
                <a:gd name="T1" fmla="*/ 15 h 31"/>
                <a:gd name="T2" fmla="*/ 16 w 48"/>
                <a:gd name="T3" fmla="*/ 0 h 31"/>
                <a:gd name="T4" fmla="*/ 5 w 48"/>
                <a:gd name="T5" fmla="*/ 15 h 31"/>
                <a:gd name="T6" fmla="*/ 32 w 48"/>
                <a:gd name="T7" fmla="*/ 31 h 31"/>
                <a:gd name="T8" fmla="*/ 43 w 48"/>
                <a:gd name="T9" fmla="*/ 15 h 31"/>
              </a:gdLst>
              <a:ahLst/>
              <a:cxnLst>
                <a:cxn ang="0">
                  <a:pos x="T0" y="T1"/>
                </a:cxn>
                <a:cxn ang="0">
                  <a:pos x="T2" y="T3"/>
                </a:cxn>
                <a:cxn ang="0">
                  <a:pos x="T4" y="T5"/>
                </a:cxn>
                <a:cxn ang="0">
                  <a:pos x="T6" y="T7"/>
                </a:cxn>
                <a:cxn ang="0">
                  <a:pos x="T8" y="T9"/>
                </a:cxn>
              </a:cxnLst>
              <a:rect l="0" t="0" r="r" b="b"/>
              <a:pathLst>
                <a:path w="48" h="31">
                  <a:moveTo>
                    <a:pt x="43" y="15"/>
                  </a:moveTo>
                  <a:cubicBezTo>
                    <a:pt x="38" y="7"/>
                    <a:pt x="26" y="0"/>
                    <a:pt x="16" y="0"/>
                  </a:cubicBezTo>
                  <a:cubicBezTo>
                    <a:pt x="5" y="0"/>
                    <a:pt x="0" y="7"/>
                    <a:pt x="5" y="15"/>
                  </a:cubicBezTo>
                  <a:cubicBezTo>
                    <a:pt x="9" y="24"/>
                    <a:pt x="21" y="31"/>
                    <a:pt x="32" y="31"/>
                  </a:cubicBezTo>
                  <a:cubicBezTo>
                    <a:pt x="43" y="31"/>
                    <a:pt x="48" y="24"/>
                    <a:pt x="43" y="15"/>
                  </a:cubicBezTo>
                  <a:close/>
                </a:path>
              </a:pathLst>
            </a:custGeom>
            <a:grpFill/>
            <a:ln>
              <a:noFill/>
            </a:ln>
          </p:spPr>
          <p:txBody>
            <a:bodyPr anchor="ctr"/>
            <a:lstStyle/>
            <a:p>
              <a:pPr algn="ctr"/>
              <a:endParaRPr/>
            </a:p>
          </p:txBody>
        </p:sp>
        <p:sp>
          <p:nvSpPr>
            <p:cNvPr id="654" name="i$liďè">
              <a:extLst>
                <a:ext uri="{FF2B5EF4-FFF2-40B4-BE49-F238E27FC236}">
                  <a16:creationId xmlns:a16="http://schemas.microsoft.com/office/drawing/2014/main" id="{20F8A53D-4D4D-454D-AC68-3765EBC76CE2}"/>
                </a:ext>
              </a:extLst>
            </p:cNvPr>
            <p:cNvSpPr/>
            <p:nvPr/>
          </p:nvSpPr>
          <p:spPr bwMode="auto">
            <a:xfrm>
              <a:off x="10503139" y="4198843"/>
              <a:ext cx="171268" cy="112636"/>
            </a:xfrm>
            <a:custGeom>
              <a:avLst/>
              <a:gdLst>
                <a:gd name="T0" fmla="*/ 43 w 47"/>
                <a:gd name="T1" fmla="*/ 15 h 31"/>
                <a:gd name="T2" fmla="*/ 15 w 47"/>
                <a:gd name="T3" fmla="*/ 0 h 31"/>
                <a:gd name="T4" fmla="*/ 4 w 47"/>
                <a:gd name="T5" fmla="*/ 15 h 31"/>
                <a:gd name="T6" fmla="*/ 32 w 47"/>
                <a:gd name="T7" fmla="*/ 31 h 31"/>
                <a:gd name="T8" fmla="*/ 43 w 47"/>
                <a:gd name="T9" fmla="*/ 15 h 31"/>
              </a:gdLst>
              <a:ahLst/>
              <a:cxnLst>
                <a:cxn ang="0">
                  <a:pos x="T0" y="T1"/>
                </a:cxn>
                <a:cxn ang="0">
                  <a:pos x="T2" y="T3"/>
                </a:cxn>
                <a:cxn ang="0">
                  <a:pos x="T4" y="T5"/>
                </a:cxn>
                <a:cxn ang="0">
                  <a:pos x="T6" y="T7"/>
                </a:cxn>
                <a:cxn ang="0">
                  <a:pos x="T8" y="T9"/>
                </a:cxn>
              </a:cxnLst>
              <a:rect l="0" t="0" r="r" b="b"/>
              <a:pathLst>
                <a:path w="47" h="31">
                  <a:moveTo>
                    <a:pt x="43" y="15"/>
                  </a:moveTo>
                  <a:cubicBezTo>
                    <a:pt x="38" y="7"/>
                    <a:pt x="26" y="0"/>
                    <a:pt x="15" y="0"/>
                  </a:cubicBezTo>
                  <a:cubicBezTo>
                    <a:pt x="5" y="0"/>
                    <a:pt x="0" y="7"/>
                    <a:pt x="4" y="15"/>
                  </a:cubicBezTo>
                  <a:cubicBezTo>
                    <a:pt x="9" y="24"/>
                    <a:pt x="21" y="31"/>
                    <a:pt x="32" y="31"/>
                  </a:cubicBezTo>
                  <a:cubicBezTo>
                    <a:pt x="43" y="31"/>
                    <a:pt x="47" y="24"/>
                    <a:pt x="43" y="15"/>
                  </a:cubicBezTo>
                  <a:close/>
                </a:path>
              </a:pathLst>
            </a:custGeom>
            <a:grpFill/>
            <a:ln>
              <a:noFill/>
            </a:ln>
          </p:spPr>
          <p:txBody>
            <a:bodyPr anchor="ctr"/>
            <a:lstStyle/>
            <a:p>
              <a:pPr algn="ctr"/>
              <a:endParaRPr/>
            </a:p>
          </p:txBody>
        </p:sp>
        <p:sp>
          <p:nvSpPr>
            <p:cNvPr id="655" name="ïṧľïḑè">
              <a:extLst>
                <a:ext uri="{FF2B5EF4-FFF2-40B4-BE49-F238E27FC236}">
                  <a16:creationId xmlns:a16="http://schemas.microsoft.com/office/drawing/2014/main" id="{98BFC7F4-9DAF-4417-81FE-90FB3B30051D}"/>
                </a:ext>
              </a:extLst>
            </p:cNvPr>
            <p:cNvSpPr/>
            <p:nvPr/>
          </p:nvSpPr>
          <p:spPr bwMode="auto">
            <a:xfrm>
              <a:off x="10669777" y="4198843"/>
              <a:ext cx="175896" cy="112636"/>
            </a:xfrm>
            <a:custGeom>
              <a:avLst/>
              <a:gdLst>
                <a:gd name="T0" fmla="*/ 43 w 48"/>
                <a:gd name="T1" fmla="*/ 15 h 31"/>
                <a:gd name="T2" fmla="*/ 15 w 48"/>
                <a:gd name="T3" fmla="*/ 0 h 31"/>
                <a:gd name="T4" fmla="*/ 5 w 48"/>
                <a:gd name="T5" fmla="*/ 15 h 31"/>
                <a:gd name="T6" fmla="*/ 33 w 48"/>
                <a:gd name="T7" fmla="*/ 31 h 31"/>
                <a:gd name="T8" fmla="*/ 43 w 48"/>
                <a:gd name="T9" fmla="*/ 15 h 31"/>
              </a:gdLst>
              <a:ahLst/>
              <a:cxnLst>
                <a:cxn ang="0">
                  <a:pos x="T0" y="T1"/>
                </a:cxn>
                <a:cxn ang="0">
                  <a:pos x="T2" y="T3"/>
                </a:cxn>
                <a:cxn ang="0">
                  <a:pos x="T4" y="T5"/>
                </a:cxn>
                <a:cxn ang="0">
                  <a:pos x="T6" y="T7"/>
                </a:cxn>
                <a:cxn ang="0">
                  <a:pos x="T8" y="T9"/>
                </a:cxn>
              </a:cxnLst>
              <a:rect l="0" t="0" r="r" b="b"/>
              <a:pathLst>
                <a:path w="48" h="31">
                  <a:moveTo>
                    <a:pt x="43" y="15"/>
                  </a:moveTo>
                  <a:cubicBezTo>
                    <a:pt x="38" y="7"/>
                    <a:pt x="26" y="0"/>
                    <a:pt x="15" y="0"/>
                  </a:cubicBezTo>
                  <a:cubicBezTo>
                    <a:pt x="5" y="0"/>
                    <a:pt x="0" y="7"/>
                    <a:pt x="5" y="15"/>
                  </a:cubicBezTo>
                  <a:cubicBezTo>
                    <a:pt x="10" y="24"/>
                    <a:pt x="22" y="31"/>
                    <a:pt x="33" y="31"/>
                  </a:cubicBezTo>
                  <a:cubicBezTo>
                    <a:pt x="44" y="31"/>
                    <a:pt x="48" y="24"/>
                    <a:pt x="43" y="15"/>
                  </a:cubicBezTo>
                  <a:close/>
                </a:path>
              </a:pathLst>
            </a:custGeom>
            <a:grpFill/>
            <a:ln>
              <a:noFill/>
            </a:ln>
          </p:spPr>
          <p:txBody>
            <a:bodyPr anchor="ctr"/>
            <a:lstStyle/>
            <a:p>
              <a:pPr algn="ctr"/>
              <a:endParaRPr/>
            </a:p>
          </p:txBody>
        </p:sp>
        <p:sp>
          <p:nvSpPr>
            <p:cNvPr id="656" name="i$ļïďe">
              <a:extLst>
                <a:ext uri="{FF2B5EF4-FFF2-40B4-BE49-F238E27FC236}">
                  <a16:creationId xmlns:a16="http://schemas.microsoft.com/office/drawing/2014/main" id="{5BDDF81B-73D6-4EDD-BC91-C5D38AE962C8}"/>
                </a:ext>
              </a:extLst>
            </p:cNvPr>
            <p:cNvSpPr/>
            <p:nvPr/>
          </p:nvSpPr>
          <p:spPr bwMode="auto">
            <a:xfrm>
              <a:off x="9543426" y="4337708"/>
              <a:ext cx="166638" cy="115721"/>
            </a:xfrm>
            <a:custGeom>
              <a:avLst/>
              <a:gdLst>
                <a:gd name="T0" fmla="*/ 42 w 46"/>
                <a:gd name="T1" fmla="*/ 16 h 32"/>
                <a:gd name="T2" fmla="*/ 16 w 46"/>
                <a:gd name="T3" fmla="*/ 0 h 32"/>
                <a:gd name="T4" fmla="*/ 4 w 46"/>
                <a:gd name="T5" fmla="*/ 16 h 32"/>
                <a:gd name="T6" fmla="*/ 30 w 46"/>
                <a:gd name="T7" fmla="*/ 32 h 32"/>
                <a:gd name="T8" fmla="*/ 42 w 46"/>
                <a:gd name="T9" fmla="*/ 16 h 32"/>
              </a:gdLst>
              <a:ahLst/>
              <a:cxnLst>
                <a:cxn ang="0">
                  <a:pos x="T0" y="T1"/>
                </a:cxn>
                <a:cxn ang="0">
                  <a:pos x="T2" y="T3"/>
                </a:cxn>
                <a:cxn ang="0">
                  <a:pos x="T4" y="T5"/>
                </a:cxn>
                <a:cxn ang="0">
                  <a:pos x="T6" y="T7"/>
                </a:cxn>
                <a:cxn ang="0">
                  <a:pos x="T8" y="T9"/>
                </a:cxn>
              </a:cxnLst>
              <a:rect l="0" t="0" r="r" b="b"/>
              <a:pathLst>
                <a:path w="46" h="32">
                  <a:moveTo>
                    <a:pt x="42" y="16"/>
                  </a:moveTo>
                  <a:cubicBezTo>
                    <a:pt x="38" y="7"/>
                    <a:pt x="27" y="0"/>
                    <a:pt x="16" y="0"/>
                  </a:cubicBezTo>
                  <a:cubicBezTo>
                    <a:pt x="6" y="0"/>
                    <a:pt x="0" y="7"/>
                    <a:pt x="4" y="16"/>
                  </a:cubicBezTo>
                  <a:cubicBezTo>
                    <a:pt x="7" y="25"/>
                    <a:pt x="19" y="32"/>
                    <a:pt x="30" y="32"/>
                  </a:cubicBezTo>
                  <a:cubicBezTo>
                    <a:pt x="41" y="32"/>
                    <a:pt x="46" y="25"/>
                    <a:pt x="42" y="16"/>
                  </a:cubicBezTo>
                  <a:close/>
                </a:path>
              </a:pathLst>
            </a:custGeom>
            <a:grpFill/>
            <a:ln>
              <a:noFill/>
            </a:ln>
          </p:spPr>
          <p:txBody>
            <a:bodyPr anchor="ctr"/>
            <a:lstStyle/>
            <a:p>
              <a:pPr algn="ctr"/>
              <a:endParaRPr/>
            </a:p>
          </p:txBody>
        </p:sp>
        <p:sp>
          <p:nvSpPr>
            <p:cNvPr id="657" name="iṡļiḑê">
              <a:extLst>
                <a:ext uri="{FF2B5EF4-FFF2-40B4-BE49-F238E27FC236}">
                  <a16:creationId xmlns:a16="http://schemas.microsoft.com/office/drawing/2014/main" id="{A1687015-81EB-469B-A14A-43B1B6DB4561}"/>
                </a:ext>
              </a:extLst>
            </p:cNvPr>
            <p:cNvSpPr/>
            <p:nvPr/>
          </p:nvSpPr>
          <p:spPr bwMode="auto">
            <a:xfrm>
              <a:off x="9714694" y="4337708"/>
              <a:ext cx="171268" cy="115721"/>
            </a:xfrm>
            <a:custGeom>
              <a:avLst/>
              <a:gdLst>
                <a:gd name="T0" fmla="*/ 43 w 47"/>
                <a:gd name="T1" fmla="*/ 16 h 32"/>
                <a:gd name="T2" fmla="*/ 16 w 47"/>
                <a:gd name="T3" fmla="*/ 0 h 32"/>
                <a:gd name="T4" fmla="*/ 4 w 47"/>
                <a:gd name="T5" fmla="*/ 16 h 32"/>
                <a:gd name="T6" fmla="*/ 31 w 47"/>
                <a:gd name="T7" fmla="*/ 32 h 32"/>
                <a:gd name="T8" fmla="*/ 43 w 47"/>
                <a:gd name="T9" fmla="*/ 16 h 32"/>
              </a:gdLst>
              <a:ahLst/>
              <a:cxnLst>
                <a:cxn ang="0">
                  <a:pos x="T0" y="T1"/>
                </a:cxn>
                <a:cxn ang="0">
                  <a:pos x="T2" y="T3"/>
                </a:cxn>
                <a:cxn ang="0">
                  <a:pos x="T4" y="T5"/>
                </a:cxn>
                <a:cxn ang="0">
                  <a:pos x="T6" y="T7"/>
                </a:cxn>
                <a:cxn ang="0">
                  <a:pos x="T8" y="T9"/>
                </a:cxn>
              </a:cxnLst>
              <a:rect l="0" t="0" r="r" b="b"/>
              <a:pathLst>
                <a:path w="47" h="32">
                  <a:moveTo>
                    <a:pt x="43" y="16"/>
                  </a:moveTo>
                  <a:cubicBezTo>
                    <a:pt x="39" y="7"/>
                    <a:pt x="27" y="0"/>
                    <a:pt x="16" y="0"/>
                  </a:cubicBezTo>
                  <a:cubicBezTo>
                    <a:pt x="6" y="0"/>
                    <a:pt x="0" y="7"/>
                    <a:pt x="4" y="16"/>
                  </a:cubicBezTo>
                  <a:cubicBezTo>
                    <a:pt x="8" y="25"/>
                    <a:pt x="20" y="32"/>
                    <a:pt x="31" y="32"/>
                  </a:cubicBezTo>
                  <a:cubicBezTo>
                    <a:pt x="41" y="32"/>
                    <a:pt x="47" y="25"/>
                    <a:pt x="43" y="16"/>
                  </a:cubicBezTo>
                  <a:close/>
                </a:path>
              </a:pathLst>
            </a:custGeom>
            <a:grpFill/>
            <a:ln>
              <a:noFill/>
            </a:ln>
          </p:spPr>
          <p:txBody>
            <a:bodyPr anchor="ctr"/>
            <a:lstStyle/>
            <a:p>
              <a:pPr algn="ctr"/>
              <a:endParaRPr/>
            </a:p>
          </p:txBody>
        </p:sp>
        <p:sp>
          <p:nvSpPr>
            <p:cNvPr id="658" name="íṡḻidè">
              <a:extLst>
                <a:ext uri="{FF2B5EF4-FFF2-40B4-BE49-F238E27FC236}">
                  <a16:creationId xmlns:a16="http://schemas.microsoft.com/office/drawing/2014/main" id="{42B0BC1C-79F9-4189-83FF-8B76E543E111}"/>
                </a:ext>
              </a:extLst>
            </p:cNvPr>
            <p:cNvSpPr/>
            <p:nvPr/>
          </p:nvSpPr>
          <p:spPr bwMode="auto">
            <a:xfrm>
              <a:off x="9885961" y="4337708"/>
              <a:ext cx="174353" cy="115721"/>
            </a:xfrm>
            <a:custGeom>
              <a:avLst/>
              <a:gdLst>
                <a:gd name="T0" fmla="*/ 43 w 48"/>
                <a:gd name="T1" fmla="*/ 16 h 32"/>
                <a:gd name="T2" fmla="*/ 16 w 48"/>
                <a:gd name="T3" fmla="*/ 0 h 32"/>
                <a:gd name="T4" fmla="*/ 5 w 48"/>
                <a:gd name="T5" fmla="*/ 16 h 32"/>
                <a:gd name="T6" fmla="*/ 31 w 48"/>
                <a:gd name="T7" fmla="*/ 32 h 32"/>
                <a:gd name="T8" fmla="*/ 43 w 48"/>
                <a:gd name="T9" fmla="*/ 16 h 32"/>
              </a:gdLst>
              <a:ahLst/>
              <a:cxnLst>
                <a:cxn ang="0">
                  <a:pos x="T0" y="T1"/>
                </a:cxn>
                <a:cxn ang="0">
                  <a:pos x="T2" y="T3"/>
                </a:cxn>
                <a:cxn ang="0">
                  <a:pos x="T4" y="T5"/>
                </a:cxn>
                <a:cxn ang="0">
                  <a:pos x="T6" y="T7"/>
                </a:cxn>
                <a:cxn ang="0">
                  <a:pos x="T8" y="T9"/>
                </a:cxn>
              </a:cxnLst>
              <a:rect l="0" t="0" r="r" b="b"/>
              <a:pathLst>
                <a:path w="48" h="32">
                  <a:moveTo>
                    <a:pt x="43" y="16"/>
                  </a:moveTo>
                  <a:cubicBezTo>
                    <a:pt x="39" y="7"/>
                    <a:pt x="27" y="0"/>
                    <a:pt x="16" y="0"/>
                  </a:cubicBezTo>
                  <a:cubicBezTo>
                    <a:pt x="6" y="0"/>
                    <a:pt x="0" y="7"/>
                    <a:pt x="5" y="16"/>
                  </a:cubicBezTo>
                  <a:cubicBezTo>
                    <a:pt x="9" y="25"/>
                    <a:pt x="21" y="32"/>
                    <a:pt x="31" y="32"/>
                  </a:cubicBezTo>
                  <a:cubicBezTo>
                    <a:pt x="42" y="32"/>
                    <a:pt x="48" y="25"/>
                    <a:pt x="43" y="16"/>
                  </a:cubicBezTo>
                  <a:close/>
                </a:path>
              </a:pathLst>
            </a:custGeom>
            <a:grpFill/>
            <a:ln>
              <a:noFill/>
            </a:ln>
          </p:spPr>
          <p:txBody>
            <a:bodyPr anchor="ctr"/>
            <a:lstStyle/>
            <a:p>
              <a:pPr algn="ctr"/>
              <a:endParaRPr/>
            </a:p>
          </p:txBody>
        </p:sp>
        <p:sp>
          <p:nvSpPr>
            <p:cNvPr id="659" name="iŝḻïde">
              <a:extLst>
                <a:ext uri="{FF2B5EF4-FFF2-40B4-BE49-F238E27FC236}">
                  <a16:creationId xmlns:a16="http://schemas.microsoft.com/office/drawing/2014/main" id="{2DC2FC6A-3608-427C-9341-9647D4E05FB9}"/>
                </a:ext>
              </a:extLst>
            </p:cNvPr>
            <p:cNvSpPr/>
            <p:nvPr/>
          </p:nvSpPr>
          <p:spPr bwMode="auto">
            <a:xfrm>
              <a:off x="10060314" y="4337708"/>
              <a:ext cx="172810" cy="115721"/>
            </a:xfrm>
            <a:custGeom>
              <a:avLst/>
              <a:gdLst>
                <a:gd name="T0" fmla="*/ 43 w 47"/>
                <a:gd name="T1" fmla="*/ 16 h 32"/>
                <a:gd name="T2" fmla="*/ 16 w 47"/>
                <a:gd name="T3" fmla="*/ 0 h 32"/>
                <a:gd name="T4" fmla="*/ 4 w 47"/>
                <a:gd name="T5" fmla="*/ 16 h 32"/>
                <a:gd name="T6" fmla="*/ 31 w 47"/>
                <a:gd name="T7" fmla="*/ 32 h 32"/>
                <a:gd name="T8" fmla="*/ 43 w 47"/>
                <a:gd name="T9" fmla="*/ 16 h 32"/>
              </a:gdLst>
              <a:ahLst/>
              <a:cxnLst>
                <a:cxn ang="0">
                  <a:pos x="T0" y="T1"/>
                </a:cxn>
                <a:cxn ang="0">
                  <a:pos x="T2" y="T3"/>
                </a:cxn>
                <a:cxn ang="0">
                  <a:pos x="T4" y="T5"/>
                </a:cxn>
                <a:cxn ang="0">
                  <a:pos x="T6" y="T7"/>
                </a:cxn>
                <a:cxn ang="0">
                  <a:pos x="T8" y="T9"/>
                </a:cxn>
              </a:cxnLst>
              <a:rect l="0" t="0" r="r" b="b"/>
              <a:pathLst>
                <a:path w="47" h="32">
                  <a:moveTo>
                    <a:pt x="43" y="16"/>
                  </a:moveTo>
                  <a:cubicBezTo>
                    <a:pt x="38" y="7"/>
                    <a:pt x="26" y="0"/>
                    <a:pt x="16" y="0"/>
                  </a:cubicBezTo>
                  <a:cubicBezTo>
                    <a:pt x="5" y="0"/>
                    <a:pt x="0" y="7"/>
                    <a:pt x="4" y="16"/>
                  </a:cubicBezTo>
                  <a:cubicBezTo>
                    <a:pt x="8" y="25"/>
                    <a:pt x="20" y="32"/>
                    <a:pt x="31" y="32"/>
                  </a:cubicBezTo>
                  <a:cubicBezTo>
                    <a:pt x="42" y="32"/>
                    <a:pt x="47" y="25"/>
                    <a:pt x="43" y="16"/>
                  </a:cubicBezTo>
                  <a:close/>
                </a:path>
              </a:pathLst>
            </a:custGeom>
            <a:grpFill/>
            <a:ln>
              <a:noFill/>
            </a:ln>
          </p:spPr>
          <p:txBody>
            <a:bodyPr anchor="ctr"/>
            <a:lstStyle/>
            <a:p>
              <a:pPr algn="ctr"/>
              <a:endParaRPr/>
            </a:p>
          </p:txBody>
        </p:sp>
        <p:sp>
          <p:nvSpPr>
            <p:cNvPr id="660" name="ïşļîḋê">
              <a:extLst>
                <a:ext uri="{FF2B5EF4-FFF2-40B4-BE49-F238E27FC236}">
                  <a16:creationId xmlns:a16="http://schemas.microsoft.com/office/drawing/2014/main" id="{F5D26322-5E65-427C-AE77-7A03626AA4A6}"/>
                </a:ext>
              </a:extLst>
            </p:cNvPr>
            <p:cNvSpPr/>
            <p:nvPr/>
          </p:nvSpPr>
          <p:spPr bwMode="auto">
            <a:xfrm>
              <a:off x="10233124" y="4337708"/>
              <a:ext cx="174353" cy="115721"/>
            </a:xfrm>
            <a:custGeom>
              <a:avLst/>
              <a:gdLst>
                <a:gd name="T0" fmla="*/ 43 w 48"/>
                <a:gd name="T1" fmla="*/ 16 h 32"/>
                <a:gd name="T2" fmla="*/ 16 w 48"/>
                <a:gd name="T3" fmla="*/ 0 h 32"/>
                <a:gd name="T4" fmla="*/ 4 w 48"/>
                <a:gd name="T5" fmla="*/ 16 h 32"/>
                <a:gd name="T6" fmla="*/ 32 w 48"/>
                <a:gd name="T7" fmla="*/ 32 h 32"/>
                <a:gd name="T8" fmla="*/ 43 w 48"/>
                <a:gd name="T9" fmla="*/ 16 h 32"/>
              </a:gdLst>
              <a:ahLst/>
              <a:cxnLst>
                <a:cxn ang="0">
                  <a:pos x="T0" y="T1"/>
                </a:cxn>
                <a:cxn ang="0">
                  <a:pos x="T2" y="T3"/>
                </a:cxn>
                <a:cxn ang="0">
                  <a:pos x="T4" y="T5"/>
                </a:cxn>
                <a:cxn ang="0">
                  <a:pos x="T6" y="T7"/>
                </a:cxn>
                <a:cxn ang="0">
                  <a:pos x="T8" y="T9"/>
                </a:cxn>
              </a:cxnLst>
              <a:rect l="0" t="0" r="r" b="b"/>
              <a:pathLst>
                <a:path w="48" h="32">
                  <a:moveTo>
                    <a:pt x="43" y="16"/>
                  </a:moveTo>
                  <a:cubicBezTo>
                    <a:pt x="39" y="7"/>
                    <a:pt x="26" y="0"/>
                    <a:pt x="16" y="0"/>
                  </a:cubicBezTo>
                  <a:cubicBezTo>
                    <a:pt x="5" y="0"/>
                    <a:pt x="0" y="7"/>
                    <a:pt x="4" y="16"/>
                  </a:cubicBezTo>
                  <a:cubicBezTo>
                    <a:pt x="9" y="25"/>
                    <a:pt x="21" y="32"/>
                    <a:pt x="32" y="32"/>
                  </a:cubicBezTo>
                  <a:cubicBezTo>
                    <a:pt x="43" y="32"/>
                    <a:pt x="48" y="25"/>
                    <a:pt x="43" y="16"/>
                  </a:cubicBezTo>
                  <a:close/>
                </a:path>
              </a:pathLst>
            </a:custGeom>
            <a:grpFill/>
            <a:ln>
              <a:noFill/>
            </a:ln>
          </p:spPr>
          <p:txBody>
            <a:bodyPr anchor="ctr"/>
            <a:lstStyle/>
            <a:p>
              <a:pPr algn="ctr"/>
              <a:endParaRPr/>
            </a:p>
          </p:txBody>
        </p:sp>
        <p:sp>
          <p:nvSpPr>
            <p:cNvPr id="661" name="iṧ1iḍé">
              <a:extLst>
                <a:ext uri="{FF2B5EF4-FFF2-40B4-BE49-F238E27FC236}">
                  <a16:creationId xmlns:a16="http://schemas.microsoft.com/office/drawing/2014/main" id="{56D0094E-69AD-4BA8-ADA8-5E4BF79CAF71}"/>
                </a:ext>
              </a:extLst>
            </p:cNvPr>
            <p:cNvSpPr/>
            <p:nvPr/>
          </p:nvSpPr>
          <p:spPr bwMode="auto">
            <a:xfrm>
              <a:off x="10404391" y="4337708"/>
              <a:ext cx="174353" cy="115721"/>
            </a:xfrm>
            <a:custGeom>
              <a:avLst/>
              <a:gdLst>
                <a:gd name="T0" fmla="*/ 44 w 48"/>
                <a:gd name="T1" fmla="*/ 16 h 32"/>
                <a:gd name="T2" fmla="*/ 16 w 48"/>
                <a:gd name="T3" fmla="*/ 0 h 32"/>
                <a:gd name="T4" fmla="*/ 5 w 48"/>
                <a:gd name="T5" fmla="*/ 16 h 32"/>
                <a:gd name="T6" fmla="*/ 33 w 48"/>
                <a:gd name="T7" fmla="*/ 32 h 32"/>
                <a:gd name="T8" fmla="*/ 44 w 48"/>
                <a:gd name="T9" fmla="*/ 16 h 32"/>
              </a:gdLst>
              <a:ahLst/>
              <a:cxnLst>
                <a:cxn ang="0">
                  <a:pos x="T0" y="T1"/>
                </a:cxn>
                <a:cxn ang="0">
                  <a:pos x="T2" y="T3"/>
                </a:cxn>
                <a:cxn ang="0">
                  <a:pos x="T4" y="T5"/>
                </a:cxn>
                <a:cxn ang="0">
                  <a:pos x="T6" y="T7"/>
                </a:cxn>
                <a:cxn ang="0">
                  <a:pos x="T8" y="T9"/>
                </a:cxn>
              </a:cxnLst>
              <a:rect l="0" t="0" r="r" b="b"/>
              <a:pathLst>
                <a:path w="48" h="32">
                  <a:moveTo>
                    <a:pt x="44" y="16"/>
                  </a:moveTo>
                  <a:cubicBezTo>
                    <a:pt x="39" y="7"/>
                    <a:pt x="26" y="0"/>
                    <a:pt x="16" y="0"/>
                  </a:cubicBezTo>
                  <a:cubicBezTo>
                    <a:pt x="5" y="0"/>
                    <a:pt x="0" y="7"/>
                    <a:pt x="5" y="16"/>
                  </a:cubicBezTo>
                  <a:cubicBezTo>
                    <a:pt x="10" y="25"/>
                    <a:pt x="22" y="32"/>
                    <a:pt x="33" y="32"/>
                  </a:cubicBezTo>
                  <a:cubicBezTo>
                    <a:pt x="44" y="32"/>
                    <a:pt x="48" y="25"/>
                    <a:pt x="44" y="16"/>
                  </a:cubicBezTo>
                  <a:close/>
                </a:path>
              </a:pathLst>
            </a:custGeom>
            <a:grpFill/>
            <a:ln>
              <a:noFill/>
            </a:ln>
          </p:spPr>
          <p:txBody>
            <a:bodyPr anchor="ctr"/>
            <a:lstStyle/>
            <a:p>
              <a:pPr algn="ctr"/>
              <a:endParaRPr/>
            </a:p>
          </p:txBody>
        </p:sp>
        <p:sp>
          <p:nvSpPr>
            <p:cNvPr id="662" name="íŝḻiḑé">
              <a:extLst>
                <a:ext uri="{FF2B5EF4-FFF2-40B4-BE49-F238E27FC236}">
                  <a16:creationId xmlns:a16="http://schemas.microsoft.com/office/drawing/2014/main" id="{32EA0582-7C49-428D-A3A7-6E1084166CB9}"/>
                </a:ext>
              </a:extLst>
            </p:cNvPr>
            <p:cNvSpPr/>
            <p:nvPr/>
          </p:nvSpPr>
          <p:spPr bwMode="auto">
            <a:xfrm>
              <a:off x="10578744" y="4337708"/>
              <a:ext cx="175896" cy="115721"/>
            </a:xfrm>
            <a:custGeom>
              <a:avLst/>
              <a:gdLst>
                <a:gd name="T0" fmla="*/ 43 w 48"/>
                <a:gd name="T1" fmla="*/ 16 h 32"/>
                <a:gd name="T2" fmla="*/ 15 w 48"/>
                <a:gd name="T3" fmla="*/ 0 h 32"/>
                <a:gd name="T4" fmla="*/ 4 w 48"/>
                <a:gd name="T5" fmla="*/ 16 h 32"/>
                <a:gd name="T6" fmla="*/ 33 w 48"/>
                <a:gd name="T7" fmla="*/ 32 h 32"/>
                <a:gd name="T8" fmla="*/ 43 w 48"/>
                <a:gd name="T9" fmla="*/ 16 h 32"/>
              </a:gdLst>
              <a:ahLst/>
              <a:cxnLst>
                <a:cxn ang="0">
                  <a:pos x="T0" y="T1"/>
                </a:cxn>
                <a:cxn ang="0">
                  <a:pos x="T2" y="T3"/>
                </a:cxn>
                <a:cxn ang="0">
                  <a:pos x="T4" y="T5"/>
                </a:cxn>
                <a:cxn ang="0">
                  <a:pos x="T6" y="T7"/>
                </a:cxn>
                <a:cxn ang="0">
                  <a:pos x="T8" y="T9"/>
                </a:cxn>
              </a:cxnLst>
              <a:rect l="0" t="0" r="r" b="b"/>
              <a:pathLst>
                <a:path w="48" h="32">
                  <a:moveTo>
                    <a:pt x="43" y="16"/>
                  </a:moveTo>
                  <a:cubicBezTo>
                    <a:pt x="38" y="7"/>
                    <a:pt x="26" y="0"/>
                    <a:pt x="15" y="0"/>
                  </a:cubicBezTo>
                  <a:cubicBezTo>
                    <a:pt x="4" y="0"/>
                    <a:pt x="0" y="7"/>
                    <a:pt x="4" y="16"/>
                  </a:cubicBezTo>
                  <a:cubicBezTo>
                    <a:pt x="9" y="25"/>
                    <a:pt x="22" y="32"/>
                    <a:pt x="33" y="32"/>
                  </a:cubicBezTo>
                  <a:cubicBezTo>
                    <a:pt x="43" y="32"/>
                    <a:pt x="48" y="25"/>
                    <a:pt x="43" y="16"/>
                  </a:cubicBezTo>
                  <a:close/>
                </a:path>
              </a:pathLst>
            </a:custGeom>
            <a:grpFill/>
            <a:ln>
              <a:noFill/>
            </a:ln>
          </p:spPr>
          <p:txBody>
            <a:bodyPr anchor="ctr"/>
            <a:lstStyle/>
            <a:p>
              <a:pPr algn="ctr"/>
              <a:endParaRPr/>
            </a:p>
          </p:txBody>
        </p:sp>
        <p:sp>
          <p:nvSpPr>
            <p:cNvPr id="663" name="ïSļíḓé">
              <a:extLst>
                <a:ext uri="{FF2B5EF4-FFF2-40B4-BE49-F238E27FC236}">
                  <a16:creationId xmlns:a16="http://schemas.microsoft.com/office/drawing/2014/main" id="{30597E11-35F5-4775-9E8B-27D322EC4F1E}"/>
                </a:ext>
              </a:extLst>
            </p:cNvPr>
            <p:cNvSpPr/>
            <p:nvPr/>
          </p:nvSpPr>
          <p:spPr bwMode="auto">
            <a:xfrm>
              <a:off x="10750011" y="4337708"/>
              <a:ext cx="178982" cy="115721"/>
            </a:xfrm>
            <a:custGeom>
              <a:avLst/>
              <a:gdLst>
                <a:gd name="T0" fmla="*/ 43 w 49"/>
                <a:gd name="T1" fmla="*/ 16 h 32"/>
                <a:gd name="T2" fmla="*/ 15 w 49"/>
                <a:gd name="T3" fmla="*/ 0 h 32"/>
                <a:gd name="T4" fmla="*/ 5 w 49"/>
                <a:gd name="T5" fmla="*/ 16 h 32"/>
                <a:gd name="T6" fmla="*/ 33 w 49"/>
                <a:gd name="T7" fmla="*/ 32 h 32"/>
                <a:gd name="T8" fmla="*/ 43 w 49"/>
                <a:gd name="T9" fmla="*/ 16 h 32"/>
              </a:gdLst>
              <a:ahLst/>
              <a:cxnLst>
                <a:cxn ang="0">
                  <a:pos x="T0" y="T1"/>
                </a:cxn>
                <a:cxn ang="0">
                  <a:pos x="T2" y="T3"/>
                </a:cxn>
                <a:cxn ang="0">
                  <a:pos x="T4" y="T5"/>
                </a:cxn>
                <a:cxn ang="0">
                  <a:pos x="T6" y="T7"/>
                </a:cxn>
                <a:cxn ang="0">
                  <a:pos x="T8" y="T9"/>
                </a:cxn>
              </a:cxnLst>
              <a:rect l="0" t="0" r="r" b="b"/>
              <a:pathLst>
                <a:path w="49" h="32">
                  <a:moveTo>
                    <a:pt x="43" y="16"/>
                  </a:moveTo>
                  <a:cubicBezTo>
                    <a:pt x="38" y="7"/>
                    <a:pt x="26" y="0"/>
                    <a:pt x="15" y="0"/>
                  </a:cubicBezTo>
                  <a:cubicBezTo>
                    <a:pt x="4" y="0"/>
                    <a:pt x="0" y="7"/>
                    <a:pt x="5" y="16"/>
                  </a:cubicBezTo>
                  <a:cubicBezTo>
                    <a:pt x="10" y="25"/>
                    <a:pt x="22" y="32"/>
                    <a:pt x="33" y="32"/>
                  </a:cubicBezTo>
                  <a:cubicBezTo>
                    <a:pt x="44" y="32"/>
                    <a:pt x="49" y="25"/>
                    <a:pt x="43" y="16"/>
                  </a:cubicBezTo>
                  <a:close/>
                </a:path>
              </a:pathLst>
            </a:custGeom>
            <a:grpFill/>
            <a:ln>
              <a:noFill/>
            </a:ln>
          </p:spPr>
          <p:txBody>
            <a:bodyPr anchor="ctr"/>
            <a:lstStyle/>
            <a:p>
              <a:pPr algn="ctr"/>
              <a:endParaRPr/>
            </a:p>
          </p:txBody>
        </p:sp>
        <p:sp>
          <p:nvSpPr>
            <p:cNvPr id="664" name="îṧḷiḓê">
              <a:extLst>
                <a:ext uri="{FF2B5EF4-FFF2-40B4-BE49-F238E27FC236}">
                  <a16:creationId xmlns:a16="http://schemas.microsoft.com/office/drawing/2014/main" id="{63114D75-EAE3-4299-ACEF-B3B3E1F55DA4}"/>
                </a:ext>
              </a:extLst>
            </p:cNvPr>
            <p:cNvSpPr/>
            <p:nvPr/>
          </p:nvSpPr>
          <p:spPr bwMode="auto">
            <a:xfrm>
              <a:off x="10922821" y="4337708"/>
              <a:ext cx="177439" cy="115721"/>
            </a:xfrm>
            <a:custGeom>
              <a:avLst/>
              <a:gdLst>
                <a:gd name="T0" fmla="*/ 44 w 49"/>
                <a:gd name="T1" fmla="*/ 16 h 32"/>
                <a:gd name="T2" fmla="*/ 15 w 49"/>
                <a:gd name="T3" fmla="*/ 0 h 32"/>
                <a:gd name="T4" fmla="*/ 5 w 49"/>
                <a:gd name="T5" fmla="*/ 16 h 32"/>
                <a:gd name="T6" fmla="*/ 34 w 49"/>
                <a:gd name="T7" fmla="*/ 32 h 32"/>
                <a:gd name="T8" fmla="*/ 44 w 49"/>
                <a:gd name="T9" fmla="*/ 16 h 32"/>
              </a:gdLst>
              <a:ahLst/>
              <a:cxnLst>
                <a:cxn ang="0">
                  <a:pos x="T0" y="T1"/>
                </a:cxn>
                <a:cxn ang="0">
                  <a:pos x="T2" y="T3"/>
                </a:cxn>
                <a:cxn ang="0">
                  <a:pos x="T4" y="T5"/>
                </a:cxn>
                <a:cxn ang="0">
                  <a:pos x="T6" y="T7"/>
                </a:cxn>
                <a:cxn ang="0">
                  <a:pos x="T8" y="T9"/>
                </a:cxn>
              </a:cxnLst>
              <a:rect l="0" t="0" r="r" b="b"/>
              <a:pathLst>
                <a:path w="49" h="32">
                  <a:moveTo>
                    <a:pt x="44" y="16"/>
                  </a:moveTo>
                  <a:cubicBezTo>
                    <a:pt x="39" y="7"/>
                    <a:pt x="26" y="0"/>
                    <a:pt x="15" y="0"/>
                  </a:cubicBezTo>
                  <a:cubicBezTo>
                    <a:pt x="5" y="0"/>
                    <a:pt x="0" y="7"/>
                    <a:pt x="5" y="16"/>
                  </a:cubicBezTo>
                  <a:cubicBezTo>
                    <a:pt x="10" y="25"/>
                    <a:pt x="23" y="32"/>
                    <a:pt x="34" y="32"/>
                  </a:cubicBezTo>
                  <a:cubicBezTo>
                    <a:pt x="45" y="32"/>
                    <a:pt x="49" y="25"/>
                    <a:pt x="44" y="16"/>
                  </a:cubicBezTo>
                  <a:close/>
                </a:path>
              </a:pathLst>
            </a:custGeom>
            <a:grpFill/>
            <a:ln>
              <a:noFill/>
            </a:ln>
          </p:spPr>
          <p:txBody>
            <a:bodyPr anchor="ctr"/>
            <a:lstStyle/>
            <a:p>
              <a:pPr algn="ctr"/>
              <a:endParaRPr/>
            </a:p>
          </p:txBody>
        </p:sp>
        <p:sp>
          <p:nvSpPr>
            <p:cNvPr id="665" name="íslíďê">
              <a:extLst>
                <a:ext uri="{FF2B5EF4-FFF2-40B4-BE49-F238E27FC236}">
                  <a16:creationId xmlns:a16="http://schemas.microsoft.com/office/drawing/2014/main" id="{10FD644E-E325-4599-9AD4-7D46B136503D}"/>
                </a:ext>
              </a:extLst>
            </p:cNvPr>
            <p:cNvSpPr/>
            <p:nvPr/>
          </p:nvSpPr>
          <p:spPr bwMode="auto">
            <a:xfrm>
              <a:off x="9779498" y="4479659"/>
              <a:ext cx="172810" cy="123436"/>
            </a:xfrm>
            <a:custGeom>
              <a:avLst/>
              <a:gdLst>
                <a:gd name="T0" fmla="*/ 43 w 47"/>
                <a:gd name="T1" fmla="*/ 17 h 34"/>
                <a:gd name="T2" fmla="*/ 16 w 47"/>
                <a:gd name="T3" fmla="*/ 0 h 34"/>
                <a:gd name="T4" fmla="*/ 4 w 47"/>
                <a:gd name="T5" fmla="*/ 17 h 34"/>
                <a:gd name="T6" fmla="*/ 31 w 47"/>
                <a:gd name="T7" fmla="*/ 34 h 34"/>
                <a:gd name="T8" fmla="*/ 43 w 47"/>
                <a:gd name="T9" fmla="*/ 17 h 34"/>
              </a:gdLst>
              <a:ahLst/>
              <a:cxnLst>
                <a:cxn ang="0">
                  <a:pos x="T0" y="T1"/>
                </a:cxn>
                <a:cxn ang="0">
                  <a:pos x="T2" y="T3"/>
                </a:cxn>
                <a:cxn ang="0">
                  <a:pos x="T4" y="T5"/>
                </a:cxn>
                <a:cxn ang="0">
                  <a:pos x="T6" y="T7"/>
                </a:cxn>
                <a:cxn ang="0">
                  <a:pos x="T8" y="T9"/>
                </a:cxn>
              </a:cxnLst>
              <a:rect l="0" t="0" r="r" b="b"/>
              <a:pathLst>
                <a:path w="47" h="34">
                  <a:moveTo>
                    <a:pt x="43" y="17"/>
                  </a:moveTo>
                  <a:cubicBezTo>
                    <a:pt x="39" y="8"/>
                    <a:pt x="27" y="0"/>
                    <a:pt x="16" y="0"/>
                  </a:cubicBezTo>
                  <a:cubicBezTo>
                    <a:pt x="5" y="0"/>
                    <a:pt x="0" y="8"/>
                    <a:pt x="4" y="17"/>
                  </a:cubicBezTo>
                  <a:cubicBezTo>
                    <a:pt x="8" y="26"/>
                    <a:pt x="20" y="34"/>
                    <a:pt x="31" y="34"/>
                  </a:cubicBezTo>
                  <a:cubicBezTo>
                    <a:pt x="42" y="34"/>
                    <a:pt x="47" y="26"/>
                    <a:pt x="43" y="17"/>
                  </a:cubicBezTo>
                  <a:close/>
                </a:path>
              </a:pathLst>
            </a:custGeom>
            <a:grpFill/>
            <a:ln>
              <a:noFill/>
            </a:ln>
          </p:spPr>
          <p:txBody>
            <a:bodyPr anchor="ctr"/>
            <a:lstStyle/>
            <a:p>
              <a:pPr algn="ctr"/>
              <a:endParaRPr/>
            </a:p>
          </p:txBody>
        </p:sp>
        <p:sp>
          <p:nvSpPr>
            <p:cNvPr id="666" name="íṥ1îdê">
              <a:extLst>
                <a:ext uri="{FF2B5EF4-FFF2-40B4-BE49-F238E27FC236}">
                  <a16:creationId xmlns:a16="http://schemas.microsoft.com/office/drawing/2014/main" id="{B4A34893-D336-4A4C-8C5E-539F7367A6AC}"/>
                </a:ext>
              </a:extLst>
            </p:cNvPr>
            <p:cNvSpPr/>
            <p:nvPr/>
          </p:nvSpPr>
          <p:spPr bwMode="auto">
            <a:xfrm>
              <a:off x="9955394" y="4479659"/>
              <a:ext cx="174353" cy="123436"/>
            </a:xfrm>
            <a:custGeom>
              <a:avLst/>
              <a:gdLst>
                <a:gd name="T0" fmla="*/ 43 w 48"/>
                <a:gd name="T1" fmla="*/ 17 h 34"/>
                <a:gd name="T2" fmla="*/ 16 w 48"/>
                <a:gd name="T3" fmla="*/ 0 h 34"/>
                <a:gd name="T4" fmla="*/ 4 w 48"/>
                <a:gd name="T5" fmla="*/ 17 h 34"/>
                <a:gd name="T6" fmla="*/ 31 w 48"/>
                <a:gd name="T7" fmla="*/ 34 h 34"/>
                <a:gd name="T8" fmla="*/ 43 w 48"/>
                <a:gd name="T9" fmla="*/ 17 h 34"/>
              </a:gdLst>
              <a:ahLst/>
              <a:cxnLst>
                <a:cxn ang="0">
                  <a:pos x="T0" y="T1"/>
                </a:cxn>
                <a:cxn ang="0">
                  <a:pos x="T2" y="T3"/>
                </a:cxn>
                <a:cxn ang="0">
                  <a:pos x="T4" y="T5"/>
                </a:cxn>
                <a:cxn ang="0">
                  <a:pos x="T6" y="T7"/>
                </a:cxn>
                <a:cxn ang="0">
                  <a:pos x="T8" y="T9"/>
                </a:cxn>
              </a:cxnLst>
              <a:rect l="0" t="0" r="r" b="b"/>
              <a:pathLst>
                <a:path w="48" h="34">
                  <a:moveTo>
                    <a:pt x="43" y="17"/>
                  </a:moveTo>
                  <a:cubicBezTo>
                    <a:pt x="39" y="8"/>
                    <a:pt x="27" y="0"/>
                    <a:pt x="16" y="0"/>
                  </a:cubicBezTo>
                  <a:cubicBezTo>
                    <a:pt x="5" y="0"/>
                    <a:pt x="0" y="8"/>
                    <a:pt x="4" y="17"/>
                  </a:cubicBezTo>
                  <a:cubicBezTo>
                    <a:pt x="8" y="26"/>
                    <a:pt x="21" y="34"/>
                    <a:pt x="31" y="34"/>
                  </a:cubicBezTo>
                  <a:cubicBezTo>
                    <a:pt x="42" y="34"/>
                    <a:pt x="48" y="26"/>
                    <a:pt x="43" y="17"/>
                  </a:cubicBezTo>
                  <a:close/>
                </a:path>
              </a:pathLst>
            </a:custGeom>
            <a:grpFill/>
            <a:ln>
              <a:noFill/>
            </a:ln>
          </p:spPr>
          <p:txBody>
            <a:bodyPr anchor="ctr"/>
            <a:lstStyle/>
            <a:p>
              <a:pPr algn="ctr"/>
              <a:endParaRPr/>
            </a:p>
          </p:txBody>
        </p:sp>
        <p:sp>
          <p:nvSpPr>
            <p:cNvPr id="667" name="îṩḻíḓè">
              <a:extLst>
                <a:ext uri="{FF2B5EF4-FFF2-40B4-BE49-F238E27FC236}">
                  <a16:creationId xmlns:a16="http://schemas.microsoft.com/office/drawing/2014/main" id="{0F674AE9-E006-46CF-9339-093A94EF8E59}"/>
                </a:ext>
              </a:extLst>
            </p:cNvPr>
            <p:cNvSpPr/>
            <p:nvPr/>
          </p:nvSpPr>
          <p:spPr bwMode="auto">
            <a:xfrm>
              <a:off x="10129746" y="4479659"/>
              <a:ext cx="175896" cy="123436"/>
            </a:xfrm>
            <a:custGeom>
              <a:avLst/>
              <a:gdLst>
                <a:gd name="T0" fmla="*/ 44 w 48"/>
                <a:gd name="T1" fmla="*/ 17 h 34"/>
                <a:gd name="T2" fmla="*/ 16 w 48"/>
                <a:gd name="T3" fmla="*/ 0 h 34"/>
                <a:gd name="T4" fmla="*/ 4 w 48"/>
                <a:gd name="T5" fmla="*/ 17 h 34"/>
                <a:gd name="T6" fmla="*/ 32 w 48"/>
                <a:gd name="T7" fmla="*/ 34 h 34"/>
                <a:gd name="T8" fmla="*/ 44 w 48"/>
                <a:gd name="T9" fmla="*/ 17 h 34"/>
              </a:gdLst>
              <a:ahLst/>
              <a:cxnLst>
                <a:cxn ang="0">
                  <a:pos x="T0" y="T1"/>
                </a:cxn>
                <a:cxn ang="0">
                  <a:pos x="T2" y="T3"/>
                </a:cxn>
                <a:cxn ang="0">
                  <a:pos x="T4" y="T5"/>
                </a:cxn>
                <a:cxn ang="0">
                  <a:pos x="T6" y="T7"/>
                </a:cxn>
                <a:cxn ang="0">
                  <a:pos x="T8" y="T9"/>
                </a:cxn>
              </a:cxnLst>
              <a:rect l="0" t="0" r="r" b="b"/>
              <a:pathLst>
                <a:path w="48" h="34">
                  <a:moveTo>
                    <a:pt x="44" y="17"/>
                  </a:moveTo>
                  <a:cubicBezTo>
                    <a:pt x="39" y="8"/>
                    <a:pt x="27" y="0"/>
                    <a:pt x="16" y="0"/>
                  </a:cubicBezTo>
                  <a:cubicBezTo>
                    <a:pt x="5" y="0"/>
                    <a:pt x="0" y="8"/>
                    <a:pt x="4" y="17"/>
                  </a:cubicBezTo>
                  <a:cubicBezTo>
                    <a:pt x="9" y="26"/>
                    <a:pt x="21" y="34"/>
                    <a:pt x="32" y="34"/>
                  </a:cubicBezTo>
                  <a:cubicBezTo>
                    <a:pt x="43" y="34"/>
                    <a:pt x="48" y="26"/>
                    <a:pt x="44" y="17"/>
                  </a:cubicBezTo>
                  <a:close/>
                </a:path>
              </a:pathLst>
            </a:custGeom>
            <a:grpFill/>
            <a:ln>
              <a:noFill/>
            </a:ln>
          </p:spPr>
          <p:txBody>
            <a:bodyPr anchor="ctr"/>
            <a:lstStyle/>
            <a:p>
              <a:pPr algn="ctr"/>
              <a:endParaRPr/>
            </a:p>
          </p:txBody>
        </p:sp>
        <p:sp>
          <p:nvSpPr>
            <p:cNvPr id="668" name="íş1ídê">
              <a:extLst>
                <a:ext uri="{FF2B5EF4-FFF2-40B4-BE49-F238E27FC236}">
                  <a16:creationId xmlns:a16="http://schemas.microsoft.com/office/drawing/2014/main" id="{13121DFB-7912-4B9B-8642-084AA247E60B}"/>
                </a:ext>
              </a:extLst>
            </p:cNvPr>
            <p:cNvSpPr/>
            <p:nvPr/>
          </p:nvSpPr>
          <p:spPr bwMode="auto">
            <a:xfrm>
              <a:off x="10305642" y="4479659"/>
              <a:ext cx="178982" cy="123436"/>
            </a:xfrm>
            <a:custGeom>
              <a:avLst/>
              <a:gdLst>
                <a:gd name="T0" fmla="*/ 44 w 49"/>
                <a:gd name="T1" fmla="*/ 17 h 34"/>
                <a:gd name="T2" fmla="*/ 16 w 49"/>
                <a:gd name="T3" fmla="*/ 0 h 34"/>
                <a:gd name="T4" fmla="*/ 4 w 49"/>
                <a:gd name="T5" fmla="*/ 17 h 34"/>
                <a:gd name="T6" fmla="*/ 33 w 49"/>
                <a:gd name="T7" fmla="*/ 34 h 34"/>
                <a:gd name="T8" fmla="*/ 44 w 49"/>
                <a:gd name="T9" fmla="*/ 17 h 34"/>
              </a:gdLst>
              <a:ahLst/>
              <a:cxnLst>
                <a:cxn ang="0">
                  <a:pos x="T0" y="T1"/>
                </a:cxn>
                <a:cxn ang="0">
                  <a:pos x="T2" y="T3"/>
                </a:cxn>
                <a:cxn ang="0">
                  <a:pos x="T4" y="T5"/>
                </a:cxn>
                <a:cxn ang="0">
                  <a:pos x="T6" y="T7"/>
                </a:cxn>
                <a:cxn ang="0">
                  <a:pos x="T8" y="T9"/>
                </a:cxn>
              </a:cxnLst>
              <a:rect l="0" t="0" r="r" b="b"/>
              <a:pathLst>
                <a:path w="49" h="34">
                  <a:moveTo>
                    <a:pt x="44" y="17"/>
                  </a:moveTo>
                  <a:cubicBezTo>
                    <a:pt x="39" y="8"/>
                    <a:pt x="26" y="0"/>
                    <a:pt x="16" y="0"/>
                  </a:cubicBezTo>
                  <a:cubicBezTo>
                    <a:pt x="5" y="0"/>
                    <a:pt x="0" y="8"/>
                    <a:pt x="4" y="17"/>
                  </a:cubicBezTo>
                  <a:cubicBezTo>
                    <a:pt x="9" y="26"/>
                    <a:pt x="22" y="34"/>
                    <a:pt x="33" y="34"/>
                  </a:cubicBezTo>
                  <a:cubicBezTo>
                    <a:pt x="44" y="34"/>
                    <a:pt x="49" y="26"/>
                    <a:pt x="44" y="17"/>
                  </a:cubicBezTo>
                  <a:close/>
                </a:path>
              </a:pathLst>
            </a:custGeom>
            <a:grpFill/>
            <a:ln>
              <a:noFill/>
            </a:ln>
          </p:spPr>
          <p:txBody>
            <a:bodyPr anchor="ctr"/>
            <a:lstStyle/>
            <a:p>
              <a:pPr algn="ctr"/>
              <a:endParaRPr/>
            </a:p>
          </p:txBody>
        </p:sp>
        <p:sp>
          <p:nvSpPr>
            <p:cNvPr id="669" name="îṩlïdè">
              <a:extLst>
                <a:ext uri="{FF2B5EF4-FFF2-40B4-BE49-F238E27FC236}">
                  <a16:creationId xmlns:a16="http://schemas.microsoft.com/office/drawing/2014/main" id="{36DB32B5-75BE-431C-9679-ACFBE9EB2EA9}"/>
                </a:ext>
              </a:extLst>
            </p:cNvPr>
            <p:cNvSpPr/>
            <p:nvPr/>
          </p:nvSpPr>
          <p:spPr bwMode="auto">
            <a:xfrm>
              <a:off x="10479995" y="4479659"/>
              <a:ext cx="178982" cy="123436"/>
            </a:xfrm>
            <a:custGeom>
              <a:avLst/>
              <a:gdLst>
                <a:gd name="T0" fmla="*/ 44 w 49"/>
                <a:gd name="T1" fmla="*/ 17 h 34"/>
                <a:gd name="T2" fmla="*/ 16 w 49"/>
                <a:gd name="T3" fmla="*/ 0 h 34"/>
                <a:gd name="T4" fmla="*/ 5 w 49"/>
                <a:gd name="T5" fmla="*/ 17 h 34"/>
                <a:gd name="T6" fmla="*/ 33 w 49"/>
                <a:gd name="T7" fmla="*/ 34 h 34"/>
                <a:gd name="T8" fmla="*/ 44 w 49"/>
                <a:gd name="T9" fmla="*/ 17 h 34"/>
              </a:gdLst>
              <a:ahLst/>
              <a:cxnLst>
                <a:cxn ang="0">
                  <a:pos x="T0" y="T1"/>
                </a:cxn>
                <a:cxn ang="0">
                  <a:pos x="T2" y="T3"/>
                </a:cxn>
                <a:cxn ang="0">
                  <a:pos x="T4" y="T5"/>
                </a:cxn>
                <a:cxn ang="0">
                  <a:pos x="T6" y="T7"/>
                </a:cxn>
                <a:cxn ang="0">
                  <a:pos x="T8" y="T9"/>
                </a:cxn>
              </a:cxnLst>
              <a:rect l="0" t="0" r="r" b="b"/>
              <a:pathLst>
                <a:path w="49" h="34">
                  <a:moveTo>
                    <a:pt x="44" y="17"/>
                  </a:moveTo>
                  <a:cubicBezTo>
                    <a:pt x="39" y="8"/>
                    <a:pt x="26" y="0"/>
                    <a:pt x="16" y="0"/>
                  </a:cubicBezTo>
                  <a:cubicBezTo>
                    <a:pt x="5" y="0"/>
                    <a:pt x="0" y="8"/>
                    <a:pt x="5" y="17"/>
                  </a:cubicBezTo>
                  <a:cubicBezTo>
                    <a:pt x="9" y="26"/>
                    <a:pt x="22" y="34"/>
                    <a:pt x="33" y="34"/>
                  </a:cubicBezTo>
                  <a:cubicBezTo>
                    <a:pt x="44" y="34"/>
                    <a:pt x="49" y="26"/>
                    <a:pt x="44" y="17"/>
                  </a:cubicBezTo>
                  <a:close/>
                </a:path>
              </a:pathLst>
            </a:custGeom>
            <a:grpFill/>
            <a:ln>
              <a:noFill/>
            </a:ln>
          </p:spPr>
          <p:txBody>
            <a:bodyPr anchor="ctr"/>
            <a:lstStyle/>
            <a:p>
              <a:pPr algn="ctr"/>
              <a:endParaRPr/>
            </a:p>
          </p:txBody>
        </p:sp>
        <p:sp>
          <p:nvSpPr>
            <p:cNvPr id="670" name="iş1iḑè">
              <a:extLst>
                <a:ext uri="{FF2B5EF4-FFF2-40B4-BE49-F238E27FC236}">
                  <a16:creationId xmlns:a16="http://schemas.microsoft.com/office/drawing/2014/main" id="{71115FDE-8509-4EF0-8F47-F85FAFD019C7}"/>
                </a:ext>
              </a:extLst>
            </p:cNvPr>
            <p:cNvSpPr/>
            <p:nvPr/>
          </p:nvSpPr>
          <p:spPr bwMode="auto">
            <a:xfrm>
              <a:off x="10655891" y="4479659"/>
              <a:ext cx="178982" cy="123436"/>
            </a:xfrm>
            <a:custGeom>
              <a:avLst/>
              <a:gdLst>
                <a:gd name="T0" fmla="*/ 44 w 49"/>
                <a:gd name="T1" fmla="*/ 17 h 34"/>
                <a:gd name="T2" fmla="*/ 15 w 49"/>
                <a:gd name="T3" fmla="*/ 0 h 34"/>
                <a:gd name="T4" fmla="*/ 5 w 49"/>
                <a:gd name="T5" fmla="*/ 17 h 34"/>
                <a:gd name="T6" fmla="*/ 34 w 49"/>
                <a:gd name="T7" fmla="*/ 34 h 34"/>
                <a:gd name="T8" fmla="*/ 44 w 49"/>
                <a:gd name="T9" fmla="*/ 17 h 34"/>
              </a:gdLst>
              <a:ahLst/>
              <a:cxnLst>
                <a:cxn ang="0">
                  <a:pos x="T0" y="T1"/>
                </a:cxn>
                <a:cxn ang="0">
                  <a:pos x="T2" y="T3"/>
                </a:cxn>
                <a:cxn ang="0">
                  <a:pos x="T4" y="T5"/>
                </a:cxn>
                <a:cxn ang="0">
                  <a:pos x="T6" y="T7"/>
                </a:cxn>
                <a:cxn ang="0">
                  <a:pos x="T8" y="T9"/>
                </a:cxn>
              </a:cxnLst>
              <a:rect l="0" t="0" r="r" b="b"/>
              <a:pathLst>
                <a:path w="49" h="34">
                  <a:moveTo>
                    <a:pt x="44" y="17"/>
                  </a:moveTo>
                  <a:cubicBezTo>
                    <a:pt x="39" y="8"/>
                    <a:pt x="26" y="0"/>
                    <a:pt x="15" y="0"/>
                  </a:cubicBezTo>
                  <a:cubicBezTo>
                    <a:pt x="5" y="0"/>
                    <a:pt x="0" y="8"/>
                    <a:pt x="5" y="17"/>
                  </a:cubicBezTo>
                  <a:cubicBezTo>
                    <a:pt x="10" y="26"/>
                    <a:pt x="23" y="34"/>
                    <a:pt x="34" y="34"/>
                  </a:cubicBezTo>
                  <a:cubicBezTo>
                    <a:pt x="45" y="34"/>
                    <a:pt x="49" y="26"/>
                    <a:pt x="44" y="17"/>
                  </a:cubicBezTo>
                  <a:close/>
                </a:path>
              </a:pathLst>
            </a:custGeom>
            <a:grpFill/>
            <a:ln>
              <a:noFill/>
            </a:ln>
          </p:spPr>
          <p:txBody>
            <a:bodyPr anchor="ctr"/>
            <a:lstStyle/>
            <a:p>
              <a:pPr algn="ctr"/>
              <a:endParaRPr/>
            </a:p>
          </p:txBody>
        </p:sp>
        <p:sp>
          <p:nvSpPr>
            <p:cNvPr id="671" name="íşḷïḑe">
              <a:extLst>
                <a:ext uri="{FF2B5EF4-FFF2-40B4-BE49-F238E27FC236}">
                  <a16:creationId xmlns:a16="http://schemas.microsoft.com/office/drawing/2014/main" id="{3BBFC93F-3969-4DB4-BF5E-4D949F10AA77}"/>
                </a:ext>
              </a:extLst>
            </p:cNvPr>
            <p:cNvSpPr/>
            <p:nvPr/>
          </p:nvSpPr>
          <p:spPr bwMode="auto">
            <a:xfrm>
              <a:off x="10830244" y="4479659"/>
              <a:ext cx="183611" cy="123436"/>
            </a:xfrm>
            <a:custGeom>
              <a:avLst/>
              <a:gdLst>
                <a:gd name="T0" fmla="*/ 44 w 50"/>
                <a:gd name="T1" fmla="*/ 17 h 34"/>
                <a:gd name="T2" fmla="*/ 15 w 50"/>
                <a:gd name="T3" fmla="*/ 0 h 34"/>
                <a:gd name="T4" fmla="*/ 5 w 50"/>
                <a:gd name="T5" fmla="*/ 17 h 34"/>
                <a:gd name="T6" fmla="*/ 34 w 50"/>
                <a:gd name="T7" fmla="*/ 34 h 34"/>
                <a:gd name="T8" fmla="*/ 44 w 50"/>
                <a:gd name="T9" fmla="*/ 17 h 34"/>
              </a:gdLst>
              <a:ahLst/>
              <a:cxnLst>
                <a:cxn ang="0">
                  <a:pos x="T0" y="T1"/>
                </a:cxn>
                <a:cxn ang="0">
                  <a:pos x="T2" y="T3"/>
                </a:cxn>
                <a:cxn ang="0">
                  <a:pos x="T4" y="T5"/>
                </a:cxn>
                <a:cxn ang="0">
                  <a:pos x="T6" y="T7"/>
                </a:cxn>
                <a:cxn ang="0">
                  <a:pos x="T8" y="T9"/>
                </a:cxn>
              </a:cxnLst>
              <a:rect l="0" t="0" r="r" b="b"/>
              <a:pathLst>
                <a:path w="50" h="34">
                  <a:moveTo>
                    <a:pt x="44" y="17"/>
                  </a:moveTo>
                  <a:cubicBezTo>
                    <a:pt x="39" y="8"/>
                    <a:pt x="26" y="0"/>
                    <a:pt x="15" y="0"/>
                  </a:cubicBezTo>
                  <a:cubicBezTo>
                    <a:pt x="5" y="0"/>
                    <a:pt x="0" y="8"/>
                    <a:pt x="5" y="17"/>
                  </a:cubicBezTo>
                  <a:cubicBezTo>
                    <a:pt x="10" y="26"/>
                    <a:pt x="23" y="34"/>
                    <a:pt x="34" y="34"/>
                  </a:cubicBezTo>
                  <a:cubicBezTo>
                    <a:pt x="45" y="34"/>
                    <a:pt x="50" y="26"/>
                    <a:pt x="44" y="17"/>
                  </a:cubicBezTo>
                  <a:close/>
                </a:path>
              </a:pathLst>
            </a:custGeom>
            <a:grpFill/>
            <a:ln>
              <a:noFill/>
            </a:ln>
          </p:spPr>
          <p:txBody>
            <a:bodyPr anchor="ctr"/>
            <a:lstStyle/>
            <a:p>
              <a:pPr algn="ctr"/>
              <a:endParaRPr/>
            </a:p>
          </p:txBody>
        </p:sp>
        <p:sp>
          <p:nvSpPr>
            <p:cNvPr id="672" name="îṡ1ïḓe">
              <a:extLst>
                <a:ext uri="{FF2B5EF4-FFF2-40B4-BE49-F238E27FC236}">
                  <a16:creationId xmlns:a16="http://schemas.microsoft.com/office/drawing/2014/main" id="{3634D9E8-7088-47C7-87FC-878D1B38A793}"/>
                </a:ext>
              </a:extLst>
            </p:cNvPr>
            <p:cNvSpPr/>
            <p:nvPr/>
          </p:nvSpPr>
          <p:spPr bwMode="auto">
            <a:xfrm>
              <a:off x="11006140" y="4479659"/>
              <a:ext cx="182068" cy="123436"/>
            </a:xfrm>
            <a:custGeom>
              <a:avLst/>
              <a:gdLst>
                <a:gd name="T0" fmla="*/ 45 w 50"/>
                <a:gd name="T1" fmla="*/ 17 h 34"/>
                <a:gd name="T2" fmla="*/ 15 w 50"/>
                <a:gd name="T3" fmla="*/ 0 h 34"/>
                <a:gd name="T4" fmla="*/ 5 w 50"/>
                <a:gd name="T5" fmla="*/ 17 h 34"/>
                <a:gd name="T6" fmla="*/ 35 w 50"/>
                <a:gd name="T7" fmla="*/ 34 h 34"/>
                <a:gd name="T8" fmla="*/ 45 w 50"/>
                <a:gd name="T9" fmla="*/ 17 h 34"/>
              </a:gdLst>
              <a:ahLst/>
              <a:cxnLst>
                <a:cxn ang="0">
                  <a:pos x="T0" y="T1"/>
                </a:cxn>
                <a:cxn ang="0">
                  <a:pos x="T2" y="T3"/>
                </a:cxn>
                <a:cxn ang="0">
                  <a:pos x="T4" y="T5"/>
                </a:cxn>
                <a:cxn ang="0">
                  <a:pos x="T6" y="T7"/>
                </a:cxn>
                <a:cxn ang="0">
                  <a:pos x="T8" y="T9"/>
                </a:cxn>
              </a:cxnLst>
              <a:rect l="0" t="0" r="r" b="b"/>
              <a:pathLst>
                <a:path w="50" h="34">
                  <a:moveTo>
                    <a:pt x="45" y="17"/>
                  </a:moveTo>
                  <a:cubicBezTo>
                    <a:pt x="39" y="8"/>
                    <a:pt x="26" y="0"/>
                    <a:pt x="15" y="0"/>
                  </a:cubicBezTo>
                  <a:cubicBezTo>
                    <a:pt x="4" y="0"/>
                    <a:pt x="0" y="8"/>
                    <a:pt x="5" y="17"/>
                  </a:cubicBezTo>
                  <a:cubicBezTo>
                    <a:pt x="11" y="26"/>
                    <a:pt x="24" y="34"/>
                    <a:pt x="35" y="34"/>
                  </a:cubicBezTo>
                  <a:cubicBezTo>
                    <a:pt x="46" y="34"/>
                    <a:pt x="50" y="26"/>
                    <a:pt x="45" y="17"/>
                  </a:cubicBezTo>
                  <a:close/>
                </a:path>
              </a:pathLst>
            </a:custGeom>
            <a:grpFill/>
            <a:ln>
              <a:noFill/>
            </a:ln>
          </p:spPr>
          <p:txBody>
            <a:bodyPr anchor="ctr"/>
            <a:lstStyle/>
            <a:p>
              <a:pPr algn="ctr"/>
              <a:endParaRPr/>
            </a:p>
          </p:txBody>
        </p:sp>
        <p:sp>
          <p:nvSpPr>
            <p:cNvPr id="673" name="î$ḻíḑê">
              <a:extLst>
                <a:ext uri="{FF2B5EF4-FFF2-40B4-BE49-F238E27FC236}">
                  <a16:creationId xmlns:a16="http://schemas.microsoft.com/office/drawing/2014/main" id="{2DC15F77-1766-4AAC-84D1-288EE1253E47}"/>
                </a:ext>
              </a:extLst>
            </p:cNvPr>
            <p:cNvSpPr/>
            <p:nvPr/>
          </p:nvSpPr>
          <p:spPr bwMode="auto">
            <a:xfrm>
              <a:off x="11180493" y="4479659"/>
              <a:ext cx="186697" cy="123436"/>
            </a:xfrm>
            <a:custGeom>
              <a:avLst/>
              <a:gdLst>
                <a:gd name="T0" fmla="*/ 45 w 51"/>
                <a:gd name="T1" fmla="*/ 17 h 34"/>
                <a:gd name="T2" fmla="*/ 15 w 51"/>
                <a:gd name="T3" fmla="*/ 0 h 34"/>
                <a:gd name="T4" fmla="*/ 6 w 51"/>
                <a:gd name="T5" fmla="*/ 17 h 34"/>
                <a:gd name="T6" fmla="*/ 35 w 51"/>
                <a:gd name="T7" fmla="*/ 34 h 34"/>
                <a:gd name="T8" fmla="*/ 45 w 51"/>
                <a:gd name="T9" fmla="*/ 17 h 34"/>
              </a:gdLst>
              <a:ahLst/>
              <a:cxnLst>
                <a:cxn ang="0">
                  <a:pos x="T0" y="T1"/>
                </a:cxn>
                <a:cxn ang="0">
                  <a:pos x="T2" y="T3"/>
                </a:cxn>
                <a:cxn ang="0">
                  <a:pos x="T4" y="T5"/>
                </a:cxn>
                <a:cxn ang="0">
                  <a:pos x="T6" y="T7"/>
                </a:cxn>
                <a:cxn ang="0">
                  <a:pos x="T8" y="T9"/>
                </a:cxn>
              </a:cxnLst>
              <a:rect l="0" t="0" r="r" b="b"/>
              <a:pathLst>
                <a:path w="51" h="34">
                  <a:moveTo>
                    <a:pt x="45" y="17"/>
                  </a:moveTo>
                  <a:cubicBezTo>
                    <a:pt x="39" y="8"/>
                    <a:pt x="26" y="0"/>
                    <a:pt x="15" y="0"/>
                  </a:cubicBezTo>
                  <a:cubicBezTo>
                    <a:pt x="4" y="0"/>
                    <a:pt x="0" y="8"/>
                    <a:pt x="6" y="17"/>
                  </a:cubicBezTo>
                  <a:cubicBezTo>
                    <a:pt x="11" y="26"/>
                    <a:pt x="24" y="34"/>
                    <a:pt x="35" y="34"/>
                  </a:cubicBezTo>
                  <a:cubicBezTo>
                    <a:pt x="46" y="34"/>
                    <a:pt x="51" y="26"/>
                    <a:pt x="45" y="17"/>
                  </a:cubicBezTo>
                  <a:close/>
                </a:path>
              </a:pathLst>
            </a:custGeom>
            <a:grpFill/>
            <a:ln>
              <a:noFill/>
            </a:ln>
          </p:spPr>
          <p:txBody>
            <a:bodyPr anchor="ctr"/>
            <a:lstStyle/>
            <a:p>
              <a:pPr algn="ctr"/>
              <a:endParaRPr/>
            </a:p>
          </p:txBody>
        </p:sp>
        <p:sp>
          <p:nvSpPr>
            <p:cNvPr id="674" name="ïS1iḓè">
              <a:extLst>
                <a:ext uri="{FF2B5EF4-FFF2-40B4-BE49-F238E27FC236}">
                  <a16:creationId xmlns:a16="http://schemas.microsoft.com/office/drawing/2014/main" id="{72DD5B36-C1E8-4976-A0F3-96766A8C377E}"/>
                </a:ext>
              </a:extLst>
            </p:cNvPr>
            <p:cNvSpPr/>
            <p:nvPr/>
          </p:nvSpPr>
          <p:spPr bwMode="auto">
            <a:xfrm>
              <a:off x="9845844" y="4629324"/>
              <a:ext cx="174353" cy="128065"/>
            </a:xfrm>
            <a:custGeom>
              <a:avLst/>
              <a:gdLst>
                <a:gd name="T0" fmla="*/ 44 w 48"/>
                <a:gd name="T1" fmla="*/ 17 h 35"/>
                <a:gd name="T2" fmla="*/ 16 w 48"/>
                <a:gd name="T3" fmla="*/ 0 h 35"/>
                <a:gd name="T4" fmla="*/ 4 w 48"/>
                <a:gd name="T5" fmla="*/ 17 h 35"/>
                <a:gd name="T6" fmla="*/ 32 w 48"/>
                <a:gd name="T7" fmla="*/ 35 h 35"/>
                <a:gd name="T8" fmla="*/ 44 w 48"/>
                <a:gd name="T9" fmla="*/ 17 h 35"/>
              </a:gdLst>
              <a:ahLst/>
              <a:cxnLst>
                <a:cxn ang="0">
                  <a:pos x="T0" y="T1"/>
                </a:cxn>
                <a:cxn ang="0">
                  <a:pos x="T2" y="T3"/>
                </a:cxn>
                <a:cxn ang="0">
                  <a:pos x="T4" y="T5"/>
                </a:cxn>
                <a:cxn ang="0">
                  <a:pos x="T6" y="T7"/>
                </a:cxn>
                <a:cxn ang="0">
                  <a:pos x="T8" y="T9"/>
                </a:cxn>
              </a:cxnLst>
              <a:rect l="0" t="0" r="r" b="b"/>
              <a:pathLst>
                <a:path w="48" h="35">
                  <a:moveTo>
                    <a:pt x="44" y="17"/>
                  </a:moveTo>
                  <a:cubicBezTo>
                    <a:pt x="40" y="8"/>
                    <a:pt x="27" y="0"/>
                    <a:pt x="16" y="0"/>
                  </a:cubicBezTo>
                  <a:cubicBezTo>
                    <a:pt x="5" y="0"/>
                    <a:pt x="0" y="8"/>
                    <a:pt x="4" y="17"/>
                  </a:cubicBezTo>
                  <a:cubicBezTo>
                    <a:pt x="8" y="27"/>
                    <a:pt x="21" y="35"/>
                    <a:pt x="32" y="35"/>
                  </a:cubicBezTo>
                  <a:cubicBezTo>
                    <a:pt x="43" y="35"/>
                    <a:pt x="48" y="27"/>
                    <a:pt x="44" y="17"/>
                  </a:cubicBezTo>
                  <a:close/>
                </a:path>
              </a:pathLst>
            </a:custGeom>
            <a:grpFill/>
            <a:ln>
              <a:noFill/>
            </a:ln>
          </p:spPr>
          <p:txBody>
            <a:bodyPr anchor="ctr"/>
            <a:lstStyle/>
            <a:p>
              <a:pPr algn="ctr"/>
              <a:endParaRPr/>
            </a:p>
          </p:txBody>
        </p:sp>
        <p:sp>
          <p:nvSpPr>
            <p:cNvPr id="675" name="îṥľîḍe">
              <a:extLst>
                <a:ext uri="{FF2B5EF4-FFF2-40B4-BE49-F238E27FC236}">
                  <a16:creationId xmlns:a16="http://schemas.microsoft.com/office/drawing/2014/main" id="{E5B9AADD-A0BE-40B8-8825-3E611A826816}"/>
                </a:ext>
              </a:extLst>
            </p:cNvPr>
            <p:cNvSpPr/>
            <p:nvPr/>
          </p:nvSpPr>
          <p:spPr bwMode="auto">
            <a:xfrm>
              <a:off x="10024826" y="4629324"/>
              <a:ext cx="178982" cy="128065"/>
            </a:xfrm>
            <a:custGeom>
              <a:avLst/>
              <a:gdLst>
                <a:gd name="T0" fmla="*/ 44 w 49"/>
                <a:gd name="T1" fmla="*/ 17 h 35"/>
                <a:gd name="T2" fmla="*/ 16 w 49"/>
                <a:gd name="T3" fmla="*/ 0 h 35"/>
                <a:gd name="T4" fmla="*/ 4 w 49"/>
                <a:gd name="T5" fmla="*/ 17 h 35"/>
                <a:gd name="T6" fmla="*/ 32 w 49"/>
                <a:gd name="T7" fmla="*/ 35 h 35"/>
                <a:gd name="T8" fmla="*/ 44 w 49"/>
                <a:gd name="T9" fmla="*/ 17 h 35"/>
              </a:gdLst>
              <a:ahLst/>
              <a:cxnLst>
                <a:cxn ang="0">
                  <a:pos x="T0" y="T1"/>
                </a:cxn>
                <a:cxn ang="0">
                  <a:pos x="T2" y="T3"/>
                </a:cxn>
                <a:cxn ang="0">
                  <a:pos x="T4" y="T5"/>
                </a:cxn>
                <a:cxn ang="0">
                  <a:pos x="T6" y="T7"/>
                </a:cxn>
                <a:cxn ang="0">
                  <a:pos x="T8" y="T9"/>
                </a:cxn>
              </a:cxnLst>
              <a:rect l="0" t="0" r="r" b="b"/>
              <a:pathLst>
                <a:path w="49" h="35">
                  <a:moveTo>
                    <a:pt x="44" y="17"/>
                  </a:moveTo>
                  <a:cubicBezTo>
                    <a:pt x="39" y="8"/>
                    <a:pt x="27" y="0"/>
                    <a:pt x="16" y="0"/>
                  </a:cubicBezTo>
                  <a:cubicBezTo>
                    <a:pt x="5" y="0"/>
                    <a:pt x="0" y="8"/>
                    <a:pt x="4" y="17"/>
                  </a:cubicBezTo>
                  <a:cubicBezTo>
                    <a:pt x="8" y="27"/>
                    <a:pt x="21" y="35"/>
                    <a:pt x="32" y="35"/>
                  </a:cubicBezTo>
                  <a:cubicBezTo>
                    <a:pt x="43" y="35"/>
                    <a:pt x="49" y="27"/>
                    <a:pt x="44" y="17"/>
                  </a:cubicBezTo>
                  <a:close/>
                </a:path>
              </a:pathLst>
            </a:custGeom>
            <a:grpFill/>
            <a:ln>
              <a:noFill/>
            </a:ln>
          </p:spPr>
          <p:txBody>
            <a:bodyPr anchor="ctr"/>
            <a:lstStyle/>
            <a:p>
              <a:pPr algn="ctr"/>
              <a:endParaRPr/>
            </a:p>
          </p:txBody>
        </p:sp>
        <p:sp>
          <p:nvSpPr>
            <p:cNvPr id="676" name="ïṩḻîďê">
              <a:extLst>
                <a:ext uri="{FF2B5EF4-FFF2-40B4-BE49-F238E27FC236}">
                  <a16:creationId xmlns:a16="http://schemas.microsoft.com/office/drawing/2014/main" id="{A8265E51-D7CC-4457-AF16-F86965C78D18}"/>
                </a:ext>
              </a:extLst>
            </p:cNvPr>
            <p:cNvSpPr/>
            <p:nvPr/>
          </p:nvSpPr>
          <p:spPr bwMode="auto">
            <a:xfrm>
              <a:off x="10199179" y="4629324"/>
              <a:ext cx="183611" cy="128065"/>
            </a:xfrm>
            <a:custGeom>
              <a:avLst/>
              <a:gdLst>
                <a:gd name="T0" fmla="*/ 45 w 50"/>
                <a:gd name="T1" fmla="*/ 17 h 35"/>
                <a:gd name="T2" fmla="*/ 17 w 50"/>
                <a:gd name="T3" fmla="*/ 0 h 35"/>
                <a:gd name="T4" fmla="*/ 5 w 50"/>
                <a:gd name="T5" fmla="*/ 17 h 35"/>
                <a:gd name="T6" fmla="*/ 33 w 50"/>
                <a:gd name="T7" fmla="*/ 35 h 35"/>
                <a:gd name="T8" fmla="*/ 45 w 50"/>
                <a:gd name="T9" fmla="*/ 17 h 35"/>
              </a:gdLst>
              <a:ahLst/>
              <a:cxnLst>
                <a:cxn ang="0">
                  <a:pos x="T0" y="T1"/>
                </a:cxn>
                <a:cxn ang="0">
                  <a:pos x="T2" y="T3"/>
                </a:cxn>
                <a:cxn ang="0">
                  <a:pos x="T4" y="T5"/>
                </a:cxn>
                <a:cxn ang="0">
                  <a:pos x="T6" y="T7"/>
                </a:cxn>
                <a:cxn ang="0">
                  <a:pos x="T8" y="T9"/>
                </a:cxn>
              </a:cxnLst>
              <a:rect l="0" t="0" r="r" b="b"/>
              <a:pathLst>
                <a:path w="50" h="35">
                  <a:moveTo>
                    <a:pt x="45" y="17"/>
                  </a:moveTo>
                  <a:cubicBezTo>
                    <a:pt x="40" y="8"/>
                    <a:pt x="28" y="0"/>
                    <a:pt x="17" y="0"/>
                  </a:cubicBezTo>
                  <a:cubicBezTo>
                    <a:pt x="6" y="0"/>
                    <a:pt x="0" y="8"/>
                    <a:pt x="5" y="17"/>
                  </a:cubicBezTo>
                  <a:cubicBezTo>
                    <a:pt x="10" y="27"/>
                    <a:pt x="22" y="35"/>
                    <a:pt x="33" y="35"/>
                  </a:cubicBezTo>
                  <a:cubicBezTo>
                    <a:pt x="45" y="35"/>
                    <a:pt x="50" y="27"/>
                    <a:pt x="45" y="17"/>
                  </a:cubicBezTo>
                  <a:close/>
                </a:path>
              </a:pathLst>
            </a:custGeom>
            <a:grpFill/>
            <a:ln>
              <a:noFill/>
            </a:ln>
          </p:spPr>
          <p:txBody>
            <a:bodyPr anchor="ctr"/>
            <a:lstStyle/>
            <a:p>
              <a:pPr algn="ctr"/>
              <a:endParaRPr/>
            </a:p>
          </p:txBody>
        </p:sp>
        <p:sp>
          <p:nvSpPr>
            <p:cNvPr id="677" name="íṣľiḓé">
              <a:extLst>
                <a:ext uri="{FF2B5EF4-FFF2-40B4-BE49-F238E27FC236}">
                  <a16:creationId xmlns:a16="http://schemas.microsoft.com/office/drawing/2014/main" id="{1B111D6A-C351-4834-8EA1-553151A25383}"/>
                </a:ext>
              </a:extLst>
            </p:cNvPr>
            <p:cNvSpPr/>
            <p:nvPr/>
          </p:nvSpPr>
          <p:spPr bwMode="auto">
            <a:xfrm>
              <a:off x="10378161" y="4629324"/>
              <a:ext cx="182068" cy="128065"/>
            </a:xfrm>
            <a:custGeom>
              <a:avLst/>
              <a:gdLst>
                <a:gd name="T0" fmla="*/ 45 w 50"/>
                <a:gd name="T1" fmla="*/ 17 h 35"/>
                <a:gd name="T2" fmla="*/ 16 w 50"/>
                <a:gd name="T3" fmla="*/ 0 h 35"/>
                <a:gd name="T4" fmla="*/ 5 w 50"/>
                <a:gd name="T5" fmla="*/ 17 h 35"/>
                <a:gd name="T6" fmla="*/ 34 w 50"/>
                <a:gd name="T7" fmla="*/ 35 h 35"/>
                <a:gd name="T8" fmla="*/ 45 w 50"/>
                <a:gd name="T9" fmla="*/ 17 h 35"/>
              </a:gdLst>
              <a:ahLst/>
              <a:cxnLst>
                <a:cxn ang="0">
                  <a:pos x="T0" y="T1"/>
                </a:cxn>
                <a:cxn ang="0">
                  <a:pos x="T2" y="T3"/>
                </a:cxn>
                <a:cxn ang="0">
                  <a:pos x="T4" y="T5"/>
                </a:cxn>
                <a:cxn ang="0">
                  <a:pos x="T6" y="T7"/>
                </a:cxn>
                <a:cxn ang="0">
                  <a:pos x="T8" y="T9"/>
                </a:cxn>
              </a:cxnLst>
              <a:rect l="0" t="0" r="r" b="b"/>
              <a:pathLst>
                <a:path w="50" h="35">
                  <a:moveTo>
                    <a:pt x="45" y="17"/>
                  </a:moveTo>
                  <a:cubicBezTo>
                    <a:pt x="40" y="8"/>
                    <a:pt x="27" y="0"/>
                    <a:pt x="16" y="0"/>
                  </a:cubicBezTo>
                  <a:cubicBezTo>
                    <a:pt x="5" y="0"/>
                    <a:pt x="0" y="8"/>
                    <a:pt x="5" y="17"/>
                  </a:cubicBezTo>
                  <a:cubicBezTo>
                    <a:pt x="10" y="27"/>
                    <a:pt x="23" y="35"/>
                    <a:pt x="34" y="35"/>
                  </a:cubicBezTo>
                  <a:cubicBezTo>
                    <a:pt x="45" y="35"/>
                    <a:pt x="50" y="27"/>
                    <a:pt x="45" y="17"/>
                  </a:cubicBezTo>
                  <a:close/>
                </a:path>
              </a:pathLst>
            </a:custGeom>
            <a:grpFill/>
            <a:ln>
              <a:noFill/>
            </a:ln>
          </p:spPr>
          <p:txBody>
            <a:bodyPr anchor="ctr"/>
            <a:lstStyle/>
            <a:p>
              <a:pPr algn="ctr"/>
              <a:endParaRPr/>
            </a:p>
          </p:txBody>
        </p:sp>
        <p:sp>
          <p:nvSpPr>
            <p:cNvPr id="678" name="ïšḷiḍê">
              <a:extLst>
                <a:ext uri="{FF2B5EF4-FFF2-40B4-BE49-F238E27FC236}">
                  <a16:creationId xmlns:a16="http://schemas.microsoft.com/office/drawing/2014/main" id="{B1A17AF8-B2EE-4D5E-8CE5-D951C9254503}"/>
                </a:ext>
              </a:extLst>
            </p:cNvPr>
            <p:cNvSpPr/>
            <p:nvPr/>
          </p:nvSpPr>
          <p:spPr bwMode="auto">
            <a:xfrm>
              <a:off x="10557143" y="4629324"/>
              <a:ext cx="182068" cy="128065"/>
            </a:xfrm>
            <a:custGeom>
              <a:avLst/>
              <a:gdLst>
                <a:gd name="T0" fmla="*/ 45 w 50"/>
                <a:gd name="T1" fmla="*/ 17 h 35"/>
                <a:gd name="T2" fmla="*/ 16 w 50"/>
                <a:gd name="T3" fmla="*/ 0 h 35"/>
                <a:gd name="T4" fmla="*/ 5 w 50"/>
                <a:gd name="T5" fmla="*/ 17 h 35"/>
                <a:gd name="T6" fmla="*/ 34 w 50"/>
                <a:gd name="T7" fmla="*/ 35 h 35"/>
                <a:gd name="T8" fmla="*/ 45 w 50"/>
                <a:gd name="T9" fmla="*/ 17 h 35"/>
              </a:gdLst>
              <a:ahLst/>
              <a:cxnLst>
                <a:cxn ang="0">
                  <a:pos x="T0" y="T1"/>
                </a:cxn>
                <a:cxn ang="0">
                  <a:pos x="T2" y="T3"/>
                </a:cxn>
                <a:cxn ang="0">
                  <a:pos x="T4" y="T5"/>
                </a:cxn>
                <a:cxn ang="0">
                  <a:pos x="T6" y="T7"/>
                </a:cxn>
                <a:cxn ang="0">
                  <a:pos x="T8" y="T9"/>
                </a:cxn>
              </a:cxnLst>
              <a:rect l="0" t="0" r="r" b="b"/>
              <a:pathLst>
                <a:path w="50" h="35">
                  <a:moveTo>
                    <a:pt x="45" y="17"/>
                  </a:moveTo>
                  <a:cubicBezTo>
                    <a:pt x="40" y="8"/>
                    <a:pt x="27" y="0"/>
                    <a:pt x="16" y="0"/>
                  </a:cubicBezTo>
                  <a:cubicBezTo>
                    <a:pt x="5" y="0"/>
                    <a:pt x="0" y="8"/>
                    <a:pt x="5" y="17"/>
                  </a:cubicBezTo>
                  <a:cubicBezTo>
                    <a:pt x="10" y="27"/>
                    <a:pt x="23" y="35"/>
                    <a:pt x="34" y="35"/>
                  </a:cubicBezTo>
                  <a:cubicBezTo>
                    <a:pt x="45" y="35"/>
                    <a:pt x="50" y="27"/>
                    <a:pt x="45" y="17"/>
                  </a:cubicBezTo>
                  <a:close/>
                </a:path>
              </a:pathLst>
            </a:custGeom>
            <a:grpFill/>
            <a:ln>
              <a:noFill/>
            </a:ln>
          </p:spPr>
          <p:txBody>
            <a:bodyPr anchor="ctr"/>
            <a:lstStyle/>
            <a:p>
              <a:pPr algn="ctr"/>
              <a:endParaRPr/>
            </a:p>
          </p:txBody>
        </p:sp>
        <p:sp>
          <p:nvSpPr>
            <p:cNvPr id="679" name="îṧľiḍé">
              <a:extLst>
                <a:ext uri="{FF2B5EF4-FFF2-40B4-BE49-F238E27FC236}">
                  <a16:creationId xmlns:a16="http://schemas.microsoft.com/office/drawing/2014/main" id="{87BC5BD2-AC1D-4BB1-9D9A-2EF938EBB9EC}"/>
                </a:ext>
              </a:extLst>
            </p:cNvPr>
            <p:cNvSpPr/>
            <p:nvPr/>
          </p:nvSpPr>
          <p:spPr bwMode="auto">
            <a:xfrm>
              <a:off x="10736125" y="4629324"/>
              <a:ext cx="182068" cy="128065"/>
            </a:xfrm>
            <a:custGeom>
              <a:avLst/>
              <a:gdLst>
                <a:gd name="T0" fmla="*/ 45 w 50"/>
                <a:gd name="T1" fmla="*/ 17 h 35"/>
                <a:gd name="T2" fmla="*/ 16 w 50"/>
                <a:gd name="T3" fmla="*/ 0 h 35"/>
                <a:gd name="T4" fmla="*/ 5 w 50"/>
                <a:gd name="T5" fmla="*/ 17 h 35"/>
                <a:gd name="T6" fmla="*/ 35 w 50"/>
                <a:gd name="T7" fmla="*/ 35 h 35"/>
                <a:gd name="T8" fmla="*/ 45 w 50"/>
                <a:gd name="T9" fmla="*/ 17 h 35"/>
              </a:gdLst>
              <a:ahLst/>
              <a:cxnLst>
                <a:cxn ang="0">
                  <a:pos x="T0" y="T1"/>
                </a:cxn>
                <a:cxn ang="0">
                  <a:pos x="T2" y="T3"/>
                </a:cxn>
                <a:cxn ang="0">
                  <a:pos x="T4" y="T5"/>
                </a:cxn>
                <a:cxn ang="0">
                  <a:pos x="T6" y="T7"/>
                </a:cxn>
                <a:cxn ang="0">
                  <a:pos x="T8" y="T9"/>
                </a:cxn>
              </a:cxnLst>
              <a:rect l="0" t="0" r="r" b="b"/>
              <a:pathLst>
                <a:path w="50" h="35">
                  <a:moveTo>
                    <a:pt x="45" y="17"/>
                  </a:moveTo>
                  <a:cubicBezTo>
                    <a:pt x="40" y="8"/>
                    <a:pt x="27" y="0"/>
                    <a:pt x="16" y="0"/>
                  </a:cubicBezTo>
                  <a:cubicBezTo>
                    <a:pt x="5" y="0"/>
                    <a:pt x="0" y="8"/>
                    <a:pt x="5" y="17"/>
                  </a:cubicBezTo>
                  <a:cubicBezTo>
                    <a:pt x="10" y="27"/>
                    <a:pt x="23" y="35"/>
                    <a:pt x="35" y="35"/>
                  </a:cubicBezTo>
                  <a:cubicBezTo>
                    <a:pt x="46" y="35"/>
                    <a:pt x="50" y="27"/>
                    <a:pt x="45" y="17"/>
                  </a:cubicBezTo>
                  <a:close/>
                </a:path>
              </a:pathLst>
            </a:custGeom>
            <a:grpFill/>
            <a:ln>
              <a:noFill/>
            </a:ln>
          </p:spPr>
          <p:txBody>
            <a:bodyPr anchor="ctr"/>
            <a:lstStyle/>
            <a:p>
              <a:pPr algn="ctr"/>
              <a:endParaRPr/>
            </a:p>
          </p:txBody>
        </p:sp>
        <p:sp>
          <p:nvSpPr>
            <p:cNvPr id="680" name="is1íḋe">
              <a:extLst>
                <a:ext uri="{FF2B5EF4-FFF2-40B4-BE49-F238E27FC236}">
                  <a16:creationId xmlns:a16="http://schemas.microsoft.com/office/drawing/2014/main" id="{770B7B41-A45F-45C0-942C-1BAC827C9328}"/>
                </a:ext>
              </a:extLst>
            </p:cNvPr>
            <p:cNvSpPr/>
            <p:nvPr/>
          </p:nvSpPr>
          <p:spPr bwMode="auto">
            <a:xfrm>
              <a:off x="10915106" y="4629324"/>
              <a:ext cx="185154" cy="128065"/>
            </a:xfrm>
            <a:custGeom>
              <a:avLst/>
              <a:gdLst>
                <a:gd name="T0" fmla="*/ 45 w 51"/>
                <a:gd name="T1" fmla="*/ 17 h 35"/>
                <a:gd name="T2" fmla="*/ 15 w 51"/>
                <a:gd name="T3" fmla="*/ 0 h 35"/>
                <a:gd name="T4" fmla="*/ 5 w 51"/>
                <a:gd name="T5" fmla="*/ 17 h 35"/>
                <a:gd name="T6" fmla="*/ 35 w 51"/>
                <a:gd name="T7" fmla="*/ 35 h 35"/>
                <a:gd name="T8" fmla="*/ 45 w 51"/>
                <a:gd name="T9" fmla="*/ 17 h 35"/>
              </a:gdLst>
              <a:ahLst/>
              <a:cxnLst>
                <a:cxn ang="0">
                  <a:pos x="T0" y="T1"/>
                </a:cxn>
                <a:cxn ang="0">
                  <a:pos x="T2" y="T3"/>
                </a:cxn>
                <a:cxn ang="0">
                  <a:pos x="T4" y="T5"/>
                </a:cxn>
                <a:cxn ang="0">
                  <a:pos x="T6" y="T7"/>
                </a:cxn>
                <a:cxn ang="0">
                  <a:pos x="T8" y="T9"/>
                </a:cxn>
              </a:cxnLst>
              <a:rect l="0" t="0" r="r" b="b"/>
              <a:pathLst>
                <a:path w="51" h="35">
                  <a:moveTo>
                    <a:pt x="45" y="17"/>
                  </a:moveTo>
                  <a:cubicBezTo>
                    <a:pt x="40" y="8"/>
                    <a:pt x="26" y="0"/>
                    <a:pt x="15" y="0"/>
                  </a:cubicBezTo>
                  <a:cubicBezTo>
                    <a:pt x="4" y="0"/>
                    <a:pt x="0" y="8"/>
                    <a:pt x="5" y="17"/>
                  </a:cubicBezTo>
                  <a:cubicBezTo>
                    <a:pt x="10" y="27"/>
                    <a:pt x="24" y="35"/>
                    <a:pt x="35" y="35"/>
                  </a:cubicBezTo>
                  <a:cubicBezTo>
                    <a:pt x="46" y="35"/>
                    <a:pt x="51" y="27"/>
                    <a:pt x="45" y="17"/>
                  </a:cubicBezTo>
                  <a:close/>
                </a:path>
              </a:pathLst>
            </a:custGeom>
            <a:grpFill/>
            <a:ln>
              <a:noFill/>
            </a:ln>
          </p:spPr>
          <p:txBody>
            <a:bodyPr anchor="ctr"/>
            <a:lstStyle/>
            <a:p>
              <a:pPr algn="ctr"/>
              <a:endParaRPr/>
            </a:p>
          </p:txBody>
        </p:sp>
        <p:sp>
          <p:nvSpPr>
            <p:cNvPr id="681" name="îşḻïďè">
              <a:extLst>
                <a:ext uri="{FF2B5EF4-FFF2-40B4-BE49-F238E27FC236}">
                  <a16:creationId xmlns:a16="http://schemas.microsoft.com/office/drawing/2014/main" id="{FB797B39-E8BC-47F2-B966-47BC21EBCD2C}"/>
                </a:ext>
              </a:extLst>
            </p:cNvPr>
            <p:cNvSpPr/>
            <p:nvPr/>
          </p:nvSpPr>
          <p:spPr bwMode="auto">
            <a:xfrm>
              <a:off x="11094088" y="4629324"/>
              <a:ext cx="185154" cy="128065"/>
            </a:xfrm>
            <a:custGeom>
              <a:avLst/>
              <a:gdLst>
                <a:gd name="T0" fmla="*/ 45 w 51"/>
                <a:gd name="T1" fmla="*/ 17 h 35"/>
                <a:gd name="T2" fmla="*/ 15 w 51"/>
                <a:gd name="T3" fmla="*/ 0 h 35"/>
                <a:gd name="T4" fmla="*/ 5 w 51"/>
                <a:gd name="T5" fmla="*/ 17 h 35"/>
                <a:gd name="T6" fmla="*/ 35 w 51"/>
                <a:gd name="T7" fmla="*/ 35 h 35"/>
                <a:gd name="T8" fmla="*/ 45 w 51"/>
                <a:gd name="T9" fmla="*/ 17 h 35"/>
              </a:gdLst>
              <a:ahLst/>
              <a:cxnLst>
                <a:cxn ang="0">
                  <a:pos x="T0" y="T1"/>
                </a:cxn>
                <a:cxn ang="0">
                  <a:pos x="T2" y="T3"/>
                </a:cxn>
                <a:cxn ang="0">
                  <a:pos x="T4" y="T5"/>
                </a:cxn>
                <a:cxn ang="0">
                  <a:pos x="T6" y="T7"/>
                </a:cxn>
                <a:cxn ang="0">
                  <a:pos x="T8" y="T9"/>
                </a:cxn>
              </a:cxnLst>
              <a:rect l="0" t="0" r="r" b="b"/>
              <a:pathLst>
                <a:path w="51" h="35">
                  <a:moveTo>
                    <a:pt x="45" y="17"/>
                  </a:moveTo>
                  <a:cubicBezTo>
                    <a:pt x="40" y="8"/>
                    <a:pt x="26" y="0"/>
                    <a:pt x="15" y="0"/>
                  </a:cubicBezTo>
                  <a:cubicBezTo>
                    <a:pt x="4" y="0"/>
                    <a:pt x="0" y="8"/>
                    <a:pt x="5" y="17"/>
                  </a:cubicBezTo>
                  <a:cubicBezTo>
                    <a:pt x="11" y="27"/>
                    <a:pt x="24" y="35"/>
                    <a:pt x="35" y="35"/>
                  </a:cubicBezTo>
                  <a:cubicBezTo>
                    <a:pt x="46" y="35"/>
                    <a:pt x="51" y="27"/>
                    <a:pt x="45" y="17"/>
                  </a:cubicBezTo>
                  <a:close/>
                </a:path>
              </a:pathLst>
            </a:custGeom>
            <a:grpFill/>
            <a:ln>
              <a:noFill/>
            </a:ln>
          </p:spPr>
          <p:txBody>
            <a:bodyPr anchor="ctr"/>
            <a:lstStyle/>
            <a:p>
              <a:pPr algn="ctr"/>
              <a:endParaRPr/>
            </a:p>
          </p:txBody>
        </p:sp>
        <p:sp>
          <p:nvSpPr>
            <p:cNvPr id="682" name="íšliďe">
              <a:extLst>
                <a:ext uri="{FF2B5EF4-FFF2-40B4-BE49-F238E27FC236}">
                  <a16:creationId xmlns:a16="http://schemas.microsoft.com/office/drawing/2014/main" id="{6BF8E223-7A41-4384-BBF5-FDC8ECCDFCEB}"/>
                </a:ext>
              </a:extLst>
            </p:cNvPr>
            <p:cNvSpPr/>
            <p:nvPr/>
          </p:nvSpPr>
          <p:spPr bwMode="auto">
            <a:xfrm>
              <a:off x="9910648" y="4783619"/>
              <a:ext cx="183611" cy="131151"/>
            </a:xfrm>
            <a:custGeom>
              <a:avLst/>
              <a:gdLst>
                <a:gd name="T0" fmla="*/ 45 w 50"/>
                <a:gd name="T1" fmla="*/ 18 h 36"/>
                <a:gd name="T2" fmla="*/ 17 w 50"/>
                <a:gd name="T3" fmla="*/ 0 h 36"/>
                <a:gd name="T4" fmla="*/ 5 w 50"/>
                <a:gd name="T5" fmla="*/ 18 h 36"/>
                <a:gd name="T6" fmla="*/ 33 w 50"/>
                <a:gd name="T7" fmla="*/ 36 h 36"/>
                <a:gd name="T8" fmla="*/ 45 w 50"/>
                <a:gd name="T9" fmla="*/ 18 h 36"/>
              </a:gdLst>
              <a:ahLst/>
              <a:cxnLst>
                <a:cxn ang="0">
                  <a:pos x="T0" y="T1"/>
                </a:cxn>
                <a:cxn ang="0">
                  <a:pos x="T2" y="T3"/>
                </a:cxn>
                <a:cxn ang="0">
                  <a:pos x="T4" y="T5"/>
                </a:cxn>
                <a:cxn ang="0">
                  <a:pos x="T6" y="T7"/>
                </a:cxn>
                <a:cxn ang="0">
                  <a:pos x="T8" y="T9"/>
                </a:cxn>
              </a:cxnLst>
              <a:rect l="0" t="0" r="r" b="b"/>
              <a:pathLst>
                <a:path w="50" h="36">
                  <a:moveTo>
                    <a:pt x="45" y="18"/>
                  </a:moveTo>
                  <a:cubicBezTo>
                    <a:pt x="41" y="8"/>
                    <a:pt x="28" y="0"/>
                    <a:pt x="17" y="0"/>
                  </a:cubicBezTo>
                  <a:cubicBezTo>
                    <a:pt x="6" y="0"/>
                    <a:pt x="0" y="8"/>
                    <a:pt x="5" y="18"/>
                  </a:cubicBezTo>
                  <a:cubicBezTo>
                    <a:pt x="9" y="28"/>
                    <a:pt x="22" y="36"/>
                    <a:pt x="33" y="36"/>
                  </a:cubicBezTo>
                  <a:cubicBezTo>
                    <a:pt x="44" y="36"/>
                    <a:pt x="50" y="28"/>
                    <a:pt x="45" y="18"/>
                  </a:cubicBezTo>
                  <a:close/>
                </a:path>
              </a:pathLst>
            </a:custGeom>
            <a:grpFill/>
            <a:ln>
              <a:noFill/>
            </a:ln>
          </p:spPr>
          <p:txBody>
            <a:bodyPr anchor="ctr"/>
            <a:lstStyle/>
            <a:p>
              <a:pPr algn="ctr"/>
              <a:endParaRPr/>
            </a:p>
          </p:txBody>
        </p:sp>
        <p:sp>
          <p:nvSpPr>
            <p:cNvPr id="683" name="íŝlíḋê">
              <a:extLst>
                <a:ext uri="{FF2B5EF4-FFF2-40B4-BE49-F238E27FC236}">
                  <a16:creationId xmlns:a16="http://schemas.microsoft.com/office/drawing/2014/main" id="{A9168AA2-10A7-43EE-83DA-D244AA5BEA2C}"/>
                </a:ext>
              </a:extLst>
            </p:cNvPr>
            <p:cNvSpPr/>
            <p:nvPr/>
          </p:nvSpPr>
          <p:spPr bwMode="auto">
            <a:xfrm>
              <a:off x="10819444" y="4783619"/>
              <a:ext cx="186697" cy="131151"/>
            </a:xfrm>
            <a:custGeom>
              <a:avLst/>
              <a:gdLst>
                <a:gd name="T0" fmla="*/ 46 w 51"/>
                <a:gd name="T1" fmla="*/ 18 h 36"/>
                <a:gd name="T2" fmla="*/ 16 w 51"/>
                <a:gd name="T3" fmla="*/ 0 h 36"/>
                <a:gd name="T4" fmla="*/ 5 w 51"/>
                <a:gd name="T5" fmla="*/ 18 h 36"/>
                <a:gd name="T6" fmla="*/ 35 w 51"/>
                <a:gd name="T7" fmla="*/ 36 h 36"/>
                <a:gd name="T8" fmla="*/ 46 w 51"/>
                <a:gd name="T9" fmla="*/ 18 h 36"/>
              </a:gdLst>
              <a:ahLst/>
              <a:cxnLst>
                <a:cxn ang="0">
                  <a:pos x="T0" y="T1"/>
                </a:cxn>
                <a:cxn ang="0">
                  <a:pos x="T2" y="T3"/>
                </a:cxn>
                <a:cxn ang="0">
                  <a:pos x="T4" y="T5"/>
                </a:cxn>
                <a:cxn ang="0">
                  <a:pos x="T6" y="T7"/>
                </a:cxn>
                <a:cxn ang="0">
                  <a:pos x="T8" y="T9"/>
                </a:cxn>
              </a:cxnLst>
              <a:rect l="0" t="0" r="r" b="b"/>
              <a:pathLst>
                <a:path w="51" h="36">
                  <a:moveTo>
                    <a:pt x="46" y="18"/>
                  </a:moveTo>
                  <a:cubicBezTo>
                    <a:pt x="40" y="8"/>
                    <a:pt x="27" y="0"/>
                    <a:pt x="16" y="0"/>
                  </a:cubicBezTo>
                  <a:cubicBezTo>
                    <a:pt x="5" y="0"/>
                    <a:pt x="0" y="8"/>
                    <a:pt x="5" y="18"/>
                  </a:cubicBezTo>
                  <a:cubicBezTo>
                    <a:pt x="10" y="28"/>
                    <a:pt x="24" y="36"/>
                    <a:pt x="35" y="36"/>
                  </a:cubicBezTo>
                  <a:cubicBezTo>
                    <a:pt x="47" y="36"/>
                    <a:pt x="51" y="28"/>
                    <a:pt x="46" y="18"/>
                  </a:cubicBezTo>
                  <a:close/>
                </a:path>
              </a:pathLst>
            </a:custGeom>
            <a:grpFill/>
            <a:ln>
              <a:noFill/>
            </a:ln>
          </p:spPr>
          <p:txBody>
            <a:bodyPr anchor="ctr"/>
            <a:lstStyle/>
            <a:p>
              <a:pPr algn="ctr"/>
              <a:endParaRPr/>
            </a:p>
          </p:txBody>
        </p:sp>
        <p:sp>
          <p:nvSpPr>
            <p:cNvPr id="684" name="îṣlîdé">
              <a:extLst>
                <a:ext uri="{FF2B5EF4-FFF2-40B4-BE49-F238E27FC236}">
                  <a16:creationId xmlns:a16="http://schemas.microsoft.com/office/drawing/2014/main" id="{6068C2A3-0357-4108-8568-F12C03016899}"/>
                </a:ext>
              </a:extLst>
            </p:cNvPr>
            <p:cNvSpPr/>
            <p:nvPr/>
          </p:nvSpPr>
          <p:spPr bwMode="auto">
            <a:xfrm>
              <a:off x="10998426" y="4783619"/>
              <a:ext cx="189783" cy="131151"/>
            </a:xfrm>
            <a:custGeom>
              <a:avLst/>
              <a:gdLst>
                <a:gd name="T0" fmla="*/ 47 w 52"/>
                <a:gd name="T1" fmla="*/ 18 h 36"/>
                <a:gd name="T2" fmla="*/ 16 w 52"/>
                <a:gd name="T3" fmla="*/ 0 h 36"/>
                <a:gd name="T4" fmla="*/ 6 w 52"/>
                <a:gd name="T5" fmla="*/ 18 h 36"/>
                <a:gd name="T6" fmla="*/ 36 w 52"/>
                <a:gd name="T7" fmla="*/ 36 h 36"/>
                <a:gd name="T8" fmla="*/ 47 w 52"/>
                <a:gd name="T9" fmla="*/ 18 h 36"/>
              </a:gdLst>
              <a:ahLst/>
              <a:cxnLst>
                <a:cxn ang="0">
                  <a:pos x="T0" y="T1"/>
                </a:cxn>
                <a:cxn ang="0">
                  <a:pos x="T2" y="T3"/>
                </a:cxn>
                <a:cxn ang="0">
                  <a:pos x="T4" y="T5"/>
                </a:cxn>
                <a:cxn ang="0">
                  <a:pos x="T6" y="T7"/>
                </a:cxn>
                <a:cxn ang="0">
                  <a:pos x="T8" y="T9"/>
                </a:cxn>
              </a:cxnLst>
              <a:rect l="0" t="0" r="r" b="b"/>
              <a:pathLst>
                <a:path w="52" h="36">
                  <a:moveTo>
                    <a:pt x="47" y="18"/>
                  </a:moveTo>
                  <a:cubicBezTo>
                    <a:pt x="41" y="8"/>
                    <a:pt x="27" y="0"/>
                    <a:pt x="16" y="0"/>
                  </a:cubicBezTo>
                  <a:cubicBezTo>
                    <a:pt x="5" y="0"/>
                    <a:pt x="0" y="8"/>
                    <a:pt x="6" y="18"/>
                  </a:cubicBezTo>
                  <a:cubicBezTo>
                    <a:pt x="11" y="28"/>
                    <a:pt x="25" y="36"/>
                    <a:pt x="36" y="36"/>
                  </a:cubicBezTo>
                  <a:cubicBezTo>
                    <a:pt x="48" y="36"/>
                    <a:pt x="52" y="28"/>
                    <a:pt x="47" y="18"/>
                  </a:cubicBezTo>
                  <a:close/>
                </a:path>
              </a:pathLst>
            </a:custGeom>
            <a:grpFill/>
            <a:ln>
              <a:noFill/>
            </a:ln>
          </p:spPr>
          <p:txBody>
            <a:bodyPr anchor="ctr"/>
            <a:lstStyle/>
            <a:p>
              <a:pPr algn="ctr"/>
              <a:endParaRPr/>
            </a:p>
          </p:txBody>
        </p:sp>
        <p:sp>
          <p:nvSpPr>
            <p:cNvPr id="685" name="îṥḻíḍê">
              <a:extLst>
                <a:ext uri="{FF2B5EF4-FFF2-40B4-BE49-F238E27FC236}">
                  <a16:creationId xmlns:a16="http://schemas.microsoft.com/office/drawing/2014/main" id="{191E4E07-F96A-450B-A6DE-C1F20963570F}"/>
                </a:ext>
              </a:extLst>
            </p:cNvPr>
            <p:cNvSpPr/>
            <p:nvPr/>
          </p:nvSpPr>
          <p:spPr bwMode="auto">
            <a:xfrm>
              <a:off x="11180493" y="4783619"/>
              <a:ext cx="189783" cy="131151"/>
            </a:xfrm>
            <a:custGeom>
              <a:avLst/>
              <a:gdLst>
                <a:gd name="T0" fmla="*/ 47 w 52"/>
                <a:gd name="T1" fmla="*/ 18 h 36"/>
                <a:gd name="T2" fmla="*/ 16 w 52"/>
                <a:gd name="T3" fmla="*/ 0 h 36"/>
                <a:gd name="T4" fmla="*/ 6 w 52"/>
                <a:gd name="T5" fmla="*/ 18 h 36"/>
                <a:gd name="T6" fmla="*/ 37 w 52"/>
                <a:gd name="T7" fmla="*/ 36 h 36"/>
                <a:gd name="T8" fmla="*/ 47 w 52"/>
                <a:gd name="T9" fmla="*/ 18 h 36"/>
              </a:gdLst>
              <a:ahLst/>
              <a:cxnLst>
                <a:cxn ang="0">
                  <a:pos x="T0" y="T1"/>
                </a:cxn>
                <a:cxn ang="0">
                  <a:pos x="T2" y="T3"/>
                </a:cxn>
                <a:cxn ang="0">
                  <a:pos x="T4" y="T5"/>
                </a:cxn>
                <a:cxn ang="0">
                  <a:pos x="T6" y="T7"/>
                </a:cxn>
                <a:cxn ang="0">
                  <a:pos x="T8" y="T9"/>
                </a:cxn>
              </a:cxnLst>
              <a:rect l="0" t="0" r="r" b="b"/>
              <a:pathLst>
                <a:path w="52" h="36">
                  <a:moveTo>
                    <a:pt x="47" y="18"/>
                  </a:moveTo>
                  <a:cubicBezTo>
                    <a:pt x="41" y="8"/>
                    <a:pt x="27" y="0"/>
                    <a:pt x="16" y="0"/>
                  </a:cubicBezTo>
                  <a:cubicBezTo>
                    <a:pt x="5" y="0"/>
                    <a:pt x="0" y="8"/>
                    <a:pt x="6" y="18"/>
                  </a:cubicBezTo>
                  <a:cubicBezTo>
                    <a:pt x="12" y="28"/>
                    <a:pt x="25" y="36"/>
                    <a:pt x="37" y="36"/>
                  </a:cubicBezTo>
                  <a:cubicBezTo>
                    <a:pt x="48" y="36"/>
                    <a:pt x="52" y="28"/>
                    <a:pt x="47" y="18"/>
                  </a:cubicBezTo>
                  <a:close/>
                </a:path>
              </a:pathLst>
            </a:custGeom>
            <a:grpFill/>
            <a:ln>
              <a:noFill/>
            </a:ln>
          </p:spPr>
          <p:txBody>
            <a:bodyPr anchor="ctr"/>
            <a:lstStyle/>
            <a:p>
              <a:pPr algn="ctr"/>
              <a:endParaRPr/>
            </a:p>
          </p:txBody>
        </p:sp>
        <p:sp>
          <p:nvSpPr>
            <p:cNvPr id="686" name="îsľíḑê">
              <a:extLst>
                <a:ext uri="{FF2B5EF4-FFF2-40B4-BE49-F238E27FC236}">
                  <a16:creationId xmlns:a16="http://schemas.microsoft.com/office/drawing/2014/main" id="{72FF38CC-05E0-410E-A666-412F51001695}"/>
                </a:ext>
              </a:extLst>
            </p:cNvPr>
            <p:cNvSpPr/>
            <p:nvPr/>
          </p:nvSpPr>
          <p:spPr bwMode="auto">
            <a:xfrm>
              <a:off x="11089459" y="4944086"/>
              <a:ext cx="194411" cy="134237"/>
            </a:xfrm>
            <a:custGeom>
              <a:avLst/>
              <a:gdLst>
                <a:gd name="T0" fmla="*/ 47 w 53"/>
                <a:gd name="T1" fmla="*/ 18 h 37"/>
                <a:gd name="T2" fmla="*/ 16 w 53"/>
                <a:gd name="T3" fmla="*/ 0 h 37"/>
                <a:gd name="T4" fmla="*/ 6 w 53"/>
                <a:gd name="T5" fmla="*/ 18 h 37"/>
                <a:gd name="T6" fmla="*/ 37 w 53"/>
                <a:gd name="T7" fmla="*/ 37 h 37"/>
                <a:gd name="T8" fmla="*/ 47 w 53"/>
                <a:gd name="T9" fmla="*/ 18 h 37"/>
              </a:gdLst>
              <a:ahLst/>
              <a:cxnLst>
                <a:cxn ang="0">
                  <a:pos x="T0" y="T1"/>
                </a:cxn>
                <a:cxn ang="0">
                  <a:pos x="T2" y="T3"/>
                </a:cxn>
                <a:cxn ang="0">
                  <a:pos x="T4" y="T5"/>
                </a:cxn>
                <a:cxn ang="0">
                  <a:pos x="T6" y="T7"/>
                </a:cxn>
                <a:cxn ang="0">
                  <a:pos x="T8" y="T9"/>
                </a:cxn>
              </a:cxnLst>
              <a:rect l="0" t="0" r="r" b="b"/>
              <a:pathLst>
                <a:path w="53" h="37">
                  <a:moveTo>
                    <a:pt x="47" y="18"/>
                  </a:moveTo>
                  <a:cubicBezTo>
                    <a:pt x="41" y="8"/>
                    <a:pt x="27" y="0"/>
                    <a:pt x="16" y="0"/>
                  </a:cubicBezTo>
                  <a:cubicBezTo>
                    <a:pt x="5" y="0"/>
                    <a:pt x="0" y="8"/>
                    <a:pt x="6" y="18"/>
                  </a:cubicBezTo>
                  <a:cubicBezTo>
                    <a:pt x="11" y="29"/>
                    <a:pt x="25" y="37"/>
                    <a:pt x="37" y="37"/>
                  </a:cubicBezTo>
                  <a:cubicBezTo>
                    <a:pt x="48" y="37"/>
                    <a:pt x="53" y="29"/>
                    <a:pt x="47" y="18"/>
                  </a:cubicBezTo>
                  <a:close/>
                </a:path>
              </a:pathLst>
            </a:custGeom>
            <a:grpFill/>
            <a:ln>
              <a:noFill/>
            </a:ln>
          </p:spPr>
          <p:txBody>
            <a:bodyPr anchor="ctr"/>
            <a:lstStyle/>
            <a:p>
              <a:pPr algn="ctr"/>
              <a:endParaRPr/>
            </a:p>
          </p:txBody>
        </p:sp>
        <p:sp>
          <p:nvSpPr>
            <p:cNvPr id="687" name="îSḻíḓè">
              <a:extLst>
                <a:ext uri="{FF2B5EF4-FFF2-40B4-BE49-F238E27FC236}">
                  <a16:creationId xmlns:a16="http://schemas.microsoft.com/office/drawing/2014/main" id="{8A31988B-C0A0-44B0-AB23-1293053A667C}"/>
                </a:ext>
              </a:extLst>
            </p:cNvPr>
            <p:cNvSpPr/>
            <p:nvPr/>
          </p:nvSpPr>
          <p:spPr bwMode="auto">
            <a:xfrm>
              <a:off x="11180493" y="5107638"/>
              <a:ext cx="197497" cy="138865"/>
            </a:xfrm>
            <a:custGeom>
              <a:avLst/>
              <a:gdLst>
                <a:gd name="T0" fmla="*/ 48 w 54"/>
                <a:gd name="T1" fmla="*/ 19 h 38"/>
                <a:gd name="T2" fmla="*/ 17 w 54"/>
                <a:gd name="T3" fmla="*/ 0 h 38"/>
                <a:gd name="T4" fmla="*/ 6 w 54"/>
                <a:gd name="T5" fmla="*/ 19 h 38"/>
                <a:gd name="T6" fmla="*/ 38 w 54"/>
                <a:gd name="T7" fmla="*/ 38 h 38"/>
                <a:gd name="T8" fmla="*/ 48 w 54"/>
                <a:gd name="T9" fmla="*/ 19 h 38"/>
              </a:gdLst>
              <a:ahLst/>
              <a:cxnLst>
                <a:cxn ang="0">
                  <a:pos x="T0" y="T1"/>
                </a:cxn>
                <a:cxn ang="0">
                  <a:pos x="T2" y="T3"/>
                </a:cxn>
                <a:cxn ang="0">
                  <a:pos x="T4" y="T5"/>
                </a:cxn>
                <a:cxn ang="0">
                  <a:pos x="T6" y="T7"/>
                </a:cxn>
                <a:cxn ang="0">
                  <a:pos x="T8" y="T9"/>
                </a:cxn>
              </a:cxnLst>
              <a:rect l="0" t="0" r="r" b="b"/>
              <a:pathLst>
                <a:path w="54" h="38">
                  <a:moveTo>
                    <a:pt x="48" y="19"/>
                  </a:moveTo>
                  <a:cubicBezTo>
                    <a:pt x="42" y="9"/>
                    <a:pt x="28" y="0"/>
                    <a:pt x="17" y="0"/>
                  </a:cubicBezTo>
                  <a:cubicBezTo>
                    <a:pt x="5" y="0"/>
                    <a:pt x="0" y="9"/>
                    <a:pt x="6" y="19"/>
                  </a:cubicBezTo>
                  <a:cubicBezTo>
                    <a:pt x="12" y="30"/>
                    <a:pt x="26" y="38"/>
                    <a:pt x="38" y="38"/>
                  </a:cubicBezTo>
                  <a:cubicBezTo>
                    <a:pt x="50" y="38"/>
                    <a:pt x="54" y="30"/>
                    <a:pt x="48" y="19"/>
                  </a:cubicBezTo>
                  <a:close/>
                </a:path>
              </a:pathLst>
            </a:custGeom>
            <a:grpFill/>
            <a:ln>
              <a:noFill/>
            </a:ln>
          </p:spPr>
          <p:txBody>
            <a:bodyPr anchor="ctr"/>
            <a:lstStyle/>
            <a:p>
              <a:pPr algn="ctr"/>
              <a:endParaRPr/>
            </a:p>
          </p:txBody>
        </p:sp>
        <p:sp>
          <p:nvSpPr>
            <p:cNvPr id="688" name="îṡḷíḓê">
              <a:extLst>
                <a:ext uri="{FF2B5EF4-FFF2-40B4-BE49-F238E27FC236}">
                  <a16:creationId xmlns:a16="http://schemas.microsoft.com/office/drawing/2014/main" id="{960E6272-7B37-4D30-ADCF-DCF6C2F3D37E}"/>
                </a:ext>
              </a:extLst>
            </p:cNvPr>
            <p:cNvSpPr/>
            <p:nvPr/>
          </p:nvSpPr>
          <p:spPr bwMode="auto">
            <a:xfrm>
              <a:off x="2999791" y="2907396"/>
              <a:ext cx="135779" cy="84863"/>
            </a:xfrm>
            <a:custGeom>
              <a:avLst/>
              <a:gdLst>
                <a:gd name="T0" fmla="*/ 34 w 37"/>
                <a:gd name="T1" fmla="*/ 11 h 23"/>
                <a:gd name="T2" fmla="*/ 22 w 37"/>
                <a:gd name="T3" fmla="*/ 0 h 23"/>
                <a:gd name="T4" fmla="*/ 2 w 37"/>
                <a:gd name="T5" fmla="*/ 11 h 23"/>
                <a:gd name="T6" fmla="*/ 14 w 37"/>
                <a:gd name="T7" fmla="*/ 23 h 23"/>
                <a:gd name="T8" fmla="*/ 34 w 37"/>
                <a:gd name="T9" fmla="*/ 11 h 23"/>
              </a:gdLst>
              <a:ahLst/>
              <a:cxnLst>
                <a:cxn ang="0">
                  <a:pos x="T0" y="T1"/>
                </a:cxn>
                <a:cxn ang="0">
                  <a:pos x="T2" y="T3"/>
                </a:cxn>
                <a:cxn ang="0">
                  <a:pos x="T4" y="T5"/>
                </a:cxn>
                <a:cxn ang="0">
                  <a:pos x="T6" y="T7"/>
                </a:cxn>
                <a:cxn ang="0">
                  <a:pos x="T8" y="T9"/>
                </a:cxn>
              </a:cxnLst>
              <a:rect l="0" t="0" r="r" b="b"/>
              <a:pathLst>
                <a:path w="37" h="23">
                  <a:moveTo>
                    <a:pt x="34" y="11"/>
                  </a:moveTo>
                  <a:cubicBezTo>
                    <a:pt x="37" y="5"/>
                    <a:pt x="31" y="0"/>
                    <a:pt x="22" y="0"/>
                  </a:cubicBezTo>
                  <a:cubicBezTo>
                    <a:pt x="13" y="0"/>
                    <a:pt x="4" y="5"/>
                    <a:pt x="2" y="11"/>
                  </a:cubicBezTo>
                  <a:cubicBezTo>
                    <a:pt x="0" y="18"/>
                    <a:pt x="5" y="23"/>
                    <a:pt x="14" y="23"/>
                  </a:cubicBezTo>
                  <a:cubicBezTo>
                    <a:pt x="23" y="23"/>
                    <a:pt x="32" y="18"/>
                    <a:pt x="34" y="11"/>
                  </a:cubicBezTo>
                  <a:close/>
                </a:path>
              </a:pathLst>
            </a:custGeom>
            <a:grpFill/>
            <a:ln>
              <a:noFill/>
            </a:ln>
          </p:spPr>
          <p:txBody>
            <a:bodyPr anchor="ctr"/>
            <a:lstStyle/>
            <a:p>
              <a:pPr algn="ctr"/>
              <a:endParaRPr/>
            </a:p>
          </p:txBody>
        </p:sp>
        <p:sp>
          <p:nvSpPr>
            <p:cNvPr id="689" name="íšḻiḓé">
              <a:extLst>
                <a:ext uri="{FF2B5EF4-FFF2-40B4-BE49-F238E27FC236}">
                  <a16:creationId xmlns:a16="http://schemas.microsoft.com/office/drawing/2014/main" id="{BD0EB531-179F-4FAF-A5C7-21EC97FD55AF}"/>
                </a:ext>
              </a:extLst>
            </p:cNvPr>
            <p:cNvSpPr/>
            <p:nvPr/>
          </p:nvSpPr>
          <p:spPr bwMode="auto">
            <a:xfrm>
              <a:off x="2959674" y="3010774"/>
              <a:ext cx="135779" cy="83319"/>
            </a:xfrm>
            <a:custGeom>
              <a:avLst/>
              <a:gdLst>
                <a:gd name="T0" fmla="*/ 35 w 37"/>
                <a:gd name="T1" fmla="*/ 11 h 23"/>
                <a:gd name="T2" fmla="*/ 23 w 37"/>
                <a:gd name="T3" fmla="*/ 0 h 23"/>
                <a:gd name="T4" fmla="*/ 2 w 37"/>
                <a:gd name="T5" fmla="*/ 11 h 23"/>
                <a:gd name="T6" fmla="*/ 14 w 37"/>
                <a:gd name="T7" fmla="*/ 23 h 23"/>
                <a:gd name="T8" fmla="*/ 35 w 37"/>
                <a:gd name="T9" fmla="*/ 11 h 23"/>
              </a:gdLst>
              <a:ahLst/>
              <a:cxnLst>
                <a:cxn ang="0">
                  <a:pos x="T0" y="T1"/>
                </a:cxn>
                <a:cxn ang="0">
                  <a:pos x="T2" y="T3"/>
                </a:cxn>
                <a:cxn ang="0">
                  <a:pos x="T4" y="T5"/>
                </a:cxn>
                <a:cxn ang="0">
                  <a:pos x="T6" y="T7"/>
                </a:cxn>
                <a:cxn ang="0">
                  <a:pos x="T8" y="T9"/>
                </a:cxn>
              </a:cxnLst>
              <a:rect l="0" t="0" r="r" b="b"/>
              <a:pathLst>
                <a:path w="37" h="23">
                  <a:moveTo>
                    <a:pt x="35" y="11"/>
                  </a:moveTo>
                  <a:cubicBezTo>
                    <a:pt x="37" y="5"/>
                    <a:pt x="32" y="0"/>
                    <a:pt x="23" y="0"/>
                  </a:cubicBezTo>
                  <a:cubicBezTo>
                    <a:pt x="14" y="0"/>
                    <a:pt x="5" y="5"/>
                    <a:pt x="2" y="11"/>
                  </a:cubicBezTo>
                  <a:cubicBezTo>
                    <a:pt x="0" y="18"/>
                    <a:pt x="5" y="23"/>
                    <a:pt x="14" y="23"/>
                  </a:cubicBezTo>
                  <a:cubicBezTo>
                    <a:pt x="23" y="23"/>
                    <a:pt x="33" y="18"/>
                    <a:pt x="35" y="11"/>
                  </a:cubicBezTo>
                  <a:close/>
                </a:path>
              </a:pathLst>
            </a:custGeom>
            <a:grpFill/>
            <a:ln>
              <a:noFill/>
            </a:ln>
          </p:spPr>
          <p:txBody>
            <a:bodyPr anchor="ctr"/>
            <a:lstStyle/>
            <a:p>
              <a:pPr algn="ctr"/>
              <a:endParaRPr/>
            </a:p>
          </p:txBody>
        </p:sp>
        <p:sp>
          <p:nvSpPr>
            <p:cNvPr id="690" name="ïşḻíḋè">
              <a:extLst>
                <a:ext uri="{FF2B5EF4-FFF2-40B4-BE49-F238E27FC236}">
                  <a16:creationId xmlns:a16="http://schemas.microsoft.com/office/drawing/2014/main" id="{63DF44F1-A654-424D-B8BF-1852D50F92EE}"/>
                </a:ext>
              </a:extLst>
            </p:cNvPr>
            <p:cNvSpPr/>
            <p:nvPr/>
          </p:nvSpPr>
          <p:spPr bwMode="auto">
            <a:xfrm>
              <a:off x="3106254" y="3010774"/>
              <a:ext cx="138865" cy="83319"/>
            </a:xfrm>
            <a:custGeom>
              <a:avLst/>
              <a:gdLst>
                <a:gd name="T0" fmla="*/ 35 w 38"/>
                <a:gd name="T1" fmla="*/ 11 h 23"/>
                <a:gd name="T2" fmla="*/ 23 w 38"/>
                <a:gd name="T3" fmla="*/ 0 h 23"/>
                <a:gd name="T4" fmla="*/ 3 w 38"/>
                <a:gd name="T5" fmla="*/ 11 h 23"/>
                <a:gd name="T6" fmla="*/ 15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8" y="5"/>
                    <a:pt x="32" y="0"/>
                    <a:pt x="23" y="0"/>
                  </a:cubicBezTo>
                  <a:cubicBezTo>
                    <a:pt x="14" y="0"/>
                    <a:pt x="5" y="5"/>
                    <a:pt x="3" y="11"/>
                  </a:cubicBezTo>
                  <a:cubicBezTo>
                    <a:pt x="0" y="18"/>
                    <a:pt x="6" y="23"/>
                    <a:pt x="15" y="23"/>
                  </a:cubicBezTo>
                  <a:cubicBezTo>
                    <a:pt x="24" y="23"/>
                    <a:pt x="33" y="18"/>
                    <a:pt x="35" y="11"/>
                  </a:cubicBezTo>
                  <a:close/>
                </a:path>
              </a:pathLst>
            </a:custGeom>
            <a:grpFill/>
            <a:ln>
              <a:noFill/>
            </a:ln>
          </p:spPr>
          <p:txBody>
            <a:bodyPr anchor="ctr"/>
            <a:lstStyle/>
            <a:p>
              <a:pPr algn="ctr"/>
              <a:endParaRPr/>
            </a:p>
          </p:txBody>
        </p:sp>
        <p:sp>
          <p:nvSpPr>
            <p:cNvPr id="691" name="ísľíḍê">
              <a:extLst>
                <a:ext uri="{FF2B5EF4-FFF2-40B4-BE49-F238E27FC236}">
                  <a16:creationId xmlns:a16="http://schemas.microsoft.com/office/drawing/2014/main" id="{7E03E9D7-E3CD-48F7-81CB-3667FC101CE3}"/>
                </a:ext>
              </a:extLst>
            </p:cNvPr>
            <p:cNvSpPr/>
            <p:nvPr/>
          </p:nvSpPr>
          <p:spPr bwMode="auto">
            <a:xfrm>
              <a:off x="3660172" y="4337708"/>
              <a:ext cx="157381" cy="115721"/>
            </a:xfrm>
            <a:custGeom>
              <a:avLst/>
              <a:gdLst>
                <a:gd name="T0" fmla="*/ 41 w 43"/>
                <a:gd name="T1" fmla="*/ 16 h 32"/>
                <a:gd name="T2" fmla="*/ 26 w 43"/>
                <a:gd name="T3" fmla="*/ 0 h 32"/>
                <a:gd name="T4" fmla="*/ 3 w 43"/>
                <a:gd name="T5" fmla="*/ 16 h 32"/>
                <a:gd name="T6" fmla="*/ 18 w 43"/>
                <a:gd name="T7" fmla="*/ 32 h 32"/>
                <a:gd name="T8" fmla="*/ 41 w 43"/>
                <a:gd name="T9" fmla="*/ 16 h 32"/>
              </a:gdLst>
              <a:ahLst/>
              <a:cxnLst>
                <a:cxn ang="0">
                  <a:pos x="T0" y="T1"/>
                </a:cxn>
                <a:cxn ang="0">
                  <a:pos x="T2" y="T3"/>
                </a:cxn>
                <a:cxn ang="0">
                  <a:pos x="T4" y="T5"/>
                </a:cxn>
                <a:cxn ang="0">
                  <a:pos x="T6" y="T7"/>
                </a:cxn>
                <a:cxn ang="0">
                  <a:pos x="T8" y="T9"/>
                </a:cxn>
              </a:cxnLst>
              <a:rect l="0" t="0" r="r" b="b"/>
              <a:pathLst>
                <a:path w="43" h="32">
                  <a:moveTo>
                    <a:pt x="41" y="16"/>
                  </a:moveTo>
                  <a:cubicBezTo>
                    <a:pt x="43" y="7"/>
                    <a:pt x="36" y="0"/>
                    <a:pt x="26" y="0"/>
                  </a:cubicBezTo>
                  <a:cubicBezTo>
                    <a:pt x="15" y="0"/>
                    <a:pt x="5" y="7"/>
                    <a:pt x="3" y="16"/>
                  </a:cubicBezTo>
                  <a:cubicBezTo>
                    <a:pt x="0" y="25"/>
                    <a:pt x="7" y="32"/>
                    <a:pt x="18" y="32"/>
                  </a:cubicBezTo>
                  <a:cubicBezTo>
                    <a:pt x="29" y="32"/>
                    <a:pt x="39" y="25"/>
                    <a:pt x="41" y="16"/>
                  </a:cubicBezTo>
                  <a:close/>
                </a:path>
              </a:pathLst>
            </a:custGeom>
            <a:grpFill/>
            <a:ln>
              <a:noFill/>
            </a:ln>
          </p:spPr>
          <p:txBody>
            <a:bodyPr anchor="ctr"/>
            <a:lstStyle/>
            <a:p>
              <a:pPr algn="ctr"/>
              <a:endParaRPr/>
            </a:p>
          </p:txBody>
        </p:sp>
        <p:sp>
          <p:nvSpPr>
            <p:cNvPr id="692" name="îS1íḑè">
              <a:extLst>
                <a:ext uri="{FF2B5EF4-FFF2-40B4-BE49-F238E27FC236}">
                  <a16:creationId xmlns:a16="http://schemas.microsoft.com/office/drawing/2014/main" id="{0929D0A0-D0AA-41C1-9AE3-16EFE6AEDFF1}"/>
                </a:ext>
              </a:extLst>
            </p:cNvPr>
            <p:cNvSpPr/>
            <p:nvPr/>
          </p:nvSpPr>
          <p:spPr bwMode="auto">
            <a:xfrm>
              <a:off x="3510506" y="2271702"/>
              <a:ext cx="120350" cy="69433"/>
            </a:xfrm>
            <a:custGeom>
              <a:avLst/>
              <a:gdLst>
                <a:gd name="T0" fmla="*/ 31 w 33"/>
                <a:gd name="T1" fmla="*/ 9 h 19"/>
                <a:gd name="T2" fmla="*/ 19 w 33"/>
                <a:gd name="T3" fmla="*/ 0 h 19"/>
                <a:gd name="T4" fmla="*/ 2 w 33"/>
                <a:gd name="T5" fmla="*/ 9 h 19"/>
                <a:gd name="T6" fmla="*/ 13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8" y="0"/>
                    <a:pt x="19" y="0"/>
                  </a:cubicBezTo>
                  <a:cubicBezTo>
                    <a:pt x="11" y="0"/>
                    <a:pt x="3" y="4"/>
                    <a:pt x="2"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693" name="iśḻîdé">
              <a:extLst>
                <a:ext uri="{FF2B5EF4-FFF2-40B4-BE49-F238E27FC236}">
                  <a16:creationId xmlns:a16="http://schemas.microsoft.com/office/drawing/2014/main" id="{982B61EC-473D-48FC-A431-C23D88A3484C}"/>
                </a:ext>
              </a:extLst>
            </p:cNvPr>
            <p:cNvSpPr/>
            <p:nvPr/>
          </p:nvSpPr>
          <p:spPr bwMode="auto">
            <a:xfrm>
              <a:off x="2941159" y="2356565"/>
              <a:ext cx="128065" cy="69433"/>
            </a:xfrm>
            <a:custGeom>
              <a:avLst/>
              <a:gdLst>
                <a:gd name="T0" fmla="*/ 33 w 35"/>
                <a:gd name="T1" fmla="*/ 9 h 19"/>
                <a:gd name="T2" fmla="*/ 22 w 35"/>
                <a:gd name="T3" fmla="*/ 0 h 19"/>
                <a:gd name="T4" fmla="*/ 3 w 35"/>
                <a:gd name="T5" fmla="*/ 9 h 19"/>
                <a:gd name="T6" fmla="*/ 14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5" y="4"/>
                    <a:pt x="30" y="0"/>
                    <a:pt x="22" y="0"/>
                  </a:cubicBezTo>
                  <a:cubicBezTo>
                    <a:pt x="13" y="0"/>
                    <a:pt x="5" y="4"/>
                    <a:pt x="3" y="9"/>
                  </a:cubicBezTo>
                  <a:cubicBezTo>
                    <a:pt x="0" y="15"/>
                    <a:pt x="5" y="19"/>
                    <a:pt x="14" y="19"/>
                  </a:cubicBezTo>
                  <a:cubicBezTo>
                    <a:pt x="22" y="19"/>
                    <a:pt x="30" y="15"/>
                    <a:pt x="33" y="9"/>
                  </a:cubicBezTo>
                  <a:close/>
                </a:path>
              </a:pathLst>
            </a:custGeom>
            <a:grpFill/>
            <a:ln>
              <a:noFill/>
            </a:ln>
          </p:spPr>
          <p:txBody>
            <a:bodyPr anchor="ctr"/>
            <a:lstStyle/>
            <a:p>
              <a:pPr algn="ctr"/>
              <a:endParaRPr/>
            </a:p>
          </p:txBody>
        </p:sp>
        <p:sp>
          <p:nvSpPr>
            <p:cNvPr id="694" name="ïṡḷiďé">
              <a:extLst>
                <a:ext uri="{FF2B5EF4-FFF2-40B4-BE49-F238E27FC236}">
                  <a16:creationId xmlns:a16="http://schemas.microsoft.com/office/drawing/2014/main" id="{4702AE01-2774-403A-8B35-C9400BD7353C}"/>
                </a:ext>
              </a:extLst>
            </p:cNvPr>
            <p:cNvSpPr/>
            <p:nvPr/>
          </p:nvSpPr>
          <p:spPr bwMode="auto">
            <a:xfrm>
              <a:off x="3076938" y="2356565"/>
              <a:ext cx="123436" cy="69433"/>
            </a:xfrm>
            <a:custGeom>
              <a:avLst/>
              <a:gdLst>
                <a:gd name="T0" fmla="*/ 32 w 34"/>
                <a:gd name="T1" fmla="*/ 9 h 19"/>
                <a:gd name="T2" fmla="*/ 21 w 34"/>
                <a:gd name="T3" fmla="*/ 0 h 19"/>
                <a:gd name="T4" fmla="*/ 2 w 34"/>
                <a:gd name="T5" fmla="*/ 9 h 19"/>
                <a:gd name="T6" fmla="*/ 14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5" y="4"/>
                    <a:pt x="2" y="9"/>
                  </a:cubicBezTo>
                  <a:cubicBezTo>
                    <a:pt x="0" y="15"/>
                    <a:pt x="5" y="19"/>
                    <a:pt x="14" y="19"/>
                  </a:cubicBezTo>
                  <a:cubicBezTo>
                    <a:pt x="22" y="19"/>
                    <a:pt x="30" y="15"/>
                    <a:pt x="32" y="9"/>
                  </a:cubicBezTo>
                  <a:close/>
                </a:path>
              </a:pathLst>
            </a:custGeom>
            <a:grpFill/>
            <a:ln>
              <a:noFill/>
            </a:ln>
          </p:spPr>
          <p:txBody>
            <a:bodyPr anchor="ctr"/>
            <a:lstStyle/>
            <a:p>
              <a:pPr algn="ctr"/>
              <a:endParaRPr/>
            </a:p>
          </p:txBody>
        </p:sp>
        <p:sp>
          <p:nvSpPr>
            <p:cNvPr id="695" name="ïṩľïḑé">
              <a:extLst>
                <a:ext uri="{FF2B5EF4-FFF2-40B4-BE49-F238E27FC236}">
                  <a16:creationId xmlns:a16="http://schemas.microsoft.com/office/drawing/2014/main" id="{6C846732-675C-46BB-A54F-9ED9A528B8D6}"/>
                </a:ext>
              </a:extLst>
            </p:cNvPr>
            <p:cNvSpPr/>
            <p:nvPr/>
          </p:nvSpPr>
          <p:spPr bwMode="auto">
            <a:xfrm>
              <a:off x="3212717" y="2356565"/>
              <a:ext cx="123436" cy="69433"/>
            </a:xfrm>
            <a:custGeom>
              <a:avLst/>
              <a:gdLst>
                <a:gd name="T0" fmla="*/ 32 w 34"/>
                <a:gd name="T1" fmla="*/ 9 h 19"/>
                <a:gd name="T2" fmla="*/ 21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2" y="0"/>
                    <a:pt x="4" y="4"/>
                    <a:pt x="2" y="9"/>
                  </a:cubicBezTo>
                  <a:cubicBezTo>
                    <a:pt x="0" y="15"/>
                    <a:pt x="5" y="19"/>
                    <a:pt x="13" y="19"/>
                  </a:cubicBezTo>
                  <a:cubicBezTo>
                    <a:pt x="22" y="19"/>
                    <a:pt x="30" y="15"/>
                    <a:pt x="32" y="9"/>
                  </a:cubicBezTo>
                  <a:close/>
                </a:path>
              </a:pathLst>
            </a:custGeom>
            <a:grpFill/>
            <a:ln>
              <a:noFill/>
            </a:ln>
          </p:spPr>
          <p:txBody>
            <a:bodyPr anchor="ctr"/>
            <a:lstStyle/>
            <a:p>
              <a:pPr algn="ctr"/>
              <a:endParaRPr/>
            </a:p>
          </p:txBody>
        </p:sp>
        <p:sp>
          <p:nvSpPr>
            <p:cNvPr id="696" name="iśḷídé">
              <a:extLst>
                <a:ext uri="{FF2B5EF4-FFF2-40B4-BE49-F238E27FC236}">
                  <a16:creationId xmlns:a16="http://schemas.microsoft.com/office/drawing/2014/main" id="{7158A2B4-826A-4AFC-8FCE-CD28D1F615BF}"/>
                </a:ext>
              </a:extLst>
            </p:cNvPr>
            <p:cNvSpPr/>
            <p:nvPr/>
          </p:nvSpPr>
          <p:spPr bwMode="auto">
            <a:xfrm>
              <a:off x="3346953" y="2356565"/>
              <a:ext cx="123436" cy="69433"/>
            </a:xfrm>
            <a:custGeom>
              <a:avLst/>
              <a:gdLst>
                <a:gd name="T0" fmla="*/ 32 w 34"/>
                <a:gd name="T1" fmla="*/ 9 h 19"/>
                <a:gd name="T2" fmla="*/ 20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8" y="0"/>
                    <a:pt x="20" y="0"/>
                  </a:cubicBezTo>
                  <a:cubicBezTo>
                    <a:pt x="12" y="0"/>
                    <a:pt x="4" y="4"/>
                    <a:pt x="2" y="9"/>
                  </a:cubicBezTo>
                  <a:cubicBezTo>
                    <a:pt x="0" y="15"/>
                    <a:pt x="5" y="19"/>
                    <a:pt x="13" y="19"/>
                  </a:cubicBezTo>
                  <a:cubicBezTo>
                    <a:pt x="22" y="19"/>
                    <a:pt x="30" y="15"/>
                    <a:pt x="32" y="9"/>
                  </a:cubicBezTo>
                  <a:close/>
                </a:path>
              </a:pathLst>
            </a:custGeom>
            <a:grpFill/>
            <a:ln>
              <a:noFill/>
            </a:ln>
          </p:spPr>
          <p:txBody>
            <a:bodyPr anchor="ctr"/>
            <a:lstStyle/>
            <a:p>
              <a:pPr algn="ctr"/>
              <a:endParaRPr/>
            </a:p>
          </p:txBody>
        </p:sp>
        <p:sp>
          <p:nvSpPr>
            <p:cNvPr id="697" name="i$ḻïḓê">
              <a:extLst>
                <a:ext uri="{FF2B5EF4-FFF2-40B4-BE49-F238E27FC236}">
                  <a16:creationId xmlns:a16="http://schemas.microsoft.com/office/drawing/2014/main" id="{4A4D73BB-D19E-423E-96E2-1BC553287068}"/>
                </a:ext>
              </a:extLst>
            </p:cNvPr>
            <p:cNvSpPr/>
            <p:nvPr/>
          </p:nvSpPr>
          <p:spPr bwMode="auto">
            <a:xfrm>
              <a:off x="3482732" y="2356565"/>
              <a:ext cx="120350" cy="69433"/>
            </a:xfrm>
            <a:custGeom>
              <a:avLst/>
              <a:gdLst>
                <a:gd name="T0" fmla="*/ 32 w 33"/>
                <a:gd name="T1" fmla="*/ 9 h 19"/>
                <a:gd name="T2" fmla="*/ 20 w 33"/>
                <a:gd name="T3" fmla="*/ 0 h 19"/>
                <a:gd name="T4" fmla="*/ 2 w 33"/>
                <a:gd name="T5" fmla="*/ 9 h 19"/>
                <a:gd name="T6" fmla="*/ 13 w 33"/>
                <a:gd name="T7" fmla="*/ 19 h 19"/>
                <a:gd name="T8" fmla="*/ 32 w 33"/>
                <a:gd name="T9" fmla="*/ 9 h 19"/>
              </a:gdLst>
              <a:ahLst/>
              <a:cxnLst>
                <a:cxn ang="0">
                  <a:pos x="T0" y="T1"/>
                </a:cxn>
                <a:cxn ang="0">
                  <a:pos x="T2" y="T3"/>
                </a:cxn>
                <a:cxn ang="0">
                  <a:pos x="T4" y="T5"/>
                </a:cxn>
                <a:cxn ang="0">
                  <a:pos x="T6" y="T7"/>
                </a:cxn>
                <a:cxn ang="0">
                  <a:pos x="T8" y="T9"/>
                </a:cxn>
              </a:cxnLst>
              <a:rect l="0" t="0" r="r" b="b"/>
              <a:pathLst>
                <a:path w="33" h="19">
                  <a:moveTo>
                    <a:pt x="32" y="9"/>
                  </a:moveTo>
                  <a:cubicBezTo>
                    <a:pt x="33" y="4"/>
                    <a:pt x="28" y="0"/>
                    <a:pt x="20" y="0"/>
                  </a:cubicBezTo>
                  <a:cubicBezTo>
                    <a:pt x="12" y="0"/>
                    <a:pt x="3" y="4"/>
                    <a:pt x="2" y="9"/>
                  </a:cubicBezTo>
                  <a:cubicBezTo>
                    <a:pt x="0" y="15"/>
                    <a:pt x="5" y="19"/>
                    <a:pt x="13" y="19"/>
                  </a:cubicBezTo>
                  <a:cubicBezTo>
                    <a:pt x="22" y="19"/>
                    <a:pt x="30" y="15"/>
                    <a:pt x="32" y="9"/>
                  </a:cubicBezTo>
                  <a:close/>
                </a:path>
              </a:pathLst>
            </a:custGeom>
            <a:grpFill/>
            <a:ln>
              <a:noFill/>
            </a:ln>
          </p:spPr>
          <p:txBody>
            <a:bodyPr anchor="ctr"/>
            <a:lstStyle/>
            <a:p>
              <a:pPr algn="ctr"/>
              <a:endParaRPr/>
            </a:p>
          </p:txBody>
        </p:sp>
        <p:sp>
          <p:nvSpPr>
            <p:cNvPr id="698" name="îšlîdè">
              <a:extLst>
                <a:ext uri="{FF2B5EF4-FFF2-40B4-BE49-F238E27FC236}">
                  <a16:creationId xmlns:a16="http://schemas.microsoft.com/office/drawing/2014/main" id="{B38153D0-A17D-47F9-80F5-68BA7A6B6A02}"/>
                </a:ext>
              </a:extLst>
            </p:cNvPr>
            <p:cNvSpPr/>
            <p:nvPr/>
          </p:nvSpPr>
          <p:spPr bwMode="auto">
            <a:xfrm>
              <a:off x="3616969" y="2356565"/>
              <a:ext cx="120350" cy="69433"/>
            </a:xfrm>
            <a:custGeom>
              <a:avLst/>
              <a:gdLst>
                <a:gd name="T0" fmla="*/ 31 w 33"/>
                <a:gd name="T1" fmla="*/ 9 h 19"/>
                <a:gd name="T2" fmla="*/ 19 w 33"/>
                <a:gd name="T3" fmla="*/ 0 h 19"/>
                <a:gd name="T4" fmla="*/ 1 w 33"/>
                <a:gd name="T5" fmla="*/ 9 h 19"/>
                <a:gd name="T6" fmla="*/ 13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8" y="0"/>
                    <a:pt x="19" y="0"/>
                  </a:cubicBezTo>
                  <a:cubicBezTo>
                    <a:pt x="11" y="0"/>
                    <a:pt x="3" y="4"/>
                    <a:pt x="1" y="9"/>
                  </a:cubicBezTo>
                  <a:cubicBezTo>
                    <a:pt x="0" y="15"/>
                    <a:pt x="5" y="19"/>
                    <a:pt x="13" y="19"/>
                  </a:cubicBezTo>
                  <a:cubicBezTo>
                    <a:pt x="22" y="19"/>
                    <a:pt x="30" y="15"/>
                    <a:pt x="31" y="9"/>
                  </a:cubicBezTo>
                  <a:close/>
                </a:path>
              </a:pathLst>
            </a:custGeom>
            <a:grpFill/>
            <a:ln>
              <a:noFill/>
            </a:ln>
          </p:spPr>
          <p:txBody>
            <a:bodyPr anchor="ctr"/>
            <a:lstStyle/>
            <a:p>
              <a:pPr algn="ctr"/>
              <a:endParaRPr/>
            </a:p>
          </p:txBody>
        </p:sp>
        <p:sp>
          <p:nvSpPr>
            <p:cNvPr id="699" name="îsḻiḑê">
              <a:extLst>
                <a:ext uri="{FF2B5EF4-FFF2-40B4-BE49-F238E27FC236}">
                  <a16:creationId xmlns:a16="http://schemas.microsoft.com/office/drawing/2014/main" id="{5CE8AB36-37A1-4365-87DD-F15B956F8782}"/>
                </a:ext>
              </a:extLst>
            </p:cNvPr>
            <p:cNvSpPr/>
            <p:nvPr/>
          </p:nvSpPr>
          <p:spPr bwMode="auto">
            <a:xfrm>
              <a:off x="2905670" y="2439884"/>
              <a:ext cx="128065" cy="74061"/>
            </a:xfrm>
            <a:custGeom>
              <a:avLst/>
              <a:gdLst>
                <a:gd name="T0" fmla="*/ 33 w 35"/>
                <a:gd name="T1" fmla="*/ 10 h 20"/>
                <a:gd name="T2" fmla="*/ 22 w 35"/>
                <a:gd name="T3" fmla="*/ 0 h 20"/>
                <a:gd name="T4" fmla="*/ 3 w 35"/>
                <a:gd name="T5" fmla="*/ 10 h 20"/>
                <a:gd name="T6" fmla="*/ 14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5"/>
                    <a:pt x="30" y="0"/>
                    <a:pt x="22" y="0"/>
                  </a:cubicBezTo>
                  <a:cubicBezTo>
                    <a:pt x="14" y="0"/>
                    <a:pt x="5" y="5"/>
                    <a:pt x="3" y="10"/>
                  </a:cubicBezTo>
                  <a:cubicBezTo>
                    <a:pt x="0" y="16"/>
                    <a:pt x="5" y="20"/>
                    <a:pt x="14" y="20"/>
                  </a:cubicBezTo>
                  <a:cubicBezTo>
                    <a:pt x="22" y="20"/>
                    <a:pt x="31" y="16"/>
                    <a:pt x="33" y="10"/>
                  </a:cubicBezTo>
                  <a:close/>
                </a:path>
              </a:pathLst>
            </a:custGeom>
            <a:grpFill/>
            <a:ln>
              <a:noFill/>
            </a:ln>
          </p:spPr>
          <p:txBody>
            <a:bodyPr anchor="ctr"/>
            <a:lstStyle/>
            <a:p>
              <a:pPr algn="ctr"/>
              <a:endParaRPr/>
            </a:p>
          </p:txBody>
        </p:sp>
        <p:sp>
          <p:nvSpPr>
            <p:cNvPr id="700" name="îs1ïḍê">
              <a:extLst>
                <a:ext uri="{FF2B5EF4-FFF2-40B4-BE49-F238E27FC236}">
                  <a16:creationId xmlns:a16="http://schemas.microsoft.com/office/drawing/2014/main" id="{EA7C2D67-CB95-46B1-B3B6-AE97FE770D3F}"/>
                </a:ext>
              </a:extLst>
            </p:cNvPr>
            <p:cNvSpPr/>
            <p:nvPr/>
          </p:nvSpPr>
          <p:spPr bwMode="auto">
            <a:xfrm>
              <a:off x="3044536" y="2439884"/>
              <a:ext cx="123436" cy="74061"/>
            </a:xfrm>
            <a:custGeom>
              <a:avLst/>
              <a:gdLst>
                <a:gd name="T0" fmla="*/ 32 w 34"/>
                <a:gd name="T1" fmla="*/ 10 h 20"/>
                <a:gd name="T2" fmla="*/ 21 w 34"/>
                <a:gd name="T3" fmla="*/ 0 h 20"/>
                <a:gd name="T4" fmla="*/ 2 w 34"/>
                <a:gd name="T5" fmla="*/ 10 h 20"/>
                <a:gd name="T6" fmla="*/ 13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4" y="5"/>
                    <a:pt x="29" y="0"/>
                    <a:pt x="21" y="0"/>
                  </a:cubicBezTo>
                  <a:cubicBezTo>
                    <a:pt x="13" y="0"/>
                    <a:pt x="4" y="5"/>
                    <a:pt x="2" y="10"/>
                  </a:cubicBezTo>
                  <a:cubicBezTo>
                    <a:pt x="0" y="16"/>
                    <a:pt x="5" y="20"/>
                    <a:pt x="13" y="20"/>
                  </a:cubicBezTo>
                  <a:cubicBezTo>
                    <a:pt x="22" y="20"/>
                    <a:pt x="30" y="16"/>
                    <a:pt x="32" y="10"/>
                  </a:cubicBezTo>
                  <a:close/>
                </a:path>
              </a:pathLst>
            </a:custGeom>
            <a:grpFill/>
            <a:ln>
              <a:noFill/>
            </a:ln>
          </p:spPr>
          <p:txBody>
            <a:bodyPr anchor="ctr"/>
            <a:lstStyle/>
            <a:p>
              <a:pPr algn="ctr"/>
              <a:endParaRPr/>
            </a:p>
          </p:txBody>
        </p:sp>
        <p:sp>
          <p:nvSpPr>
            <p:cNvPr id="701" name="íṣľîḍè">
              <a:extLst>
                <a:ext uri="{FF2B5EF4-FFF2-40B4-BE49-F238E27FC236}">
                  <a16:creationId xmlns:a16="http://schemas.microsoft.com/office/drawing/2014/main" id="{992EA546-2FC5-4A7E-B183-9C0C27052AC9}"/>
                </a:ext>
              </a:extLst>
            </p:cNvPr>
            <p:cNvSpPr/>
            <p:nvPr/>
          </p:nvSpPr>
          <p:spPr bwMode="auto">
            <a:xfrm>
              <a:off x="3178772" y="2439884"/>
              <a:ext cx="124979" cy="74061"/>
            </a:xfrm>
            <a:custGeom>
              <a:avLst/>
              <a:gdLst>
                <a:gd name="T0" fmla="*/ 32 w 34"/>
                <a:gd name="T1" fmla="*/ 10 h 20"/>
                <a:gd name="T2" fmla="*/ 21 w 34"/>
                <a:gd name="T3" fmla="*/ 0 h 20"/>
                <a:gd name="T4" fmla="*/ 2 w 34"/>
                <a:gd name="T5" fmla="*/ 10 h 20"/>
                <a:gd name="T6" fmla="*/ 14 w 34"/>
                <a:gd name="T7" fmla="*/ 20 h 20"/>
                <a:gd name="T8" fmla="*/ 32 w 34"/>
                <a:gd name="T9" fmla="*/ 10 h 20"/>
              </a:gdLst>
              <a:ahLst/>
              <a:cxnLst>
                <a:cxn ang="0">
                  <a:pos x="T0" y="T1"/>
                </a:cxn>
                <a:cxn ang="0">
                  <a:pos x="T2" y="T3"/>
                </a:cxn>
                <a:cxn ang="0">
                  <a:pos x="T4" y="T5"/>
                </a:cxn>
                <a:cxn ang="0">
                  <a:pos x="T6" y="T7"/>
                </a:cxn>
                <a:cxn ang="0">
                  <a:pos x="T8" y="T9"/>
                </a:cxn>
              </a:cxnLst>
              <a:rect l="0" t="0" r="r" b="b"/>
              <a:pathLst>
                <a:path w="34" h="20">
                  <a:moveTo>
                    <a:pt x="32" y="10"/>
                  </a:moveTo>
                  <a:cubicBezTo>
                    <a:pt x="34" y="5"/>
                    <a:pt x="29" y="0"/>
                    <a:pt x="21" y="0"/>
                  </a:cubicBezTo>
                  <a:cubicBezTo>
                    <a:pt x="13" y="0"/>
                    <a:pt x="4" y="5"/>
                    <a:pt x="2" y="10"/>
                  </a:cubicBezTo>
                  <a:cubicBezTo>
                    <a:pt x="0" y="16"/>
                    <a:pt x="5" y="20"/>
                    <a:pt x="14" y="20"/>
                  </a:cubicBezTo>
                  <a:cubicBezTo>
                    <a:pt x="22" y="20"/>
                    <a:pt x="30" y="16"/>
                    <a:pt x="32" y="10"/>
                  </a:cubicBezTo>
                  <a:close/>
                </a:path>
              </a:pathLst>
            </a:custGeom>
            <a:grpFill/>
            <a:ln>
              <a:noFill/>
            </a:ln>
          </p:spPr>
          <p:txBody>
            <a:bodyPr anchor="ctr"/>
            <a:lstStyle/>
            <a:p>
              <a:pPr algn="ctr"/>
              <a:endParaRPr/>
            </a:p>
          </p:txBody>
        </p:sp>
        <p:sp>
          <p:nvSpPr>
            <p:cNvPr id="702" name="îṣlíḓê">
              <a:extLst>
                <a:ext uri="{FF2B5EF4-FFF2-40B4-BE49-F238E27FC236}">
                  <a16:creationId xmlns:a16="http://schemas.microsoft.com/office/drawing/2014/main" id="{0816367D-4260-4C9D-A94E-F74BABBDE036}"/>
                </a:ext>
              </a:extLst>
            </p:cNvPr>
            <p:cNvSpPr/>
            <p:nvPr/>
          </p:nvSpPr>
          <p:spPr bwMode="auto">
            <a:xfrm>
              <a:off x="3314552" y="2439884"/>
              <a:ext cx="123436" cy="74061"/>
            </a:xfrm>
            <a:custGeom>
              <a:avLst/>
              <a:gdLst>
                <a:gd name="T0" fmla="*/ 33 w 34"/>
                <a:gd name="T1" fmla="*/ 10 h 20"/>
                <a:gd name="T2" fmla="*/ 21 w 34"/>
                <a:gd name="T3" fmla="*/ 0 h 20"/>
                <a:gd name="T4" fmla="*/ 2 w 34"/>
                <a:gd name="T5" fmla="*/ 10 h 20"/>
                <a:gd name="T6" fmla="*/ 14 w 34"/>
                <a:gd name="T7" fmla="*/ 20 h 20"/>
                <a:gd name="T8" fmla="*/ 33 w 34"/>
                <a:gd name="T9" fmla="*/ 10 h 20"/>
              </a:gdLst>
              <a:ahLst/>
              <a:cxnLst>
                <a:cxn ang="0">
                  <a:pos x="T0" y="T1"/>
                </a:cxn>
                <a:cxn ang="0">
                  <a:pos x="T2" y="T3"/>
                </a:cxn>
                <a:cxn ang="0">
                  <a:pos x="T4" y="T5"/>
                </a:cxn>
                <a:cxn ang="0">
                  <a:pos x="T6" y="T7"/>
                </a:cxn>
                <a:cxn ang="0">
                  <a:pos x="T8" y="T9"/>
                </a:cxn>
              </a:cxnLst>
              <a:rect l="0" t="0" r="r" b="b"/>
              <a:pathLst>
                <a:path w="34" h="20">
                  <a:moveTo>
                    <a:pt x="33" y="10"/>
                  </a:moveTo>
                  <a:cubicBezTo>
                    <a:pt x="34" y="5"/>
                    <a:pt x="29" y="0"/>
                    <a:pt x="21" y="0"/>
                  </a:cubicBezTo>
                  <a:cubicBezTo>
                    <a:pt x="13" y="0"/>
                    <a:pt x="4" y="5"/>
                    <a:pt x="2" y="10"/>
                  </a:cubicBezTo>
                  <a:cubicBezTo>
                    <a:pt x="0" y="16"/>
                    <a:pt x="5" y="20"/>
                    <a:pt x="14" y="20"/>
                  </a:cubicBezTo>
                  <a:cubicBezTo>
                    <a:pt x="22" y="20"/>
                    <a:pt x="31" y="16"/>
                    <a:pt x="33" y="10"/>
                  </a:cubicBezTo>
                  <a:close/>
                </a:path>
              </a:pathLst>
            </a:custGeom>
            <a:grpFill/>
            <a:ln>
              <a:noFill/>
            </a:ln>
          </p:spPr>
          <p:txBody>
            <a:bodyPr anchor="ctr"/>
            <a:lstStyle/>
            <a:p>
              <a:pPr algn="ctr"/>
              <a:endParaRPr/>
            </a:p>
          </p:txBody>
        </p:sp>
        <p:sp>
          <p:nvSpPr>
            <p:cNvPr id="703" name="ïšļiḑe">
              <a:extLst>
                <a:ext uri="{FF2B5EF4-FFF2-40B4-BE49-F238E27FC236}">
                  <a16:creationId xmlns:a16="http://schemas.microsoft.com/office/drawing/2014/main" id="{B2382E22-40A4-4500-9B43-B00B5F9861B1}"/>
                </a:ext>
              </a:extLst>
            </p:cNvPr>
            <p:cNvSpPr/>
            <p:nvPr/>
          </p:nvSpPr>
          <p:spPr bwMode="auto">
            <a:xfrm>
              <a:off x="2868640" y="2532461"/>
              <a:ext cx="128065" cy="72519"/>
            </a:xfrm>
            <a:custGeom>
              <a:avLst/>
              <a:gdLst>
                <a:gd name="T0" fmla="*/ 33 w 35"/>
                <a:gd name="T1" fmla="*/ 10 h 20"/>
                <a:gd name="T2" fmla="*/ 22 w 35"/>
                <a:gd name="T3" fmla="*/ 0 h 20"/>
                <a:gd name="T4" fmla="*/ 2 w 35"/>
                <a:gd name="T5" fmla="*/ 10 h 20"/>
                <a:gd name="T6" fmla="*/ 14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4"/>
                    <a:pt x="30" y="0"/>
                    <a:pt x="22" y="0"/>
                  </a:cubicBezTo>
                  <a:cubicBezTo>
                    <a:pt x="13" y="0"/>
                    <a:pt x="5" y="4"/>
                    <a:pt x="2" y="10"/>
                  </a:cubicBezTo>
                  <a:cubicBezTo>
                    <a:pt x="0" y="15"/>
                    <a:pt x="5" y="20"/>
                    <a:pt x="14" y="20"/>
                  </a:cubicBezTo>
                  <a:cubicBezTo>
                    <a:pt x="22" y="20"/>
                    <a:pt x="31" y="15"/>
                    <a:pt x="33" y="10"/>
                  </a:cubicBezTo>
                  <a:close/>
                </a:path>
              </a:pathLst>
            </a:custGeom>
            <a:grpFill/>
            <a:ln>
              <a:noFill/>
            </a:ln>
          </p:spPr>
          <p:txBody>
            <a:bodyPr anchor="ctr"/>
            <a:lstStyle/>
            <a:p>
              <a:pPr algn="ctr"/>
              <a:endParaRPr/>
            </a:p>
          </p:txBody>
        </p:sp>
        <p:sp>
          <p:nvSpPr>
            <p:cNvPr id="704" name="íṡlïḍè">
              <a:extLst>
                <a:ext uri="{FF2B5EF4-FFF2-40B4-BE49-F238E27FC236}">
                  <a16:creationId xmlns:a16="http://schemas.microsoft.com/office/drawing/2014/main" id="{63A73BCF-35A3-472D-A7EC-ECA64B6643CE}"/>
                </a:ext>
              </a:extLst>
            </p:cNvPr>
            <p:cNvSpPr/>
            <p:nvPr/>
          </p:nvSpPr>
          <p:spPr bwMode="auto">
            <a:xfrm>
              <a:off x="3007505" y="2532461"/>
              <a:ext cx="128065" cy="72519"/>
            </a:xfrm>
            <a:custGeom>
              <a:avLst/>
              <a:gdLst>
                <a:gd name="T0" fmla="*/ 33 w 35"/>
                <a:gd name="T1" fmla="*/ 10 h 20"/>
                <a:gd name="T2" fmla="*/ 21 w 35"/>
                <a:gd name="T3" fmla="*/ 0 h 20"/>
                <a:gd name="T4" fmla="*/ 2 w 35"/>
                <a:gd name="T5" fmla="*/ 10 h 20"/>
                <a:gd name="T6" fmla="*/ 13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4"/>
                    <a:pt x="30" y="0"/>
                    <a:pt x="21" y="0"/>
                  </a:cubicBezTo>
                  <a:cubicBezTo>
                    <a:pt x="13" y="0"/>
                    <a:pt x="4" y="4"/>
                    <a:pt x="2" y="10"/>
                  </a:cubicBezTo>
                  <a:cubicBezTo>
                    <a:pt x="0" y="15"/>
                    <a:pt x="5" y="20"/>
                    <a:pt x="13" y="20"/>
                  </a:cubicBezTo>
                  <a:cubicBezTo>
                    <a:pt x="22" y="20"/>
                    <a:pt x="31" y="15"/>
                    <a:pt x="33" y="10"/>
                  </a:cubicBezTo>
                  <a:close/>
                </a:path>
              </a:pathLst>
            </a:custGeom>
            <a:grpFill/>
            <a:ln>
              <a:noFill/>
            </a:ln>
          </p:spPr>
          <p:txBody>
            <a:bodyPr anchor="ctr"/>
            <a:lstStyle/>
            <a:p>
              <a:pPr algn="ctr"/>
              <a:endParaRPr/>
            </a:p>
          </p:txBody>
        </p:sp>
        <p:sp>
          <p:nvSpPr>
            <p:cNvPr id="705" name="îšḷïḓê">
              <a:extLst>
                <a:ext uri="{FF2B5EF4-FFF2-40B4-BE49-F238E27FC236}">
                  <a16:creationId xmlns:a16="http://schemas.microsoft.com/office/drawing/2014/main" id="{67960598-33EF-4C82-BDEA-351DD6A8362B}"/>
                </a:ext>
              </a:extLst>
            </p:cNvPr>
            <p:cNvSpPr/>
            <p:nvPr/>
          </p:nvSpPr>
          <p:spPr bwMode="auto">
            <a:xfrm>
              <a:off x="3146370" y="2532461"/>
              <a:ext cx="128065" cy="72519"/>
            </a:xfrm>
            <a:custGeom>
              <a:avLst/>
              <a:gdLst>
                <a:gd name="T0" fmla="*/ 32 w 35"/>
                <a:gd name="T1" fmla="*/ 10 h 20"/>
                <a:gd name="T2" fmla="*/ 21 w 35"/>
                <a:gd name="T3" fmla="*/ 0 h 20"/>
                <a:gd name="T4" fmla="*/ 2 w 35"/>
                <a:gd name="T5" fmla="*/ 10 h 20"/>
                <a:gd name="T6" fmla="*/ 13 w 35"/>
                <a:gd name="T7" fmla="*/ 20 h 20"/>
                <a:gd name="T8" fmla="*/ 32 w 35"/>
                <a:gd name="T9" fmla="*/ 10 h 20"/>
              </a:gdLst>
              <a:ahLst/>
              <a:cxnLst>
                <a:cxn ang="0">
                  <a:pos x="T0" y="T1"/>
                </a:cxn>
                <a:cxn ang="0">
                  <a:pos x="T2" y="T3"/>
                </a:cxn>
                <a:cxn ang="0">
                  <a:pos x="T4" y="T5"/>
                </a:cxn>
                <a:cxn ang="0">
                  <a:pos x="T6" y="T7"/>
                </a:cxn>
                <a:cxn ang="0">
                  <a:pos x="T8" y="T9"/>
                </a:cxn>
              </a:cxnLst>
              <a:rect l="0" t="0" r="r" b="b"/>
              <a:pathLst>
                <a:path w="35" h="20">
                  <a:moveTo>
                    <a:pt x="32" y="10"/>
                  </a:moveTo>
                  <a:cubicBezTo>
                    <a:pt x="35" y="4"/>
                    <a:pt x="29" y="0"/>
                    <a:pt x="21" y="0"/>
                  </a:cubicBezTo>
                  <a:cubicBezTo>
                    <a:pt x="12" y="0"/>
                    <a:pt x="4" y="4"/>
                    <a:pt x="2" y="10"/>
                  </a:cubicBezTo>
                  <a:cubicBezTo>
                    <a:pt x="0" y="15"/>
                    <a:pt x="5" y="20"/>
                    <a:pt x="13" y="20"/>
                  </a:cubicBezTo>
                  <a:cubicBezTo>
                    <a:pt x="22" y="20"/>
                    <a:pt x="30" y="15"/>
                    <a:pt x="32" y="10"/>
                  </a:cubicBezTo>
                  <a:close/>
                </a:path>
              </a:pathLst>
            </a:custGeom>
            <a:grpFill/>
            <a:ln>
              <a:noFill/>
            </a:ln>
          </p:spPr>
          <p:txBody>
            <a:bodyPr anchor="ctr"/>
            <a:lstStyle/>
            <a:p>
              <a:pPr algn="ctr"/>
              <a:endParaRPr/>
            </a:p>
          </p:txBody>
        </p:sp>
        <p:sp>
          <p:nvSpPr>
            <p:cNvPr id="706" name="í$ḷïḍe">
              <a:extLst>
                <a:ext uri="{FF2B5EF4-FFF2-40B4-BE49-F238E27FC236}">
                  <a16:creationId xmlns:a16="http://schemas.microsoft.com/office/drawing/2014/main" id="{FE7BFB84-862F-4DE2-960A-7615C97706E1}"/>
                </a:ext>
              </a:extLst>
            </p:cNvPr>
            <p:cNvSpPr/>
            <p:nvPr/>
          </p:nvSpPr>
          <p:spPr bwMode="auto">
            <a:xfrm>
              <a:off x="2828523" y="2623494"/>
              <a:ext cx="131151" cy="72519"/>
            </a:xfrm>
            <a:custGeom>
              <a:avLst/>
              <a:gdLst>
                <a:gd name="T0" fmla="*/ 34 w 36"/>
                <a:gd name="T1" fmla="*/ 10 h 20"/>
                <a:gd name="T2" fmla="*/ 23 w 36"/>
                <a:gd name="T3" fmla="*/ 0 h 20"/>
                <a:gd name="T4" fmla="*/ 3 w 36"/>
                <a:gd name="T5" fmla="*/ 10 h 20"/>
                <a:gd name="T6" fmla="*/ 14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6" y="4"/>
                    <a:pt x="31" y="0"/>
                    <a:pt x="23" y="0"/>
                  </a:cubicBezTo>
                  <a:cubicBezTo>
                    <a:pt x="14" y="0"/>
                    <a:pt x="5" y="4"/>
                    <a:pt x="3" y="10"/>
                  </a:cubicBezTo>
                  <a:cubicBezTo>
                    <a:pt x="0" y="16"/>
                    <a:pt x="5" y="20"/>
                    <a:pt x="14" y="20"/>
                  </a:cubicBezTo>
                  <a:cubicBezTo>
                    <a:pt x="23" y="20"/>
                    <a:pt x="32" y="16"/>
                    <a:pt x="34" y="10"/>
                  </a:cubicBezTo>
                  <a:close/>
                </a:path>
              </a:pathLst>
            </a:custGeom>
            <a:grpFill/>
            <a:ln>
              <a:noFill/>
            </a:ln>
          </p:spPr>
          <p:txBody>
            <a:bodyPr anchor="ctr"/>
            <a:lstStyle/>
            <a:p>
              <a:pPr algn="ctr"/>
              <a:endParaRPr/>
            </a:p>
          </p:txBody>
        </p:sp>
        <p:sp>
          <p:nvSpPr>
            <p:cNvPr id="707" name="íSļïdé">
              <a:extLst>
                <a:ext uri="{FF2B5EF4-FFF2-40B4-BE49-F238E27FC236}">
                  <a16:creationId xmlns:a16="http://schemas.microsoft.com/office/drawing/2014/main" id="{AA1CA1E1-830F-4703-A090-E626ABEE406B}"/>
                </a:ext>
              </a:extLst>
            </p:cNvPr>
            <p:cNvSpPr/>
            <p:nvPr/>
          </p:nvSpPr>
          <p:spPr bwMode="auto">
            <a:xfrm>
              <a:off x="2970474" y="2623494"/>
              <a:ext cx="128065" cy="72519"/>
            </a:xfrm>
            <a:custGeom>
              <a:avLst/>
              <a:gdLst>
                <a:gd name="T0" fmla="*/ 33 w 35"/>
                <a:gd name="T1" fmla="*/ 10 h 20"/>
                <a:gd name="T2" fmla="*/ 22 w 35"/>
                <a:gd name="T3" fmla="*/ 0 h 20"/>
                <a:gd name="T4" fmla="*/ 2 w 35"/>
                <a:gd name="T5" fmla="*/ 10 h 20"/>
                <a:gd name="T6" fmla="*/ 13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4"/>
                    <a:pt x="30" y="0"/>
                    <a:pt x="22" y="0"/>
                  </a:cubicBezTo>
                  <a:cubicBezTo>
                    <a:pt x="13" y="0"/>
                    <a:pt x="4" y="4"/>
                    <a:pt x="2" y="10"/>
                  </a:cubicBezTo>
                  <a:cubicBezTo>
                    <a:pt x="0" y="16"/>
                    <a:pt x="5" y="20"/>
                    <a:pt x="13" y="20"/>
                  </a:cubicBezTo>
                  <a:cubicBezTo>
                    <a:pt x="22" y="20"/>
                    <a:pt x="31" y="16"/>
                    <a:pt x="33" y="10"/>
                  </a:cubicBezTo>
                  <a:close/>
                </a:path>
              </a:pathLst>
            </a:custGeom>
            <a:grpFill/>
            <a:ln>
              <a:noFill/>
            </a:ln>
          </p:spPr>
          <p:txBody>
            <a:bodyPr anchor="ctr"/>
            <a:lstStyle/>
            <a:p>
              <a:pPr algn="ctr"/>
              <a:endParaRPr/>
            </a:p>
          </p:txBody>
        </p:sp>
        <p:sp>
          <p:nvSpPr>
            <p:cNvPr id="708" name="isľiḋê">
              <a:extLst>
                <a:ext uri="{FF2B5EF4-FFF2-40B4-BE49-F238E27FC236}">
                  <a16:creationId xmlns:a16="http://schemas.microsoft.com/office/drawing/2014/main" id="{78454082-55C1-4D74-BFFE-93BC11180C2C}"/>
                </a:ext>
              </a:extLst>
            </p:cNvPr>
            <p:cNvSpPr/>
            <p:nvPr/>
          </p:nvSpPr>
          <p:spPr bwMode="auto">
            <a:xfrm>
              <a:off x="3109339" y="2623494"/>
              <a:ext cx="128065" cy="72519"/>
            </a:xfrm>
            <a:custGeom>
              <a:avLst/>
              <a:gdLst>
                <a:gd name="T0" fmla="*/ 33 w 35"/>
                <a:gd name="T1" fmla="*/ 10 h 20"/>
                <a:gd name="T2" fmla="*/ 22 w 35"/>
                <a:gd name="T3" fmla="*/ 0 h 20"/>
                <a:gd name="T4" fmla="*/ 2 w 35"/>
                <a:gd name="T5" fmla="*/ 10 h 20"/>
                <a:gd name="T6" fmla="*/ 14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4"/>
                    <a:pt x="30" y="0"/>
                    <a:pt x="22" y="0"/>
                  </a:cubicBezTo>
                  <a:cubicBezTo>
                    <a:pt x="13" y="0"/>
                    <a:pt x="4" y="4"/>
                    <a:pt x="2" y="10"/>
                  </a:cubicBezTo>
                  <a:cubicBezTo>
                    <a:pt x="0" y="16"/>
                    <a:pt x="5" y="20"/>
                    <a:pt x="14" y="20"/>
                  </a:cubicBezTo>
                  <a:cubicBezTo>
                    <a:pt x="22" y="20"/>
                    <a:pt x="31" y="16"/>
                    <a:pt x="33" y="10"/>
                  </a:cubicBezTo>
                  <a:close/>
                </a:path>
              </a:pathLst>
            </a:custGeom>
            <a:grpFill/>
            <a:ln>
              <a:noFill/>
            </a:ln>
          </p:spPr>
          <p:txBody>
            <a:bodyPr anchor="ctr"/>
            <a:lstStyle/>
            <a:p>
              <a:pPr algn="ctr"/>
              <a:endParaRPr/>
            </a:p>
          </p:txBody>
        </p:sp>
        <p:sp>
          <p:nvSpPr>
            <p:cNvPr id="709" name="íṣļiḍê">
              <a:extLst>
                <a:ext uri="{FF2B5EF4-FFF2-40B4-BE49-F238E27FC236}">
                  <a16:creationId xmlns:a16="http://schemas.microsoft.com/office/drawing/2014/main" id="{505B9954-31B3-46B6-AC51-E657F4295D4C}"/>
                </a:ext>
              </a:extLst>
            </p:cNvPr>
            <p:cNvSpPr/>
            <p:nvPr/>
          </p:nvSpPr>
          <p:spPr bwMode="auto">
            <a:xfrm>
              <a:off x="2793036" y="2714528"/>
              <a:ext cx="131151" cy="80233"/>
            </a:xfrm>
            <a:custGeom>
              <a:avLst/>
              <a:gdLst>
                <a:gd name="T0" fmla="*/ 34 w 36"/>
                <a:gd name="T1" fmla="*/ 11 h 22"/>
                <a:gd name="T2" fmla="*/ 22 w 36"/>
                <a:gd name="T3" fmla="*/ 0 h 22"/>
                <a:gd name="T4" fmla="*/ 2 w 36"/>
                <a:gd name="T5" fmla="*/ 11 h 22"/>
                <a:gd name="T6" fmla="*/ 13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6" y="5"/>
                    <a:pt x="31" y="0"/>
                    <a:pt x="22" y="0"/>
                  </a:cubicBezTo>
                  <a:cubicBezTo>
                    <a:pt x="14" y="0"/>
                    <a:pt x="4" y="5"/>
                    <a:pt x="2" y="11"/>
                  </a:cubicBezTo>
                  <a:cubicBezTo>
                    <a:pt x="0" y="17"/>
                    <a:pt x="5" y="22"/>
                    <a:pt x="13" y="22"/>
                  </a:cubicBezTo>
                  <a:cubicBezTo>
                    <a:pt x="22" y="22"/>
                    <a:pt x="31" y="17"/>
                    <a:pt x="34" y="11"/>
                  </a:cubicBezTo>
                  <a:close/>
                </a:path>
              </a:pathLst>
            </a:custGeom>
            <a:grpFill/>
            <a:ln>
              <a:noFill/>
            </a:ln>
          </p:spPr>
          <p:txBody>
            <a:bodyPr anchor="ctr"/>
            <a:lstStyle/>
            <a:p>
              <a:pPr algn="ctr"/>
              <a:endParaRPr/>
            </a:p>
          </p:txBody>
        </p:sp>
        <p:sp>
          <p:nvSpPr>
            <p:cNvPr id="710" name="îṩliďè">
              <a:extLst>
                <a:ext uri="{FF2B5EF4-FFF2-40B4-BE49-F238E27FC236}">
                  <a16:creationId xmlns:a16="http://schemas.microsoft.com/office/drawing/2014/main" id="{DCD857CB-20C1-4E4C-B3EB-9A79B754031C}"/>
                </a:ext>
              </a:extLst>
            </p:cNvPr>
            <p:cNvSpPr/>
            <p:nvPr/>
          </p:nvSpPr>
          <p:spPr bwMode="auto">
            <a:xfrm>
              <a:off x="2930358" y="2714528"/>
              <a:ext cx="135779" cy="80233"/>
            </a:xfrm>
            <a:custGeom>
              <a:avLst/>
              <a:gdLst>
                <a:gd name="T0" fmla="*/ 34 w 37"/>
                <a:gd name="T1" fmla="*/ 11 h 22"/>
                <a:gd name="T2" fmla="*/ 23 w 37"/>
                <a:gd name="T3" fmla="*/ 0 h 22"/>
                <a:gd name="T4" fmla="*/ 3 w 37"/>
                <a:gd name="T5" fmla="*/ 11 h 22"/>
                <a:gd name="T6" fmla="*/ 14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7" y="5"/>
                    <a:pt x="31" y="0"/>
                    <a:pt x="23" y="0"/>
                  </a:cubicBezTo>
                  <a:cubicBezTo>
                    <a:pt x="14" y="0"/>
                    <a:pt x="5" y="5"/>
                    <a:pt x="3" y="11"/>
                  </a:cubicBezTo>
                  <a:cubicBezTo>
                    <a:pt x="0" y="17"/>
                    <a:pt x="5" y="22"/>
                    <a:pt x="14" y="22"/>
                  </a:cubicBezTo>
                  <a:cubicBezTo>
                    <a:pt x="23" y="22"/>
                    <a:pt x="32" y="17"/>
                    <a:pt x="34" y="11"/>
                  </a:cubicBezTo>
                  <a:close/>
                </a:path>
              </a:pathLst>
            </a:custGeom>
            <a:grpFill/>
            <a:ln>
              <a:noFill/>
            </a:ln>
          </p:spPr>
          <p:txBody>
            <a:bodyPr anchor="ctr"/>
            <a:lstStyle/>
            <a:p>
              <a:pPr algn="ctr"/>
              <a:endParaRPr/>
            </a:p>
          </p:txBody>
        </p:sp>
        <p:sp>
          <p:nvSpPr>
            <p:cNvPr id="711" name="îṣḷiďè">
              <a:extLst>
                <a:ext uri="{FF2B5EF4-FFF2-40B4-BE49-F238E27FC236}">
                  <a16:creationId xmlns:a16="http://schemas.microsoft.com/office/drawing/2014/main" id="{46E6AD21-384B-4AEC-9A4E-9A393F83B910}"/>
                </a:ext>
              </a:extLst>
            </p:cNvPr>
            <p:cNvSpPr/>
            <p:nvPr/>
          </p:nvSpPr>
          <p:spPr bwMode="auto">
            <a:xfrm>
              <a:off x="2894870" y="2810191"/>
              <a:ext cx="131151" cy="80233"/>
            </a:xfrm>
            <a:custGeom>
              <a:avLst/>
              <a:gdLst>
                <a:gd name="T0" fmla="*/ 34 w 36"/>
                <a:gd name="T1" fmla="*/ 11 h 22"/>
                <a:gd name="T2" fmla="*/ 22 w 36"/>
                <a:gd name="T3" fmla="*/ 0 h 22"/>
                <a:gd name="T4" fmla="*/ 2 w 36"/>
                <a:gd name="T5" fmla="*/ 11 h 22"/>
                <a:gd name="T6" fmla="*/ 14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6" y="5"/>
                    <a:pt x="31" y="0"/>
                    <a:pt x="22" y="0"/>
                  </a:cubicBezTo>
                  <a:cubicBezTo>
                    <a:pt x="14" y="0"/>
                    <a:pt x="4" y="5"/>
                    <a:pt x="2" y="11"/>
                  </a:cubicBezTo>
                  <a:cubicBezTo>
                    <a:pt x="0" y="17"/>
                    <a:pt x="5" y="22"/>
                    <a:pt x="14" y="22"/>
                  </a:cubicBezTo>
                  <a:cubicBezTo>
                    <a:pt x="23" y="22"/>
                    <a:pt x="32" y="17"/>
                    <a:pt x="34" y="11"/>
                  </a:cubicBezTo>
                  <a:close/>
                </a:path>
              </a:pathLst>
            </a:custGeom>
            <a:grpFill/>
            <a:ln>
              <a:noFill/>
            </a:ln>
          </p:spPr>
          <p:txBody>
            <a:bodyPr anchor="ctr"/>
            <a:lstStyle/>
            <a:p>
              <a:pPr algn="ctr"/>
              <a:endParaRPr/>
            </a:p>
          </p:txBody>
        </p:sp>
        <p:sp>
          <p:nvSpPr>
            <p:cNvPr id="712" name="ïšľíḓè">
              <a:extLst>
                <a:ext uri="{FF2B5EF4-FFF2-40B4-BE49-F238E27FC236}">
                  <a16:creationId xmlns:a16="http://schemas.microsoft.com/office/drawing/2014/main" id="{A17360A3-EBB4-401C-B499-FBB70F0013E0}"/>
                </a:ext>
              </a:extLst>
            </p:cNvPr>
            <p:cNvSpPr/>
            <p:nvPr/>
          </p:nvSpPr>
          <p:spPr bwMode="auto">
            <a:xfrm>
              <a:off x="2978189" y="2271702"/>
              <a:ext cx="124979" cy="69433"/>
            </a:xfrm>
            <a:custGeom>
              <a:avLst/>
              <a:gdLst>
                <a:gd name="T0" fmla="*/ 32 w 34"/>
                <a:gd name="T1" fmla="*/ 9 h 19"/>
                <a:gd name="T2" fmla="*/ 21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5" y="4"/>
                    <a:pt x="2" y="9"/>
                  </a:cubicBezTo>
                  <a:cubicBezTo>
                    <a:pt x="0" y="14"/>
                    <a:pt x="5" y="19"/>
                    <a:pt x="13" y="19"/>
                  </a:cubicBezTo>
                  <a:cubicBezTo>
                    <a:pt x="22" y="19"/>
                    <a:pt x="30" y="14"/>
                    <a:pt x="32" y="9"/>
                  </a:cubicBezTo>
                  <a:close/>
                </a:path>
              </a:pathLst>
            </a:custGeom>
            <a:grpFill/>
            <a:ln>
              <a:noFill/>
            </a:ln>
          </p:spPr>
          <p:txBody>
            <a:bodyPr anchor="ctr"/>
            <a:lstStyle/>
            <a:p>
              <a:pPr algn="ctr"/>
              <a:endParaRPr/>
            </a:p>
          </p:txBody>
        </p:sp>
        <p:sp>
          <p:nvSpPr>
            <p:cNvPr id="713" name="îṩlïḓè">
              <a:extLst>
                <a:ext uri="{FF2B5EF4-FFF2-40B4-BE49-F238E27FC236}">
                  <a16:creationId xmlns:a16="http://schemas.microsoft.com/office/drawing/2014/main" id="{96725A28-9C68-49C1-8CAE-2EBEC685762C}"/>
                </a:ext>
              </a:extLst>
            </p:cNvPr>
            <p:cNvSpPr/>
            <p:nvPr/>
          </p:nvSpPr>
          <p:spPr bwMode="auto">
            <a:xfrm>
              <a:off x="3113969" y="2271702"/>
              <a:ext cx="120350" cy="69433"/>
            </a:xfrm>
            <a:custGeom>
              <a:avLst/>
              <a:gdLst>
                <a:gd name="T0" fmla="*/ 31 w 33"/>
                <a:gd name="T1" fmla="*/ 9 h 19"/>
                <a:gd name="T2" fmla="*/ 20 w 33"/>
                <a:gd name="T3" fmla="*/ 0 h 19"/>
                <a:gd name="T4" fmla="*/ 2 w 33"/>
                <a:gd name="T5" fmla="*/ 9 h 19"/>
                <a:gd name="T6" fmla="*/ 13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8" y="0"/>
                    <a:pt x="20" y="0"/>
                  </a:cubicBezTo>
                  <a:cubicBezTo>
                    <a:pt x="12" y="0"/>
                    <a:pt x="4" y="4"/>
                    <a:pt x="2"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714" name="iṩļïḑe">
              <a:extLst>
                <a:ext uri="{FF2B5EF4-FFF2-40B4-BE49-F238E27FC236}">
                  <a16:creationId xmlns:a16="http://schemas.microsoft.com/office/drawing/2014/main" id="{1C848A9E-34B9-45EC-A5CF-0008A1ACB647}"/>
                </a:ext>
              </a:extLst>
            </p:cNvPr>
            <p:cNvSpPr/>
            <p:nvPr/>
          </p:nvSpPr>
          <p:spPr bwMode="auto">
            <a:xfrm>
              <a:off x="3245119" y="2271702"/>
              <a:ext cx="120350" cy="69433"/>
            </a:xfrm>
            <a:custGeom>
              <a:avLst/>
              <a:gdLst>
                <a:gd name="T0" fmla="*/ 32 w 33"/>
                <a:gd name="T1" fmla="*/ 9 h 19"/>
                <a:gd name="T2" fmla="*/ 20 w 33"/>
                <a:gd name="T3" fmla="*/ 0 h 19"/>
                <a:gd name="T4" fmla="*/ 2 w 33"/>
                <a:gd name="T5" fmla="*/ 9 h 19"/>
                <a:gd name="T6" fmla="*/ 13 w 33"/>
                <a:gd name="T7" fmla="*/ 19 h 19"/>
                <a:gd name="T8" fmla="*/ 32 w 33"/>
                <a:gd name="T9" fmla="*/ 9 h 19"/>
              </a:gdLst>
              <a:ahLst/>
              <a:cxnLst>
                <a:cxn ang="0">
                  <a:pos x="T0" y="T1"/>
                </a:cxn>
                <a:cxn ang="0">
                  <a:pos x="T2" y="T3"/>
                </a:cxn>
                <a:cxn ang="0">
                  <a:pos x="T4" y="T5"/>
                </a:cxn>
                <a:cxn ang="0">
                  <a:pos x="T6" y="T7"/>
                </a:cxn>
                <a:cxn ang="0">
                  <a:pos x="T8" y="T9"/>
                </a:cxn>
              </a:cxnLst>
              <a:rect l="0" t="0" r="r" b="b"/>
              <a:pathLst>
                <a:path w="33" h="19">
                  <a:moveTo>
                    <a:pt x="32" y="9"/>
                  </a:moveTo>
                  <a:cubicBezTo>
                    <a:pt x="33" y="4"/>
                    <a:pt x="28" y="0"/>
                    <a:pt x="20" y="0"/>
                  </a:cubicBezTo>
                  <a:cubicBezTo>
                    <a:pt x="12" y="0"/>
                    <a:pt x="4" y="4"/>
                    <a:pt x="2" y="9"/>
                  </a:cubicBezTo>
                  <a:cubicBezTo>
                    <a:pt x="0" y="14"/>
                    <a:pt x="5" y="19"/>
                    <a:pt x="13" y="19"/>
                  </a:cubicBezTo>
                  <a:cubicBezTo>
                    <a:pt x="21" y="19"/>
                    <a:pt x="30" y="14"/>
                    <a:pt x="32" y="9"/>
                  </a:cubicBezTo>
                  <a:close/>
                </a:path>
              </a:pathLst>
            </a:custGeom>
            <a:grpFill/>
            <a:ln>
              <a:noFill/>
            </a:ln>
          </p:spPr>
          <p:txBody>
            <a:bodyPr anchor="ctr"/>
            <a:lstStyle/>
            <a:p>
              <a:pPr algn="ctr"/>
              <a:endParaRPr/>
            </a:p>
          </p:txBody>
        </p:sp>
        <p:sp>
          <p:nvSpPr>
            <p:cNvPr id="715" name="íṡḷïḋê">
              <a:extLst>
                <a:ext uri="{FF2B5EF4-FFF2-40B4-BE49-F238E27FC236}">
                  <a16:creationId xmlns:a16="http://schemas.microsoft.com/office/drawing/2014/main" id="{31BE461A-9E78-433A-95F8-733B2440AF03}"/>
                </a:ext>
              </a:extLst>
            </p:cNvPr>
            <p:cNvSpPr/>
            <p:nvPr/>
          </p:nvSpPr>
          <p:spPr bwMode="auto">
            <a:xfrm>
              <a:off x="3376270" y="2271702"/>
              <a:ext cx="123436" cy="69433"/>
            </a:xfrm>
            <a:custGeom>
              <a:avLst/>
              <a:gdLst>
                <a:gd name="T0" fmla="*/ 32 w 34"/>
                <a:gd name="T1" fmla="*/ 9 h 19"/>
                <a:gd name="T2" fmla="*/ 20 w 34"/>
                <a:gd name="T3" fmla="*/ 0 h 19"/>
                <a:gd name="T4" fmla="*/ 2 w 34"/>
                <a:gd name="T5" fmla="*/ 9 h 19"/>
                <a:gd name="T6" fmla="*/ 14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8" y="0"/>
                    <a:pt x="20" y="0"/>
                  </a:cubicBezTo>
                  <a:cubicBezTo>
                    <a:pt x="12" y="0"/>
                    <a:pt x="4" y="4"/>
                    <a:pt x="2" y="9"/>
                  </a:cubicBezTo>
                  <a:cubicBezTo>
                    <a:pt x="0" y="14"/>
                    <a:pt x="6" y="19"/>
                    <a:pt x="14" y="19"/>
                  </a:cubicBezTo>
                  <a:cubicBezTo>
                    <a:pt x="22" y="19"/>
                    <a:pt x="30" y="14"/>
                    <a:pt x="32" y="9"/>
                  </a:cubicBezTo>
                  <a:close/>
                </a:path>
              </a:pathLst>
            </a:custGeom>
            <a:grpFill/>
            <a:ln>
              <a:noFill/>
            </a:ln>
          </p:spPr>
          <p:txBody>
            <a:bodyPr anchor="ctr"/>
            <a:lstStyle/>
            <a:p>
              <a:pPr algn="ctr"/>
              <a:endParaRPr/>
            </a:p>
          </p:txBody>
        </p:sp>
        <p:sp>
          <p:nvSpPr>
            <p:cNvPr id="716" name="ïś1iḍè">
              <a:extLst>
                <a:ext uri="{FF2B5EF4-FFF2-40B4-BE49-F238E27FC236}">
                  <a16:creationId xmlns:a16="http://schemas.microsoft.com/office/drawing/2014/main" id="{96317964-2CE2-4C61-8C7D-484C7F3A4C7A}"/>
                </a:ext>
              </a:extLst>
            </p:cNvPr>
            <p:cNvSpPr/>
            <p:nvPr/>
          </p:nvSpPr>
          <p:spPr bwMode="auto">
            <a:xfrm>
              <a:off x="3336153" y="2031003"/>
              <a:ext cx="120350" cy="61718"/>
            </a:xfrm>
            <a:custGeom>
              <a:avLst/>
              <a:gdLst>
                <a:gd name="T0" fmla="*/ 31 w 33"/>
                <a:gd name="T1" fmla="*/ 9 h 17"/>
                <a:gd name="T2" fmla="*/ 20 w 33"/>
                <a:gd name="T3" fmla="*/ 0 h 17"/>
                <a:gd name="T4" fmla="*/ 2 w 33"/>
                <a:gd name="T5" fmla="*/ 9 h 17"/>
                <a:gd name="T6" fmla="*/ 13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8" y="0"/>
                    <a:pt x="20" y="0"/>
                  </a:cubicBezTo>
                  <a:cubicBezTo>
                    <a:pt x="12" y="0"/>
                    <a:pt x="4" y="4"/>
                    <a:pt x="2" y="9"/>
                  </a:cubicBezTo>
                  <a:cubicBezTo>
                    <a:pt x="0" y="13"/>
                    <a:pt x="5" y="17"/>
                    <a:pt x="13" y="17"/>
                  </a:cubicBezTo>
                  <a:cubicBezTo>
                    <a:pt x="21" y="17"/>
                    <a:pt x="29" y="13"/>
                    <a:pt x="31" y="9"/>
                  </a:cubicBezTo>
                  <a:close/>
                </a:path>
              </a:pathLst>
            </a:custGeom>
            <a:grpFill/>
            <a:ln>
              <a:noFill/>
            </a:ln>
          </p:spPr>
          <p:txBody>
            <a:bodyPr anchor="ctr"/>
            <a:lstStyle/>
            <a:p>
              <a:pPr algn="ctr"/>
              <a:endParaRPr/>
            </a:p>
          </p:txBody>
        </p:sp>
        <p:sp>
          <p:nvSpPr>
            <p:cNvPr id="717" name="îSlïdè">
              <a:extLst>
                <a:ext uri="{FF2B5EF4-FFF2-40B4-BE49-F238E27FC236}">
                  <a16:creationId xmlns:a16="http://schemas.microsoft.com/office/drawing/2014/main" id="{489F572B-3EEE-4D79-AFA7-71D2753E29BC}"/>
                </a:ext>
              </a:extLst>
            </p:cNvPr>
            <p:cNvSpPr/>
            <p:nvPr/>
          </p:nvSpPr>
          <p:spPr bwMode="auto">
            <a:xfrm>
              <a:off x="3467303" y="2031003"/>
              <a:ext cx="112636" cy="61718"/>
            </a:xfrm>
            <a:custGeom>
              <a:avLst/>
              <a:gdLst>
                <a:gd name="T0" fmla="*/ 30 w 31"/>
                <a:gd name="T1" fmla="*/ 9 h 17"/>
                <a:gd name="T2" fmla="*/ 19 w 31"/>
                <a:gd name="T3" fmla="*/ 0 h 17"/>
                <a:gd name="T4" fmla="*/ 1 w 31"/>
                <a:gd name="T5" fmla="*/ 9 h 17"/>
                <a:gd name="T6" fmla="*/ 12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31" y="4"/>
                    <a:pt x="26" y="0"/>
                    <a:pt x="19" y="0"/>
                  </a:cubicBezTo>
                  <a:cubicBezTo>
                    <a:pt x="11" y="0"/>
                    <a:pt x="3" y="4"/>
                    <a:pt x="1" y="9"/>
                  </a:cubicBezTo>
                  <a:cubicBezTo>
                    <a:pt x="0" y="13"/>
                    <a:pt x="5" y="17"/>
                    <a:pt x="12" y="17"/>
                  </a:cubicBezTo>
                  <a:cubicBezTo>
                    <a:pt x="20" y="17"/>
                    <a:pt x="28" y="13"/>
                    <a:pt x="30" y="9"/>
                  </a:cubicBezTo>
                  <a:close/>
                </a:path>
              </a:pathLst>
            </a:custGeom>
            <a:grpFill/>
            <a:ln>
              <a:noFill/>
            </a:ln>
          </p:spPr>
          <p:txBody>
            <a:bodyPr anchor="ctr"/>
            <a:lstStyle/>
            <a:p>
              <a:pPr algn="ctr"/>
              <a:endParaRPr/>
            </a:p>
          </p:txBody>
        </p:sp>
        <p:sp>
          <p:nvSpPr>
            <p:cNvPr id="718" name="íšḻiḑe">
              <a:extLst>
                <a:ext uri="{FF2B5EF4-FFF2-40B4-BE49-F238E27FC236}">
                  <a16:creationId xmlns:a16="http://schemas.microsoft.com/office/drawing/2014/main" id="{393B2661-8D76-4596-96BD-1B5D3A586A5D}"/>
                </a:ext>
              </a:extLst>
            </p:cNvPr>
            <p:cNvSpPr/>
            <p:nvPr/>
          </p:nvSpPr>
          <p:spPr bwMode="auto">
            <a:xfrm>
              <a:off x="3306837" y="2108150"/>
              <a:ext cx="120350" cy="64804"/>
            </a:xfrm>
            <a:custGeom>
              <a:avLst/>
              <a:gdLst>
                <a:gd name="T0" fmla="*/ 31 w 33"/>
                <a:gd name="T1" fmla="*/ 9 h 18"/>
                <a:gd name="T2" fmla="*/ 20 w 33"/>
                <a:gd name="T3" fmla="*/ 0 h 18"/>
                <a:gd name="T4" fmla="*/ 2 w 33"/>
                <a:gd name="T5" fmla="*/ 9 h 18"/>
                <a:gd name="T6" fmla="*/ 13 w 33"/>
                <a:gd name="T7" fmla="*/ 18 h 18"/>
                <a:gd name="T8" fmla="*/ 31 w 33"/>
                <a:gd name="T9" fmla="*/ 9 h 18"/>
              </a:gdLst>
              <a:ahLst/>
              <a:cxnLst>
                <a:cxn ang="0">
                  <a:pos x="T0" y="T1"/>
                </a:cxn>
                <a:cxn ang="0">
                  <a:pos x="T2" y="T3"/>
                </a:cxn>
                <a:cxn ang="0">
                  <a:pos x="T4" y="T5"/>
                </a:cxn>
                <a:cxn ang="0">
                  <a:pos x="T6" y="T7"/>
                </a:cxn>
                <a:cxn ang="0">
                  <a:pos x="T8" y="T9"/>
                </a:cxn>
              </a:cxnLst>
              <a:rect l="0" t="0" r="r" b="b"/>
              <a:pathLst>
                <a:path w="33" h="18">
                  <a:moveTo>
                    <a:pt x="31" y="9"/>
                  </a:moveTo>
                  <a:cubicBezTo>
                    <a:pt x="33" y="4"/>
                    <a:pt x="28" y="0"/>
                    <a:pt x="20" y="0"/>
                  </a:cubicBezTo>
                  <a:cubicBezTo>
                    <a:pt x="12" y="0"/>
                    <a:pt x="4" y="4"/>
                    <a:pt x="2" y="9"/>
                  </a:cubicBezTo>
                  <a:cubicBezTo>
                    <a:pt x="0" y="14"/>
                    <a:pt x="5" y="18"/>
                    <a:pt x="13" y="18"/>
                  </a:cubicBezTo>
                  <a:cubicBezTo>
                    <a:pt x="21" y="18"/>
                    <a:pt x="29" y="14"/>
                    <a:pt x="31" y="9"/>
                  </a:cubicBezTo>
                  <a:close/>
                </a:path>
              </a:pathLst>
            </a:custGeom>
            <a:grpFill/>
            <a:ln>
              <a:noFill/>
            </a:ln>
          </p:spPr>
          <p:txBody>
            <a:bodyPr anchor="ctr"/>
            <a:lstStyle/>
            <a:p>
              <a:pPr algn="ctr"/>
              <a:endParaRPr/>
            </a:p>
          </p:txBody>
        </p:sp>
        <p:sp>
          <p:nvSpPr>
            <p:cNvPr id="719" name="îšḷiďè">
              <a:extLst>
                <a:ext uri="{FF2B5EF4-FFF2-40B4-BE49-F238E27FC236}">
                  <a16:creationId xmlns:a16="http://schemas.microsoft.com/office/drawing/2014/main" id="{AE077B31-5D0B-4EF1-B6FD-94C760AA21A8}"/>
                </a:ext>
              </a:extLst>
            </p:cNvPr>
            <p:cNvSpPr/>
            <p:nvPr/>
          </p:nvSpPr>
          <p:spPr bwMode="auto">
            <a:xfrm>
              <a:off x="3437988" y="2108150"/>
              <a:ext cx="117264" cy="64804"/>
            </a:xfrm>
            <a:custGeom>
              <a:avLst/>
              <a:gdLst>
                <a:gd name="T0" fmla="*/ 30 w 32"/>
                <a:gd name="T1" fmla="*/ 9 h 18"/>
                <a:gd name="T2" fmla="*/ 19 w 32"/>
                <a:gd name="T3" fmla="*/ 0 h 18"/>
                <a:gd name="T4" fmla="*/ 1 w 32"/>
                <a:gd name="T5" fmla="*/ 9 h 18"/>
                <a:gd name="T6" fmla="*/ 13 w 32"/>
                <a:gd name="T7" fmla="*/ 18 h 18"/>
                <a:gd name="T8" fmla="*/ 30 w 32"/>
                <a:gd name="T9" fmla="*/ 9 h 18"/>
              </a:gdLst>
              <a:ahLst/>
              <a:cxnLst>
                <a:cxn ang="0">
                  <a:pos x="T0" y="T1"/>
                </a:cxn>
                <a:cxn ang="0">
                  <a:pos x="T2" y="T3"/>
                </a:cxn>
                <a:cxn ang="0">
                  <a:pos x="T4" y="T5"/>
                </a:cxn>
                <a:cxn ang="0">
                  <a:pos x="T6" y="T7"/>
                </a:cxn>
                <a:cxn ang="0">
                  <a:pos x="T8" y="T9"/>
                </a:cxn>
              </a:cxnLst>
              <a:rect l="0" t="0" r="r" b="b"/>
              <a:pathLst>
                <a:path w="32" h="18">
                  <a:moveTo>
                    <a:pt x="30" y="9"/>
                  </a:moveTo>
                  <a:cubicBezTo>
                    <a:pt x="32" y="4"/>
                    <a:pt x="27" y="0"/>
                    <a:pt x="19" y="0"/>
                  </a:cubicBezTo>
                  <a:cubicBezTo>
                    <a:pt x="11" y="0"/>
                    <a:pt x="3" y="4"/>
                    <a:pt x="1" y="9"/>
                  </a:cubicBezTo>
                  <a:cubicBezTo>
                    <a:pt x="0" y="14"/>
                    <a:pt x="5" y="18"/>
                    <a:pt x="13" y="18"/>
                  </a:cubicBezTo>
                  <a:cubicBezTo>
                    <a:pt x="21" y="18"/>
                    <a:pt x="29" y="14"/>
                    <a:pt x="30" y="9"/>
                  </a:cubicBezTo>
                  <a:close/>
                </a:path>
              </a:pathLst>
            </a:custGeom>
            <a:grpFill/>
            <a:ln>
              <a:noFill/>
            </a:ln>
          </p:spPr>
          <p:txBody>
            <a:bodyPr anchor="ctr"/>
            <a:lstStyle/>
            <a:p>
              <a:pPr algn="ctr"/>
              <a:endParaRPr/>
            </a:p>
          </p:txBody>
        </p:sp>
        <p:sp>
          <p:nvSpPr>
            <p:cNvPr id="720" name="ïṣ1îḓé">
              <a:extLst>
                <a:ext uri="{FF2B5EF4-FFF2-40B4-BE49-F238E27FC236}">
                  <a16:creationId xmlns:a16="http://schemas.microsoft.com/office/drawing/2014/main" id="{B84035A9-0444-4E64-896B-5E8F7084B914}"/>
                </a:ext>
              </a:extLst>
            </p:cNvPr>
            <p:cNvSpPr/>
            <p:nvPr/>
          </p:nvSpPr>
          <p:spPr bwMode="auto">
            <a:xfrm>
              <a:off x="3566052" y="2108150"/>
              <a:ext cx="117264" cy="64804"/>
            </a:xfrm>
            <a:custGeom>
              <a:avLst/>
              <a:gdLst>
                <a:gd name="T0" fmla="*/ 31 w 32"/>
                <a:gd name="T1" fmla="*/ 9 h 18"/>
                <a:gd name="T2" fmla="*/ 19 w 32"/>
                <a:gd name="T3" fmla="*/ 0 h 18"/>
                <a:gd name="T4" fmla="*/ 2 w 32"/>
                <a:gd name="T5" fmla="*/ 9 h 18"/>
                <a:gd name="T6" fmla="*/ 13 w 32"/>
                <a:gd name="T7" fmla="*/ 18 h 18"/>
                <a:gd name="T8" fmla="*/ 31 w 32"/>
                <a:gd name="T9" fmla="*/ 9 h 18"/>
              </a:gdLst>
              <a:ahLst/>
              <a:cxnLst>
                <a:cxn ang="0">
                  <a:pos x="T0" y="T1"/>
                </a:cxn>
                <a:cxn ang="0">
                  <a:pos x="T2" y="T3"/>
                </a:cxn>
                <a:cxn ang="0">
                  <a:pos x="T4" y="T5"/>
                </a:cxn>
                <a:cxn ang="0">
                  <a:pos x="T6" y="T7"/>
                </a:cxn>
                <a:cxn ang="0">
                  <a:pos x="T8" y="T9"/>
                </a:cxn>
              </a:cxnLst>
              <a:rect l="0" t="0" r="r" b="b"/>
              <a:pathLst>
                <a:path w="32" h="18">
                  <a:moveTo>
                    <a:pt x="31" y="9"/>
                  </a:moveTo>
                  <a:cubicBezTo>
                    <a:pt x="32" y="4"/>
                    <a:pt x="27" y="0"/>
                    <a:pt x="19" y="0"/>
                  </a:cubicBezTo>
                  <a:cubicBezTo>
                    <a:pt x="11" y="0"/>
                    <a:pt x="4" y="4"/>
                    <a:pt x="2" y="9"/>
                  </a:cubicBezTo>
                  <a:cubicBezTo>
                    <a:pt x="0" y="14"/>
                    <a:pt x="5" y="18"/>
                    <a:pt x="13" y="18"/>
                  </a:cubicBezTo>
                  <a:cubicBezTo>
                    <a:pt x="21" y="18"/>
                    <a:pt x="29" y="14"/>
                    <a:pt x="31" y="9"/>
                  </a:cubicBezTo>
                  <a:close/>
                </a:path>
              </a:pathLst>
            </a:custGeom>
            <a:grpFill/>
            <a:ln>
              <a:noFill/>
            </a:ln>
          </p:spPr>
          <p:txBody>
            <a:bodyPr anchor="ctr"/>
            <a:lstStyle/>
            <a:p>
              <a:pPr algn="ctr"/>
              <a:endParaRPr/>
            </a:p>
          </p:txBody>
        </p:sp>
        <p:sp>
          <p:nvSpPr>
            <p:cNvPr id="721" name="îsļíḑè">
              <a:extLst>
                <a:ext uri="{FF2B5EF4-FFF2-40B4-BE49-F238E27FC236}">
                  <a16:creationId xmlns:a16="http://schemas.microsoft.com/office/drawing/2014/main" id="{0F434263-B16F-4F0D-8562-FBC4CA058555}"/>
                </a:ext>
              </a:extLst>
            </p:cNvPr>
            <p:cNvSpPr/>
            <p:nvPr/>
          </p:nvSpPr>
          <p:spPr bwMode="auto">
            <a:xfrm>
              <a:off x="3697203" y="2108150"/>
              <a:ext cx="117264" cy="64804"/>
            </a:xfrm>
            <a:custGeom>
              <a:avLst/>
              <a:gdLst>
                <a:gd name="T0" fmla="*/ 30 w 32"/>
                <a:gd name="T1" fmla="*/ 9 h 18"/>
                <a:gd name="T2" fmla="*/ 18 w 32"/>
                <a:gd name="T3" fmla="*/ 0 h 18"/>
                <a:gd name="T4" fmla="*/ 1 w 32"/>
                <a:gd name="T5" fmla="*/ 9 h 18"/>
                <a:gd name="T6" fmla="*/ 13 w 32"/>
                <a:gd name="T7" fmla="*/ 18 h 18"/>
                <a:gd name="T8" fmla="*/ 30 w 32"/>
                <a:gd name="T9" fmla="*/ 9 h 18"/>
              </a:gdLst>
              <a:ahLst/>
              <a:cxnLst>
                <a:cxn ang="0">
                  <a:pos x="T0" y="T1"/>
                </a:cxn>
                <a:cxn ang="0">
                  <a:pos x="T2" y="T3"/>
                </a:cxn>
                <a:cxn ang="0">
                  <a:pos x="T4" y="T5"/>
                </a:cxn>
                <a:cxn ang="0">
                  <a:pos x="T6" y="T7"/>
                </a:cxn>
                <a:cxn ang="0">
                  <a:pos x="T8" y="T9"/>
                </a:cxn>
              </a:cxnLst>
              <a:rect l="0" t="0" r="r" b="b"/>
              <a:pathLst>
                <a:path w="32" h="18">
                  <a:moveTo>
                    <a:pt x="30" y="9"/>
                  </a:moveTo>
                  <a:cubicBezTo>
                    <a:pt x="32" y="4"/>
                    <a:pt x="26" y="0"/>
                    <a:pt x="18" y="0"/>
                  </a:cubicBezTo>
                  <a:cubicBezTo>
                    <a:pt x="11" y="0"/>
                    <a:pt x="3" y="4"/>
                    <a:pt x="1" y="9"/>
                  </a:cubicBezTo>
                  <a:cubicBezTo>
                    <a:pt x="0" y="14"/>
                    <a:pt x="5" y="18"/>
                    <a:pt x="13" y="18"/>
                  </a:cubicBezTo>
                  <a:cubicBezTo>
                    <a:pt x="21" y="18"/>
                    <a:pt x="29" y="14"/>
                    <a:pt x="30" y="9"/>
                  </a:cubicBezTo>
                  <a:close/>
                </a:path>
              </a:pathLst>
            </a:custGeom>
            <a:grpFill/>
            <a:ln>
              <a:noFill/>
            </a:ln>
          </p:spPr>
          <p:txBody>
            <a:bodyPr anchor="ctr"/>
            <a:lstStyle/>
            <a:p>
              <a:pPr algn="ctr"/>
              <a:endParaRPr/>
            </a:p>
          </p:txBody>
        </p:sp>
        <p:sp>
          <p:nvSpPr>
            <p:cNvPr id="722" name="íṩ1ïdé">
              <a:extLst>
                <a:ext uri="{FF2B5EF4-FFF2-40B4-BE49-F238E27FC236}">
                  <a16:creationId xmlns:a16="http://schemas.microsoft.com/office/drawing/2014/main" id="{5BDE485F-4605-4FE6-9393-B01FB22451F4}"/>
                </a:ext>
              </a:extLst>
            </p:cNvPr>
            <p:cNvSpPr/>
            <p:nvPr/>
          </p:nvSpPr>
          <p:spPr bwMode="auto">
            <a:xfrm>
              <a:off x="3015220" y="2188383"/>
              <a:ext cx="120350" cy="69433"/>
            </a:xfrm>
            <a:custGeom>
              <a:avLst/>
              <a:gdLst>
                <a:gd name="T0" fmla="*/ 31 w 33"/>
                <a:gd name="T1" fmla="*/ 9 h 19"/>
                <a:gd name="T2" fmla="*/ 20 w 33"/>
                <a:gd name="T3" fmla="*/ 0 h 19"/>
                <a:gd name="T4" fmla="*/ 2 w 33"/>
                <a:gd name="T5" fmla="*/ 9 h 19"/>
                <a:gd name="T6" fmla="*/ 13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8" y="0"/>
                    <a:pt x="20" y="0"/>
                  </a:cubicBezTo>
                  <a:cubicBezTo>
                    <a:pt x="12" y="0"/>
                    <a:pt x="4" y="4"/>
                    <a:pt x="2"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723" name="isliḑé">
              <a:extLst>
                <a:ext uri="{FF2B5EF4-FFF2-40B4-BE49-F238E27FC236}">
                  <a16:creationId xmlns:a16="http://schemas.microsoft.com/office/drawing/2014/main" id="{1E7A8923-AE5A-48E0-BD29-3C0B23312059}"/>
                </a:ext>
              </a:extLst>
            </p:cNvPr>
            <p:cNvSpPr/>
            <p:nvPr/>
          </p:nvSpPr>
          <p:spPr bwMode="auto">
            <a:xfrm>
              <a:off x="3277521" y="2188383"/>
              <a:ext cx="120350" cy="69433"/>
            </a:xfrm>
            <a:custGeom>
              <a:avLst/>
              <a:gdLst>
                <a:gd name="T0" fmla="*/ 31 w 33"/>
                <a:gd name="T1" fmla="*/ 9 h 19"/>
                <a:gd name="T2" fmla="*/ 20 w 33"/>
                <a:gd name="T3" fmla="*/ 0 h 19"/>
                <a:gd name="T4" fmla="*/ 2 w 33"/>
                <a:gd name="T5" fmla="*/ 9 h 19"/>
                <a:gd name="T6" fmla="*/ 13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8" y="0"/>
                    <a:pt x="20" y="0"/>
                  </a:cubicBezTo>
                  <a:cubicBezTo>
                    <a:pt x="12" y="0"/>
                    <a:pt x="4" y="4"/>
                    <a:pt x="2"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724" name="í$ḻïḋè">
              <a:extLst>
                <a:ext uri="{FF2B5EF4-FFF2-40B4-BE49-F238E27FC236}">
                  <a16:creationId xmlns:a16="http://schemas.microsoft.com/office/drawing/2014/main" id="{2528AEA7-478A-4318-927A-A59A3A78F761}"/>
                </a:ext>
              </a:extLst>
            </p:cNvPr>
            <p:cNvSpPr/>
            <p:nvPr/>
          </p:nvSpPr>
          <p:spPr bwMode="auto">
            <a:xfrm>
              <a:off x="3408671" y="2188383"/>
              <a:ext cx="117264" cy="69433"/>
            </a:xfrm>
            <a:custGeom>
              <a:avLst/>
              <a:gdLst>
                <a:gd name="T0" fmla="*/ 31 w 32"/>
                <a:gd name="T1" fmla="*/ 9 h 19"/>
                <a:gd name="T2" fmla="*/ 19 w 32"/>
                <a:gd name="T3" fmla="*/ 0 h 19"/>
                <a:gd name="T4" fmla="*/ 1 w 32"/>
                <a:gd name="T5" fmla="*/ 9 h 19"/>
                <a:gd name="T6" fmla="*/ 13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2" y="4"/>
                    <a:pt x="27" y="0"/>
                    <a:pt x="19" y="0"/>
                  </a:cubicBezTo>
                  <a:cubicBezTo>
                    <a:pt x="11" y="0"/>
                    <a:pt x="3" y="4"/>
                    <a:pt x="1"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725" name="išlîḋé">
              <a:extLst>
                <a:ext uri="{FF2B5EF4-FFF2-40B4-BE49-F238E27FC236}">
                  <a16:creationId xmlns:a16="http://schemas.microsoft.com/office/drawing/2014/main" id="{4F040D8B-6004-4656-97D6-ED7CA3C4F911}"/>
                </a:ext>
              </a:extLst>
            </p:cNvPr>
            <p:cNvSpPr/>
            <p:nvPr/>
          </p:nvSpPr>
          <p:spPr bwMode="auto">
            <a:xfrm>
              <a:off x="3539822" y="2188383"/>
              <a:ext cx="117264" cy="69433"/>
            </a:xfrm>
            <a:custGeom>
              <a:avLst/>
              <a:gdLst>
                <a:gd name="T0" fmla="*/ 31 w 32"/>
                <a:gd name="T1" fmla="*/ 9 h 19"/>
                <a:gd name="T2" fmla="*/ 19 w 32"/>
                <a:gd name="T3" fmla="*/ 0 h 19"/>
                <a:gd name="T4" fmla="*/ 1 w 32"/>
                <a:gd name="T5" fmla="*/ 9 h 19"/>
                <a:gd name="T6" fmla="*/ 13 w 32"/>
                <a:gd name="T7" fmla="*/ 19 h 19"/>
                <a:gd name="T8" fmla="*/ 31 w 32"/>
                <a:gd name="T9" fmla="*/ 9 h 19"/>
              </a:gdLst>
              <a:ahLst/>
              <a:cxnLst>
                <a:cxn ang="0">
                  <a:pos x="T0" y="T1"/>
                </a:cxn>
                <a:cxn ang="0">
                  <a:pos x="T2" y="T3"/>
                </a:cxn>
                <a:cxn ang="0">
                  <a:pos x="T4" y="T5"/>
                </a:cxn>
                <a:cxn ang="0">
                  <a:pos x="T6" y="T7"/>
                </a:cxn>
                <a:cxn ang="0">
                  <a:pos x="T8" y="T9"/>
                </a:cxn>
              </a:cxnLst>
              <a:rect l="0" t="0" r="r" b="b"/>
              <a:pathLst>
                <a:path w="32" h="19">
                  <a:moveTo>
                    <a:pt x="31" y="9"/>
                  </a:moveTo>
                  <a:cubicBezTo>
                    <a:pt x="32" y="4"/>
                    <a:pt x="27" y="0"/>
                    <a:pt x="19" y="0"/>
                  </a:cubicBezTo>
                  <a:cubicBezTo>
                    <a:pt x="11" y="0"/>
                    <a:pt x="3" y="4"/>
                    <a:pt x="1"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726" name="íSlîḋe">
              <a:extLst>
                <a:ext uri="{FF2B5EF4-FFF2-40B4-BE49-F238E27FC236}">
                  <a16:creationId xmlns:a16="http://schemas.microsoft.com/office/drawing/2014/main" id="{35F301CE-7019-4839-ABBC-9DDF6115858D}"/>
                </a:ext>
              </a:extLst>
            </p:cNvPr>
            <p:cNvSpPr/>
            <p:nvPr/>
          </p:nvSpPr>
          <p:spPr bwMode="auto">
            <a:xfrm>
              <a:off x="3667886" y="2188383"/>
              <a:ext cx="120350" cy="69433"/>
            </a:xfrm>
            <a:custGeom>
              <a:avLst/>
              <a:gdLst>
                <a:gd name="T0" fmla="*/ 31 w 33"/>
                <a:gd name="T1" fmla="*/ 9 h 19"/>
                <a:gd name="T2" fmla="*/ 20 w 33"/>
                <a:gd name="T3" fmla="*/ 0 h 19"/>
                <a:gd name="T4" fmla="*/ 2 w 33"/>
                <a:gd name="T5" fmla="*/ 9 h 19"/>
                <a:gd name="T6" fmla="*/ 14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8" y="0"/>
                    <a:pt x="20" y="0"/>
                  </a:cubicBezTo>
                  <a:cubicBezTo>
                    <a:pt x="12" y="0"/>
                    <a:pt x="4" y="4"/>
                    <a:pt x="2" y="9"/>
                  </a:cubicBezTo>
                  <a:cubicBezTo>
                    <a:pt x="0" y="14"/>
                    <a:pt x="6" y="19"/>
                    <a:pt x="14" y="19"/>
                  </a:cubicBezTo>
                  <a:cubicBezTo>
                    <a:pt x="22" y="19"/>
                    <a:pt x="30" y="14"/>
                    <a:pt x="31" y="9"/>
                  </a:cubicBezTo>
                  <a:close/>
                </a:path>
              </a:pathLst>
            </a:custGeom>
            <a:grpFill/>
            <a:ln>
              <a:noFill/>
            </a:ln>
          </p:spPr>
          <p:txBody>
            <a:bodyPr anchor="ctr"/>
            <a:lstStyle/>
            <a:p>
              <a:pPr algn="ctr"/>
              <a:endParaRPr/>
            </a:p>
          </p:txBody>
        </p:sp>
        <p:sp>
          <p:nvSpPr>
            <p:cNvPr id="727" name="ïşlíḓe">
              <a:extLst>
                <a:ext uri="{FF2B5EF4-FFF2-40B4-BE49-F238E27FC236}">
                  <a16:creationId xmlns:a16="http://schemas.microsoft.com/office/drawing/2014/main" id="{499052EA-1810-4DA9-B4D9-3966EBDAC14E}"/>
                </a:ext>
              </a:extLst>
            </p:cNvPr>
            <p:cNvSpPr/>
            <p:nvPr/>
          </p:nvSpPr>
          <p:spPr bwMode="auto">
            <a:xfrm>
              <a:off x="3799037" y="2188383"/>
              <a:ext cx="120350" cy="69433"/>
            </a:xfrm>
            <a:custGeom>
              <a:avLst/>
              <a:gdLst>
                <a:gd name="T0" fmla="*/ 31 w 33"/>
                <a:gd name="T1" fmla="*/ 9 h 19"/>
                <a:gd name="T2" fmla="*/ 19 w 33"/>
                <a:gd name="T3" fmla="*/ 0 h 19"/>
                <a:gd name="T4" fmla="*/ 2 w 33"/>
                <a:gd name="T5" fmla="*/ 9 h 19"/>
                <a:gd name="T6" fmla="*/ 14 w 33"/>
                <a:gd name="T7" fmla="*/ 19 h 19"/>
                <a:gd name="T8" fmla="*/ 31 w 33"/>
                <a:gd name="T9" fmla="*/ 9 h 19"/>
              </a:gdLst>
              <a:ahLst/>
              <a:cxnLst>
                <a:cxn ang="0">
                  <a:pos x="T0" y="T1"/>
                </a:cxn>
                <a:cxn ang="0">
                  <a:pos x="T2" y="T3"/>
                </a:cxn>
                <a:cxn ang="0">
                  <a:pos x="T4" y="T5"/>
                </a:cxn>
                <a:cxn ang="0">
                  <a:pos x="T6" y="T7"/>
                </a:cxn>
                <a:cxn ang="0">
                  <a:pos x="T8" y="T9"/>
                </a:cxn>
              </a:cxnLst>
              <a:rect l="0" t="0" r="r" b="b"/>
              <a:pathLst>
                <a:path w="33" h="19">
                  <a:moveTo>
                    <a:pt x="31" y="9"/>
                  </a:moveTo>
                  <a:cubicBezTo>
                    <a:pt x="33" y="4"/>
                    <a:pt x="27" y="0"/>
                    <a:pt x="19" y="0"/>
                  </a:cubicBezTo>
                  <a:cubicBezTo>
                    <a:pt x="11" y="0"/>
                    <a:pt x="3" y="4"/>
                    <a:pt x="2" y="9"/>
                  </a:cubicBezTo>
                  <a:cubicBezTo>
                    <a:pt x="0" y="14"/>
                    <a:pt x="6" y="19"/>
                    <a:pt x="14" y="19"/>
                  </a:cubicBezTo>
                  <a:cubicBezTo>
                    <a:pt x="22" y="19"/>
                    <a:pt x="30" y="14"/>
                    <a:pt x="31" y="9"/>
                  </a:cubicBezTo>
                  <a:close/>
                </a:path>
              </a:pathLst>
            </a:custGeom>
            <a:grpFill/>
            <a:ln>
              <a:noFill/>
            </a:ln>
          </p:spPr>
          <p:txBody>
            <a:bodyPr anchor="ctr"/>
            <a:lstStyle/>
            <a:p>
              <a:pPr algn="ctr"/>
              <a:endParaRPr/>
            </a:p>
          </p:txBody>
        </p:sp>
        <p:sp>
          <p:nvSpPr>
            <p:cNvPr id="728" name="ïṧḷiďê">
              <a:extLst>
                <a:ext uri="{FF2B5EF4-FFF2-40B4-BE49-F238E27FC236}">
                  <a16:creationId xmlns:a16="http://schemas.microsoft.com/office/drawing/2014/main" id="{84DF0F44-96B6-49FB-8DC2-C3094EA34267}"/>
                </a:ext>
              </a:extLst>
            </p:cNvPr>
            <p:cNvSpPr/>
            <p:nvPr/>
          </p:nvSpPr>
          <p:spPr bwMode="auto">
            <a:xfrm>
              <a:off x="3424101" y="1804190"/>
              <a:ext cx="112636" cy="61718"/>
            </a:xfrm>
            <a:custGeom>
              <a:avLst/>
              <a:gdLst>
                <a:gd name="T0" fmla="*/ 29 w 31"/>
                <a:gd name="T1" fmla="*/ 9 h 17"/>
                <a:gd name="T2" fmla="*/ 19 w 31"/>
                <a:gd name="T3" fmla="*/ 0 h 17"/>
                <a:gd name="T4" fmla="*/ 2 w 31"/>
                <a:gd name="T5" fmla="*/ 9 h 17"/>
                <a:gd name="T6" fmla="*/ 13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31" y="4"/>
                    <a:pt x="26" y="0"/>
                    <a:pt x="19" y="0"/>
                  </a:cubicBezTo>
                  <a:cubicBezTo>
                    <a:pt x="11" y="0"/>
                    <a:pt x="4" y="4"/>
                    <a:pt x="2" y="9"/>
                  </a:cubicBezTo>
                  <a:cubicBezTo>
                    <a:pt x="0" y="13"/>
                    <a:pt x="5" y="17"/>
                    <a:pt x="13" y="17"/>
                  </a:cubicBezTo>
                  <a:cubicBezTo>
                    <a:pt x="20" y="17"/>
                    <a:pt x="28" y="13"/>
                    <a:pt x="29" y="9"/>
                  </a:cubicBezTo>
                  <a:close/>
                </a:path>
              </a:pathLst>
            </a:custGeom>
            <a:grpFill/>
            <a:ln>
              <a:noFill/>
            </a:ln>
          </p:spPr>
          <p:txBody>
            <a:bodyPr anchor="ctr"/>
            <a:lstStyle/>
            <a:p>
              <a:pPr algn="ctr"/>
              <a:endParaRPr/>
            </a:p>
          </p:txBody>
        </p:sp>
        <p:sp>
          <p:nvSpPr>
            <p:cNvPr id="729" name="iṧ1îḋé">
              <a:extLst>
                <a:ext uri="{FF2B5EF4-FFF2-40B4-BE49-F238E27FC236}">
                  <a16:creationId xmlns:a16="http://schemas.microsoft.com/office/drawing/2014/main" id="{8DC17BD6-CC26-4930-B185-37C3B63C7DCC}"/>
                </a:ext>
              </a:extLst>
            </p:cNvPr>
            <p:cNvSpPr/>
            <p:nvPr/>
          </p:nvSpPr>
          <p:spPr bwMode="auto">
            <a:xfrm>
              <a:off x="3394785" y="1878251"/>
              <a:ext cx="115721" cy="61718"/>
            </a:xfrm>
            <a:custGeom>
              <a:avLst/>
              <a:gdLst>
                <a:gd name="T0" fmla="*/ 30 w 32"/>
                <a:gd name="T1" fmla="*/ 9 h 17"/>
                <a:gd name="T2" fmla="*/ 19 w 32"/>
                <a:gd name="T3" fmla="*/ 0 h 17"/>
                <a:gd name="T4" fmla="*/ 2 w 32"/>
                <a:gd name="T5" fmla="*/ 9 h 17"/>
                <a:gd name="T6" fmla="*/ 13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7" y="0"/>
                    <a:pt x="19" y="0"/>
                  </a:cubicBezTo>
                  <a:cubicBezTo>
                    <a:pt x="12" y="0"/>
                    <a:pt x="4" y="4"/>
                    <a:pt x="2" y="9"/>
                  </a:cubicBezTo>
                  <a:cubicBezTo>
                    <a:pt x="0" y="13"/>
                    <a:pt x="5" y="17"/>
                    <a:pt x="13" y="17"/>
                  </a:cubicBezTo>
                  <a:cubicBezTo>
                    <a:pt x="21" y="17"/>
                    <a:pt x="28" y="13"/>
                    <a:pt x="30" y="9"/>
                  </a:cubicBezTo>
                  <a:close/>
                </a:path>
              </a:pathLst>
            </a:custGeom>
            <a:grpFill/>
            <a:ln>
              <a:noFill/>
            </a:ln>
          </p:spPr>
          <p:txBody>
            <a:bodyPr anchor="ctr"/>
            <a:lstStyle/>
            <a:p>
              <a:pPr algn="ctr"/>
              <a:endParaRPr/>
            </a:p>
          </p:txBody>
        </p:sp>
        <p:sp>
          <p:nvSpPr>
            <p:cNvPr id="730" name="îşḻiḋê">
              <a:extLst>
                <a:ext uri="{FF2B5EF4-FFF2-40B4-BE49-F238E27FC236}">
                  <a16:creationId xmlns:a16="http://schemas.microsoft.com/office/drawing/2014/main" id="{2C205A89-1C58-4335-A518-A2C63BE0C917}"/>
                </a:ext>
              </a:extLst>
            </p:cNvPr>
            <p:cNvSpPr/>
            <p:nvPr/>
          </p:nvSpPr>
          <p:spPr bwMode="auto">
            <a:xfrm>
              <a:off x="3522849" y="1878251"/>
              <a:ext cx="112636" cy="61718"/>
            </a:xfrm>
            <a:custGeom>
              <a:avLst/>
              <a:gdLst>
                <a:gd name="T0" fmla="*/ 29 w 31"/>
                <a:gd name="T1" fmla="*/ 9 h 17"/>
                <a:gd name="T2" fmla="*/ 18 w 31"/>
                <a:gd name="T3" fmla="*/ 0 h 17"/>
                <a:gd name="T4" fmla="*/ 1 w 31"/>
                <a:gd name="T5" fmla="*/ 9 h 17"/>
                <a:gd name="T6" fmla="*/ 12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31" y="4"/>
                    <a:pt x="26" y="0"/>
                    <a:pt x="18" y="0"/>
                  </a:cubicBezTo>
                  <a:cubicBezTo>
                    <a:pt x="11" y="0"/>
                    <a:pt x="3" y="4"/>
                    <a:pt x="1" y="9"/>
                  </a:cubicBezTo>
                  <a:cubicBezTo>
                    <a:pt x="0" y="13"/>
                    <a:pt x="5" y="17"/>
                    <a:pt x="12" y="17"/>
                  </a:cubicBezTo>
                  <a:cubicBezTo>
                    <a:pt x="20" y="17"/>
                    <a:pt x="28" y="13"/>
                    <a:pt x="29" y="9"/>
                  </a:cubicBezTo>
                  <a:close/>
                </a:path>
              </a:pathLst>
            </a:custGeom>
            <a:grpFill/>
            <a:ln>
              <a:noFill/>
            </a:ln>
          </p:spPr>
          <p:txBody>
            <a:bodyPr anchor="ctr"/>
            <a:lstStyle/>
            <a:p>
              <a:pPr algn="ctr"/>
              <a:endParaRPr/>
            </a:p>
          </p:txBody>
        </p:sp>
        <p:sp>
          <p:nvSpPr>
            <p:cNvPr id="731" name="iŝlíḑe">
              <a:extLst>
                <a:ext uri="{FF2B5EF4-FFF2-40B4-BE49-F238E27FC236}">
                  <a16:creationId xmlns:a16="http://schemas.microsoft.com/office/drawing/2014/main" id="{72C297E3-2FFB-4AD3-B271-535BE0C7261A}"/>
                </a:ext>
              </a:extLst>
            </p:cNvPr>
            <p:cNvSpPr/>
            <p:nvPr/>
          </p:nvSpPr>
          <p:spPr bwMode="auto">
            <a:xfrm>
              <a:off x="3368554" y="1953855"/>
              <a:ext cx="114178" cy="63261"/>
            </a:xfrm>
            <a:custGeom>
              <a:avLst/>
              <a:gdLst>
                <a:gd name="T0" fmla="*/ 30 w 31"/>
                <a:gd name="T1" fmla="*/ 8 h 17"/>
                <a:gd name="T2" fmla="*/ 19 w 31"/>
                <a:gd name="T3" fmla="*/ 0 h 17"/>
                <a:gd name="T4" fmla="*/ 1 w 31"/>
                <a:gd name="T5" fmla="*/ 8 h 17"/>
                <a:gd name="T6" fmla="*/ 12 w 31"/>
                <a:gd name="T7" fmla="*/ 17 h 17"/>
                <a:gd name="T8" fmla="*/ 30 w 31"/>
                <a:gd name="T9" fmla="*/ 8 h 17"/>
              </a:gdLst>
              <a:ahLst/>
              <a:cxnLst>
                <a:cxn ang="0">
                  <a:pos x="T0" y="T1"/>
                </a:cxn>
                <a:cxn ang="0">
                  <a:pos x="T2" y="T3"/>
                </a:cxn>
                <a:cxn ang="0">
                  <a:pos x="T4" y="T5"/>
                </a:cxn>
                <a:cxn ang="0">
                  <a:pos x="T6" y="T7"/>
                </a:cxn>
                <a:cxn ang="0">
                  <a:pos x="T8" y="T9"/>
                </a:cxn>
              </a:cxnLst>
              <a:rect l="0" t="0" r="r" b="b"/>
              <a:pathLst>
                <a:path w="31" h="17">
                  <a:moveTo>
                    <a:pt x="30" y="8"/>
                  </a:moveTo>
                  <a:cubicBezTo>
                    <a:pt x="31" y="4"/>
                    <a:pt x="26" y="0"/>
                    <a:pt x="19" y="0"/>
                  </a:cubicBezTo>
                  <a:cubicBezTo>
                    <a:pt x="11" y="0"/>
                    <a:pt x="3" y="4"/>
                    <a:pt x="1" y="8"/>
                  </a:cubicBezTo>
                  <a:cubicBezTo>
                    <a:pt x="0" y="13"/>
                    <a:pt x="4" y="17"/>
                    <a:pt x="12" y="17"/>
                  </a:cubicBezTo>
                  <a:cubicBezTo>
                    <a:pt x="20" y="17"/>
                    <a:pt x="28" y="13"/>
                    <a:pt x="30" y="8"/>
                  </a:cubicBezTo>
                  <a:close/>
                </a:path>
              </a:pathLst>
            </a:custGeom>
            <a:grpFill/>
            <a:ln>
              <a:noFill/>
            </a:ln>
          </p:spPr>
          <p:txBody>
            <a:bodyPr anchor="ctr"/>
            <a:lstStyle/>
            <a:p>
              <a:pPr algn="ctr"/>
              <a:endParaRPr/>
            </a:p>
          </p:txBody>
        </p:sp>
        <p:sp>
          <p:nvSpPr>
            <p:cNvPr id="732" name="íṡḻídé">
              <a:extLst>
                <a:ext uri="{FF2B5EF4-FFF2-40B4-BE49-F238E27FC236}">
                  <a16:creationId xmlns:a16="http://schemas.microsoft.com/office/drawing/2014/main" id="{0A1E8C21-3A8E-43BE-8627-CD026E161392}"/>
                </a:ext>
              </a:extLst>
            </p:cNvPr>
            <p:cNvSpPr/>
            <p:nvPr/>
          </p:nvSpPr>
          <p:spPr bwMode="auto">
            <a:xfrm>
              <a:off x="3493534" y="1953855"/>
              <a:ext cx="115721" cy="63261"/>
            </a:xfrm>
            <a:custGeom>
              <a:avLst/>
              <a:gdLst>
                <a:gd name="T0" fmla="*/ 30 w 32"/>
                <a:gd name="T1" fmla="*/ 8 h 17"/>
                <a:gd name="T2" fmla="*/ 19 w 32"/>
                <a:gd name="T3" fmla="*/ 0 h 17"/>
                <a:gd name="T4" fmla="*/ 2 w 32"/>
                <a:gd name="T5" fmla="*/ 8 h 17"/>
                <a:gd name="T6" fmla="*/ 13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7" y="0"/>
                    <a:pt x="19" y="0"/>
                  </a:cubicBezTo>
                  <a:cubicBezTo>
                    <a:pt x="11" y="0"/>
                    <a:pt x="4" y="4"/>
                    <a:pt x="2" y="8"/>
                  </a:cubicBezTo>
                  <a:cubicBezTo>
                    <a:pt x="0" y="13"/>
                    <a:pt x="5" y="17"/>
                    <a:pt x="13" y="17"/>
                  </a:cubicBezTo>
                  <a:cubicBezTo>
                    <a:pt x="21" y="17"/>
                    <a:pt x="28" y="13"/>
                    <a:pt x="30" y="8"/>
                  </a:cubicBezTo>
                  <a:close/>
                </a:path>
              </a:pathLst>
            </a:custGeom>
            <a:grpFill/>
            <a:ln>
              <a:noFill/>
            </a:ln>
          </p:spPr>
          <p:txBody>
            <a:bodyPr anchor="ctr"/>
            <a:lstStyle/>
            <a:p>
              <a:pPr algn="ctr"/>
              <a:endParaRPr/>
            </a:p>
          </p:txBody>
        </p:sp>
        <p:sp>
          <p:nvSpPr>
            <p:cNvPr id="733" name="íšľîḓè">
              <a:extLst>
                <a:ext uri="{FF2B5EF4-FFF2-40B4-BE49-F238E27FC236}">
                  <a16:creationId xmlns:a16="http://schemas.microsoft.com/office/drawing/2014/main" id="{6762EED6-AABE-464C-B0F8-EF56802FD714}"/>
                </a:ext>
              </a:extLst>
            </p:cNvPr>
            <p:cNvSpPr/>
            <p:nvPr/>
          </p:nvSpPr>
          <p:spPr bwMode="auto">
            <a:xfrm>
              <a:off x="3620055" y="1953855"/>
              <a:ext cx="114178" cy="63261"/>
            </a:xfrm>
            <a:custGeom>
              <a:avLst/>
              <a:gdLst>
                <a:gd name="T0" fmla="*/ 30 w 31"/>
                <a:gd name="T1" fmla="*/ 8 h 17"/>
                <a:gd name="T2" fmla="*/ 18 w 31"/>
                <a:gd name="T3" fmla="*/ 0 h 17"/>
                <a:gd name="T4" fmla="*/ 1 w 31"/>
                <a:gd name="T5" fmla="*/ 8 h 17"/>
                <a:gd name="T6" fmla="*/ 13 w 31"/>
                <a:gd name="T7" fmla="*/ 17 h 17"/>
                <a:gd name="T8" fmla="*/ 30 w 31"/>
                <a:gd name="T9" fmla="*/ 8 h 17"/>
              </a:gdLst>
              <a:ahLst/>
              <a:cxnLst>
                <a:cxn ang="0">
                  <a:pos x="T0" y="T1"/>
                </a:cxn>
                <a:cxn ang="0">
                  <a:pos x="T2" y="T3"/>
                </a:cxn>
                <a:cxn ang="0">
                  <a:pos x="T4" y="T5"/>
                </a:cxn>
                <a:cxn ang="0">
                  <a:pos x="T6" y="T7"/>
                </a:cxn>
                <a:cxn ang="0">
                  <a:pos x="T8" y="T9"/>
                </a:cxn>
              </a:cxnLst>
              <a:rect l="0" t="0" r="r" b="b"/>
              <a:pathLst>
                <a:path w="31" h="17">
                  <a:moveTo>
                    <a:pt x="30" y="8"/>
                  </a:moveTo>
                  <a:cubicBezTo>
                    <a:pt x="31" y="4"/>
                    <a:pt x="26" y="0"/>
                    <a:pt x="18" y="0"/>
                  </a:cubicBezTo>
                  <a:cubicBezTo>
                    <a:pt x="11" y="0"/>
                    <a:pt x="3" y="4"/>
                    <a:pt x="1" y="8"/>
                  </a:cubicBezTo>
                  <a:cubicBezTo>
                    <a:pt x="0" y="13"/>
                    <a:pt x="5" y="17"/>
                    <a:pt x="13" y="17"/>
                  </a:cubicBezTo>
                  <a:cubicBezTo>
                    <a:pt x="21" y="17"/>
                    <a:pt x="28" y="13"/>
                    <a:pt x="30" y="8"/>
                  </a:cubicBezTo>
                  <a:close/>
                </a:path>
              </a:pathLst>
            </a:custGeom>
            <a:grpFill/>
            <a:ln>
              <a:noFill/>
            </a:ln>
          </p:spPr>
          <p:txBody>
            <a:bodyPr anchor="ctr"/>
            <a:lstStyle/>
            <a:p>
              <a:pPr algn="ctr"/>
              <a:endParaRPr/>
            </a:p>
          </p:txBody>
        </p:sp>
        <p:sp>
          <p:nvSpPr>
            <p:cNvPr id="734" name="î$ḻíḍè">
              <a:extLst>
                <a:ext uri="{FF2B5EF4-FFF2-40B4-BE49-F238E27FC236}">
                  <a16:creationId xmlns:a16="http://schemas.microsoft.com/office/drawing/2014/main" id="{FD603B42-FE86-493C-A31D-17FAA3F45CD6}"/>
                </a:ext>
              </a:extLst>
            </p:cNvPr>
            <p:cNvSpPr/>
            <p:nvPr/>
          </p:nvSpPr>
          <p:spPr bwMode="auto">
            <a:xfrm>
              <a:off x="3745033" y="1953855"/>
              <a:ext cx="115721" cy="63261"/>
            </a:xfrm>
            <a:custGeom>
              <a:avLst/>
              <a:gdLst>
                <a:gd name="T0" fmla="*/ 30 w 32"/>
                <a:gd name="T1" fmla="*/ 8 h 17"/>
                <a:gd name="T2" fmla="*/ 19 w 32"/>
                <a:gd name="T3" fmla="*/ 0 h 17"/>
                <a:gd name="T4" fmla="*/ 2 w 32"/>
                <a:gd name="T5" fmla="*/ 8 h 17"/>
                <a:gd name="T6" fmla="*/ 13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7" y="0"/>
                    <a:pt x="19" y="0"/>
                  </a:cubicBezTo>
                  <a:cubicBezTo>
                    <a:pt x="11" y="0"/>
                    <a:pt x="4" y="4"/>
                    <a:pt x="2" y="8"/>
                  </a:cubicBezTo>
                  <a:cubicBezTo>
                    <a:pt x="0" y="13"/>
                    <a:pt x="6" y="17"/>
                    <a:pt x="13" y="17"/>
                  </a:cubicBezTo>
                  <a:cubicBezTo>
                    <a:pt x="21" y="17"/>
                    <a:pt x="29" y="13"/>
                    <a:pt x="30" y="8"/>
                  </a:cubicBezTo>
                  <a:close/>
                </a:path>
              </a:pathLst>
            </a:custGeom>
            <a:grpFill/>
            <a:ln>
              <a:noFill/>
            </a:ln>
          </p:spPr>
          <p:txBody>
            <a:bodyPr anchor="ctr"/>
            <a:lstStyle/>
            <a:p>
              <a:pPr algn="ctr"/>
              <a:endParaRPr/>
            </a:p>
          </p:txBody>
        </p:sp>
        <p:sp>
          <p:nvSpPr>
            <p:cNvPr id="735" name="îŝḷîďè">
              <a:extLst>
                <a:ext uri="{FF2B5EF4-FFF2-40B4-BE49-F238E27FC236}">
                  <a16:creationId xmlns:a16="http://schemas.microsoft.com/office/drawing/2014/main" id="{A5ECCE07-1C5E-4333-BF24-06E41747A708}"/>
                </a:ext>
              </a:extLst>
            </p:cNvPr>
            <p:cNvSpPr/>
            <p:nvPr/>
          </p:nvSpPr>
          <p:spPr bwMode="auto">
            <a:xfrm>
              <a:off x="3175687" y="1804190"/>
              <a:ext cx="117264" cy="61718"/>
            </a:xfrm>
            <a:custGeom>
              <a:avLst/>
              <a:gdLst>
                <a:gd name="T0" fmla="*/ 30 w 32"/>
                <a:gd name="T1" fmla="*/ 9 h 17"/>
                <a:gd name="T2" fmla="*/ 19 w 32"/>
                <a:gd name="T3" fmla="*/ 0 h 17"/>
                <a:gd name="T4" fmla="*/ 2 w 32"/>
                <a:gd name="T5" fmla="*/ 9 h 17"/>
                <a:gd name="T6" fmla="*/ 13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7" y="0"/>
                    <a:pt x="19" y="0"/>
                  </a:cubicBezTo>
                  <a:cubicBezTo>
                    <a:pt x="12" y="0"/>
                    <a:pt x="4" y="4"/>
                    <a:pt x="2" y="9"/>
                  </a:cubicBezTo>
                  <a:cubicBezTo>
                    <a:pt x="0" y="13"/>
                    <a:pt x="5" y="17"/>
                    <a:pt x="13" y="17"/>
                  </a:cubicBezTo>
                  <a:cubicBezTo>
                    <a:pt x="20" y="17"/>
                    <a:pt x="28" y="13"/>
                    <a:pt x="30" y="9"/>
                  </a:cubicBezTo>
                  <a:close/>
                </a:path>
              </a:pathLst>
            </a:custGeom>
            <a:grpFill/>
            <a:ln>
              <a:noFill/>
            </a:ln>
          </p:spPr>
          <p:txBody>
            <a:bodyPr anchor="ctr"/>
            <a:lstStyle/>
            <a:p>
              <a:pPr algn="ctr"/>
              <a:endParaRPr/>
            </a:p>
          </p:txBody>
        </p:sp>
        <p:sp>
          <p:nvSpPr>
            <p:cNvPr id="736" name="iṧḷíḋe">
              <a:extLst>
                <a:ext uri="{FF2B5EF4-FFF2-40B4-BE49-F238E27FC236}">
                  <a16:creationId xmlns:a16="http://schemas.microsoft.com/office/drawing/2014/main" id="{3D44B093-A2A5-4545-82AE-7D1058A0FF58}"/>
                </a:ext>
              </a:extLst>
            </p:cNvPr>
            <p:cNvSpPr/>
            <p:nvPr/>
          </p:nvSpPr>
          <p:spPr bwMode="auto">
            <a:xfrm>
              <a:off x="3299122" y="1804190"/>
              <a:ext cx="114178" cy="61718"/>
            </a:xfrm>
            <a:custGeom>
              <a:avLst/>
              <a:gdLst>
                <a:gd name="T0" fmla="*/ 30 w 31"/>
                <a:gd name="T1" fmla="*/ 9 h 17"/>
                <a:gd name="T2" fmla="*/ 19 w 31"/>
                <a:gd name="T3" fmla="*/ 0 h 17"/>
                <a:gd name="T4" fmla="*/ 2 w 31"/>
                <a:gd name="T5" fmla="*/ 9 h 17"/>
                <a:gd name="T6" fmla="*/ 13 w 31"/>
                <a:gd name="T7" fmla="*/ 17 h 17"/>
                <a:gd name="T8" fmla="*/ 30 w 31"/>
                <a:gd name="T9" fmla="*/ 9 h 17"/>
              </a:gdLst>
              <a:ahLst/>
              <a:cxnLst>
                <a:cxn ang="0">
                  <a:pos x="T0" y="T1"/>
                </a:cxn>
                <a:cxn ang="0">
                  <a:pos x="T2" y="T3"/>
                </a:cxn>
                <a:cxn ang="0">
                  <a:pos x="T4" y="T5"/>
                </a:cxn>
                <a:cxn ang="0">
                  <a:pos x="T6" y="T7"/>
                </a:cxn>
                <a:cxn ang="0">
                  <a:pos x="T8" y="T9"/>
                </a:cxn>
              </a:cxnLst>
              <a:rect l="0" t="0" r="r" b="b"/>
              <a:pathLst>
                <a:path w="31" h="17">
                  <a:moveTo>
                    <a:pt x="30" y="9"/>
                  </a:moveTo>
                  <a:cubicBezTo>
                    <a:pt x="31" y="4"/>
                    <a:pt x="27" y="0"/>
                    <a:pt x="19" y="0"/>
                  </a:cubicBezTo>
                  <a:cubicBezTo>
                    <a:pt x="11" y="0"/>
                    <a:pt x="4" y="4"/>
                    <a:pt x="2" y="9"/>
                  </a:cubicBezTo>
                  <a:cubicBezTo>
                    <a:pt x="0" y="13"/>
                    <a:pt x="5" y="17"/>
                    <a:pt x="13" y="17"/>
                  </a:cubicBezTo>
                  <a:cubicBezTo>
                    <a:pt x="20" y="17"/>
                    <a:pt x="28" y="13"/>
                    <a:pt x="30" y="9"/>
                  </a:cubicBezTo>
                  <a:close/>
                </a:path>
              </a:pathLst>
            </a:custGeom>
            <a:grpFill/>
            <a:ln>
              <a:noFill/>
            </a:ln>
          </p:spPr>
          <p:txBody>
            <a:bodyPr anchor="ctr"/>
            <a:lstStyle/>
            <a:p>
              <a:pPr algn="ctr"/>
              <a:endParaRPr/>
            </a:p>
          </p:txBody>
        </p:sp>
        <p:sp>
          <p:nvSpPr>
            <p:cNvPr id="737" name="ïṣ1ïḑé">
              <a:extLst>
                <a:ext uri="{FF2B5EF4-FFF2-40B4-BE49-F238E27FC236}">
                  <a16:creationId xmlns:a16="http://schemas.microsoft.com/office/drawing/2014/main" id="{67FCB59F-0F11-4D84-ADAD-FE4A5741F636}"/>
                </a:ext>
              </a:extLst>
            </p:cNvPr>
            <p:cNvSpPr/>
            <p:nvPr/>
          </p:nvSpPr>
          <p:spPr bwMode="auto">
            <a:xfrm>
              <a:off x="3146370" y="1878251"/>
              <a:ext cx="117264" cy="61718"/>
            </a:xfrm>
            <a:custGeom>
              <a:avLst/>
              <a:gdLst>
                <a:gd name="T0" fmla="*/ 30 w 32"/>
                <a:gd name="T1" fmla="*/ 9 h 17"/>
                <a:gd name="T2" fmla="*/ 19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7" y="0"/>
                    <a:pt x="19" y="0"/>
                  </a:cubicBezTo>
                  <a:cubicBezTo>
                    <a:pt x="12" y="0"/>
                    <a:pt x="4" y="4"/>
                    <a:pt x="2" y="9"/>
                  </a:cubicBezTo>
                  <a:cubicBezTo>
                    <a:pt x="0" y="13"/>
                    <a:pt x="5" y="17"/>
                    <a:pt x="12" y="17"/>
                  </a:cubicBezTo>
                  <a:cubicBezTo>
                    <a:pt x="20" y="17"/>
                    <a:pt x="28" y="13"/>
                    <a:pt x="30" y="9"/>
                  </a:cubicBezTo>
                  <a:close/>
                </a:path>
              </a:pathLst>
            </a:custGeom>
            <a:grpFill/>
            <a:ln>
              <a:noFill/>
            </a:ln>
          </p:spPr>
          <p:txBody>
            <a:bodyPr anchor="ctr"/>
            <a:lstStyle/>
            <a:p>
              <a:pPr algn="ctr"/>
              <a:endParaRPr/>
            </a:p>
          </p:txBody>
        </p:sp>
        <p:sp>
          <p:nvSpPr>
            <p:cNvPr id="738" name="ïšļíḋè">
              <a:extLst>
                <a:ext uri="{FF2B5EF4-FFF2-40B4-BE49-F238E27FC236}">
                  <a16:creationId xmlns:a16="http://schemas.microsoft.com/office/drawing/2014/main" id="{245A0375-46B3-4D96-A2AF-E0CF667F3B8A}"/>
                </a:ext>
              </a:extLst>
            </p:cNvPr>
            <p:cNvSpPr/>
            <p:nvPr/>
          </p:nvSpPr>
          <p:spPr bwMode="auto">
            <a:xfrm>
              <a:off x="3269806" y="1878251"/>
              <a:ext cx="117264" cy="61718"/>
            </a:xfrm>
            <a:custGeom>
              <a:avLst/>
              <a:gdLst>
                <a:gd name="T0" fmla="*/ 30 w 32"/>
                <a:gd name="T1" fmla="*/ 9 h 17"/>
                <a:gd name="T2" fmla="*/ 19 w 32"/>
                <a:gd name="T3" fmla="*/ 0 h 17"/>
                <a:gd name="T4" fmla="*/ 2 w 32"/>
                <a:gd name="T5" fmla="*/ 9 h 17"/>
                <a:gd name="T6" fmla="*/ 13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7" y="0"/>
                    <a:pt x="19" y="0"/>
                  </a:cubicBezTo>
                  <a:cubicBezTo>
                    <a:pt x="12" y="0"/>
                    <a:pt x="4" y="4"/>
                    <a:pt x="2" y="9"/>
                  </a:cubicBezTo>
                  <a:cubicBezTo>
                    <a:pt x="0" y="13"/>
                    <a:pt x="5" y="17"/>
                    <a:pt x="13" y="17"/>
                  </a:cubicBezTo>
                  <a:cubicBezTo>
                    <a:pt x="20" y="17"/>
                    <a:pt x="28" y="13"/>
                    <a:pt x="30" y="9"/>
                  </a:cubicBezTo>
                  <a:close/>
                </a:path>
              </a:pathLst>
            </a:custGeom>
            <a:grpFill/>
            <a:ln>
              <a:noFill/>
            </a:ln>
          </p:spPr>
          <p:txBody>
            <a:bodyPr anchor="ctr"/>
            <a:lstStyle/>
            <a:p>
              <a:pPr algn="ctr"/>
              <a:endParaRPr/>
            </a:p>
          </p:txBody>
        </p:sp>
        <p:sp>
          <p:nvSpPr>
            <p:cNvPr id="739" name="iş1îḑe">
              <a:extLst>
                <a:ext uri="{FF2B5EF4-FFF2-40B4-BE49-F238E27FC236}">
                  <a16:creationId xmlns:a16="http://schemas.microsoft.com/office/drawing/2014/main" id="{E967D6DE-98B4-4377-B270-A16ECEC0CFCB}"/>
                </a:ext>
              </a:extLst>
            </p:cNvPr>
            <p:cNvSpPr/>
            <p:nvPr/>
          </p:nvSpPr>
          <p:spPr bwMode="auto">
            <a:xfrm>
              <a:off x="3113969" y="1953855"/>
              <a:ext cx="115721" cy="63261"/>
            </a:xfrm>
            <a:custGeom>
              <a:avLst/>
              <a:gdLst>
                <a:gd name="T0" fmla="*/ 30 w 32"/>
                <a:gd name="T1" fmla="*/ 8 h 17"/>
                <a:gd name="T2" fmla="*/ 20 w 32"/>
                <a:gd name="T3" fmla="*/ 0 h 17"/>
                <a:gd name="T4" fmla="*/ 2 w 32"/>
                <a:gd name="T5" fmla="*/ 8 h 17"/>
                <a:gd name="T6" fmla="*/ 13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8" y="0"/>
                    <a:pt x="20" y="0"/>
                  </a:cubicBezTo>
                  <a:cubicBezTo>
                    <a:pt x="12" y="0"/>
                    <a:pt x="4" y="4"/>
                    <a:pt x="2" y="8"/>
                  </a:cubicBezTo>
                  <a:cubicBezTo>
                    <a:pt x="0" y="13"/>
                    <a:pt x="5" y="17"/>
                    <a:pt x="13" y="17"/>
                  </a:cubicBezTo>
                  <a:cubicBezTo>
                    <a:pt x="21" y="17"/>
                    <a:pt x="29" y="13"/>
                    <a:pt x="30" y="8"/>
                  </a:cubicBezTo>
                  <a:close/>
                </a:path>
              </a:pathLst>
            </a:custGeom>
            <a:grpFill/>
            <a:ln>
              <a:noFill/>
            </a:ln>
          </p:spPr>
          <p:txBody>
            <a:bodyPr anchor="ctr"/>
            <a:lstStyle/>
            <a:p>
              <a:pPr algn="ctr"/>
              <a:endParaRPr/>
            </a:p>
          </p:txBody>
        </p:sp>
        <p:sp>
          <p:nvSpPr>
            <p:cNvPr id="740" name="ïṣlîḑê">
              <a:extLst>
                <a:ext uri="{FF2B5EF4-FFF2-40B4-BE49-F238E27FC236}">
                  <a16:creationId xmlns:a16="http://schemas.microsoft.com/office/drawing/2014/main" id="{76159B41-BF4E-48EA-BAA1-1CA51AF9FEC6}"/>
                </a:ext>
              </a:extLst>
            </p:cNvPr>
            <p:cNvSpPr/>
            <p:nvPr/>
          </p:nvSpPr>
          <p:spPr bwMode="auto">
            <a:xfrm>
              <a:off x="3240490" y="1953855"/>
              <a:ext cx="117264" cy="63261"/>
            </a:xfrm>
            <a:custGeom>
              <a:avLst/>
              <a:gdLst>
                <a:gd name="T0" fmla="*/ 30 w 32"/>
                <a:gd name="T1" fmla="*/ 8 h 17"/>
                <a:gd name="T2" fmla="*/ 19 w 32"/>
                <a:gd name="T3" fmla="*/ 0 h 17"/>
                <a:gd name="T4" fmla="*/ 2 w 32"/>
                <a:gd name="T5" fmla="*/ 8 h 17"/>
                <a:gd name="T6" fmla="*/ 13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7" y="0"/>
                    <a:pt x="19" y="0"/>
                  </a:cubicBezTo>
                  <a:cubicBezTo>
                    <a:pt x="11" y="0"/>
                    <a:pt x="4" y="4"/>
                    <a:pt x="2" y="8"/>
                  </a:cubicBezTo>
                  <a:cubicBezTo>
                    <a:pt x="0" y="13"/>
                    <a:pt x="5" y="17"/>
                    <a:pt x="13" y="17"/>
                  </a:cubicBezTo>
                  <a:cubicBezTo>
                    <a:pt x="20" y="17"/>
                    <a:pt x="28" y="13"/>
                    <a:pt x="30" y="8"/>
                  </a:cubicBezTo>
                  <a:close/>
                </a:path>
              </a:pathLst>
            </a:custGeom>
            <a:grpFill/>
            <a:ln>
              <a:noFill/>
            </a:ln>
          </p:spPr>
          <p:txBody>
            <a:bodyPr anchor="ctr"/>
            <a:lstStyle/>
            <a:p>
              <a:pPr algn="ctr"/>
              <a:endParaRPr/>
            </a:p>
          </p:txBody>
        </p:sp>
        <p:sp>
          <p:nvSpPr>
            <p:cNvPr id="741" name="íšľîḋè">
              <a:extLst>
                <a:ext uri="{FF2B5EF4-FFF2-40B4-BE49-F238E27FC236}">
                  <a16:creationId xmlns:a16="http://schemas.microsoft.com/office/drawing/2014/main" id="{690790A3-DBAF-4B18-A53C-1778A37D4B9B}"/>
                </a:ext>
              </a:extLst>
            </p:cNvPr>
            <p:cNvSpPr/>
            <p:nvPr/>
          </p:nvSpPr>
          <p:spPr bwMode="auto">
            <a:xfrm>
              <a:off x="2884069" y="2188383"/>
              <a:ext cx="123436" cy="69433"/>
            </a:xfrm>
            <a:custGeom>
              <a:avLst/>
              <a:gdLst>
                <a:gd name="T0" fmla="*/ 31 w 34"/>
                <a:gd name="T1" fmla="*/ 9 h 19"/>
                <a:gd name="T2" fmla="*/ 21 w 34"/>
                <a:gd name="T3" fmla="*/ 0 h 19"/>
                <a:gd name="T4" fmla="*/ 2 w 34"/>
                <a:gd name="T5" fmla="*/ 9 h 19"/>
                <a:gd name="T6" fmla="*/ 13 w 34"/>
                <a:gd name="T7" fmla="*/ 19 h 19"/>
                <a:gd name="T8" fmla="*/ 31 w 34"/>
                <a:gd name="T9" fmla="*/ 9 h 19"/>
              </a:gdLst>
              <a:ahLst/>
              <a:cxnLst>
                <a:cxn ang="0">
                  <a:pos x="T0" y="T1"/>
                </a:cxn>
                <a:cxn ang="0">
                  <a:pos x="T2" y="T3"/>
                </a:cxn>
                <a:cxn ang="0">
                  <a:pos x="T4" y="T5"/>
                </a:cxn>
                <a:cxn ang="0">
                  <a:pos x="T6" y="T7"/>
                </a:cxn>
                <a:cxn ang="0">
                  <a:pos x="T8" y="T9"/>
                </a:cxn>
              </a:cxnLst>
              <a:rect l="0" t="0" r="r" b="b"/>
              <a:pathLst>
                <a:path w="34" h="19">
                  <a:moveTo>
                    <a:pt x="31" y="9"/>
                  </a:moveTo>
                  <a:cubicBezTo>
                    <a:pt x="34" y="4"/>
                    <a:pt x="29" y="0"/>
                    <a:pt x="21" y="0"/>
                  </a:cubicBezTo>
                  <a:cubicBezTo>
                    <a:pt x="13" y="0"/>
                    <a:pt x="4" y="4"/>
                    <a:pt x="2" y="9"/>
                  </a:cubicBezTo>
                  <a:cubicBezTo>
                    <a:pt x="0" y="14"/>
                    <a:pt x="5" y="19"/>
                    <a:pt x="13" y="19"/>
                  </a:cubicBezTo>
                  <a:cubicBezTo>
                    <a:pt x="21" y="19"/>
                    <a:pt x="29" y="14"/>
                    <a:pt x="31" y="9"/>
                  </a:cubicBezTo>
                  <a:close/>
                </a:path>
              </a:pathLst>
            </a:custGeom>
            <a:grpFill/>
            <a:ln>
              <a:noFill/>
            </a:ln>
          </p:spPr>
          <p:txBody>
            <a:bodyPr anchor="ctr"/>
            <a:lstStyle/>
            <a:p>
              <a:pPr algn="ctr"/>
              <a:endParaRPr/>
            </a:p>
          </p:txBody>
        </p:sp>
        <p:sp>
          <p:nvSpPr>
            <p:cNvPr id="742" name="ïšļíḓe">
              <a:extLst>
                <a:ext uri="{FF2B5EF4-FFF2-40B4-BE49-F238E27FC236}">
                  <a16:creationId xmlns:a16="http://schemas.microsoft.com/office/drawing/2014/main" id="{FB211E03-B2BB-4625-A116-19C3C74590C9}"/>
                </a:ext>
              </a:extLst>
            </p:cNvPr>
            <p:cNvSpPr/>
            <p:nvPr/>
          </p:nvSpPr>
          <p:spPr bwMode="auto">
            <a:xfrm>
              <a:off x="2847039" y="2271702"/>
              <a:ext cx="123436" cy="69433"/>
            </a:xfrm>
            <a:custGeom>
              <a:avLst/>
              <a:gdLst>
                <a:gd name="T0" fmla="*/ 32 w 34"/>
                <a:gd name="T1" fmla="*/ 9 h 19"/>
                <a:gd name="T2" fmla="*/ 21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4" y="4"/>
                    <a:pt x="2" y="9"/>
                  </a:cubicBezTo>
                  <a:cubicBezTo>
                    <a:pt x="0" y="14"/>
                    <a:pt x="5" y="19"/>
                    <a:pt x="13" y="19"/>
                  </a:cubicBezTo>
                  <a:cubicBezTo>
                    <a:pt x="21" y="19"/>
                    <a:pt x="30" y="14"/>
                    <a:pt x="32" y="9"/>
                  </a:cubicBezTo>
                  <a:close/>
                </a:path>
              </a:pathLst>
            </a:custGeom>
            <a:grpFill/>
            <a:ln>
              <a:noFill/>
            </a:ln>
          </p:spPr>
          <p:txBody>
            <a:bodyPr anchor="ctr"/>
            <a:lstStyle/>
            <a:p>
              <a:pPr algn="ctr"/>
              <a:endParaRPr/>
            </a:p>
          </p:txBody>
        </p:sp>
        <p:sp>
          <p:nvSpPr>
            <p:cNvPr id="743" name="íšļíḑé">
              <a:extLst>
                <a:ext uri="{FF2B5EF4-FFF2-40B4-BE49-F238E27FC236}">
                  <a16:creationId xmlns:a16="http://schemas.microsoft.com/office/drawing/2014/main" id="{46A1AE42-7A97-47F0-809A-7E609CF4050C}"/>
                </a:ext>
              </a:extLst>
            </p:cNvPr>
            <p:cNvSpPr/>
            <p:nvPr/>
          </p:nvSpPr>
          <p:spPr bwMode="auto">
            <a:xfrm>
              <a:off x="2810008" y="2356565"/>
              <a:ext cx="124979" cy="69433"/>
            </a:xfrm>
            <a:custGeom>
              <a:avLst/>
              <a:gdLst>
                <a:gd name="T0" fmla="*/ 32 w 34"/>
                <a:gd name="T1" fmla="*/ 9 h 19"/>
                <a:gd name="T2" fmla="*/ 21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4" y="4"/>
                    <a:pt x="2" y="9"/>
                  </a:cubicBezTo>
                  <a:cubicBezTo>
                    <a:pt x="0" y="15"/>
                    <a:pt x="4" y="19"/>
                    <a:pt x="13" y="19"/>
                  </a:cubicBezTo>
                  <a:cubicBezTo>
                    <a:pt x="21" y="19"/>
                    <a:pt x="30" y="15"/>
                    <a:pt x="32" y="9"/>
                  </a:cubicBezTo>
                  <a:close/>
                </a:path>
              </a:pathLst>
            </a:custGeom>
            <a:grpFill/>
            <a:ln>
              <a:noFill/>
            </a:ln>
          </p:spPr>
          <p:txBody>
            <a:bodyPr anchor="ctr"/>
            <a:lstStyle/>
            <a:p>
              <a:pPr algn="ctr"/>
              <a:endParaRPr/>
            </a:p>
          </p:txBody>
        </p:sp>
        <p:sp>
          <p:nvSpPr>
            <p:cNvPr id="744" name="ï$ļíḍe">
              <a:extLst>
                <a:ext uri="{FF2B5EF4-FFF2-40B4-BE49-F238E27FC236}">
                  <a16:creationId xmlns:a16="http://schemas.microsoft.com/office/drawing/2014/main" id="{05ADF9F7-C3D2-43B9-9034-055EC5FBD16D}"/>
                </a:ext>
              </a:extLst>
            </p:cNvPr>
            <p:cNvSpPr/>
            <p:nvPr/>
          </p:nvSpPr>
          <p:spPr bwMode="auto">
            <a:xfrm>
              <a:off x="2769891" y="2439884"/>
              <a:ext cx="128065" cy="74061"/>
            </a:xfrm>
            <a:custGeom>
              <a:avLst/>
              <a:gdLst>
                <a:gd name="T0" fmla="*/ 33 w 35"/>
                <a:gd name="T1" fmla="*/ 10 h 20"/>
                <a:gd name="T2" fmla="*/ 22 w 35"/>
                <a:gd name="T3" fmla="*/ 0 h 20"/>
                <a:gd name="T4" fmla="*/ 2 w 35"/>
                <a:gd name="T5" fmla="*/ 10 h 20"/>
                <a:gd name="T6" fmla="*/ 13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5"/>
                    <a:pt x="30" y="0"/>
                    <a:pt x="22" y="0"/>
                  </a:cubicBezTo>
                  <a:cubicBezTo>
                    <a:pt x="14" y="0"/>
                    <a:pt x="5" y="5"/>
                    <a:pt x="2" y="10"/>
                  </a:cubicBezTo>
                  <a:cubicBezTo>
                    <a:pt x="0" y="16"/>
                    <a:pt x="5" y="20"/>
                    <a:pt x="13" y="20"/>
                  </a:cubicBezTo>
                  <a:cubicBezTo>
                    <a:pt x="22" y="20"/>
                    <a:pt x="30" y="16"/>
                    <a:pt x="33" y="10"/>
                  </a:cubicBezTo>
                  <a:close/>
                </a:path>
              </a:pathLst>
            </a:custGeom>
            <a:grpFill/>
            <a:ln>
              <a:noFill/>
            </a:ln>
          </p:spPr>
          <p:txBody>
            <a:bodyPr anchor="ctr"/>
            <a:lstStyle/>
            <a:p>
              <a:pPr algn="ctr"/>
              <a:endParaRPr/>
            </a:p>
          </p:txBody>
        </p:sp>
        <p:sp>
          <p:nvSpPr>
            <p:cNvPr id="745" name="iṥlîḑé">
              <a:extLst>
                <a:ext uri="{FF2B5EF4-FFF2-40B4-BE49-F238E27FC236}">
                  <a16:creationId xmlns:a16="http://schemas.microsoft.com/office/drawing/2014/main" id="{A19948D7-5449-4FF2-8BC6-1CCFCF09BB40}"/>
                </a:ext>
              </a:extLst>
            </p:cNvPr>
            <p:cNvSpPr/>
            <p:nvPr/>
          </p:nvSpPr>
          <p:spPr bwMode="auto">
            <a:xfrm>
              <a:off x="2729775" y="2532461"/>
              <a:ext cx="131151" cy="72519"/>
            </a:xfrm>
            <a:custGeom>
              <a:avLst/>
              <a:gdLst>
                <a:gd name="T0" fmla="*/ 33 w 36"/>
                <a:gd name="T1" fmla="*/ 10 h 20"/>
                <a:gd name="T2" fmla="*/ 22 w 36"/>
                <a:gd name="T3" fmla="*/ 0 h 20"/>
                <a:gd name="T4" fmla="*/ 3 w 36"/>
                <a:gd name="T5" fmla="*/ 10 h 20"/>
                <a:gd name="T6" fmla="*/ 14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4"/>
                    <a:pt x="31" y="0"/>
                    <a:pt x="22" y="0"/>
                  </a:cubicBezTo>
                  <a:cubicBezTo>
                    <a:pt x="14" y="0"/>
                    <a:pt x="5" y="4"/>
                    <a:pt x="3" y="10"/>
                  </a:cubicBezTo>
                  <a:cubicBezTo>
                    <a:pt x="0" y="15"/>
                    <a:pt x="5" y="20"/>
                    <a:pt x="14" y="20"/>
                  </a:cubicBezTo>
                  <a:cubicBezTo>
                    <a:pt x="22" y="20"/>
                    <a:pt x="31" y="15"/>
                    <a:pt x="33" y="10"/>
                  </a:cubicBezTo>
                  <a:close/>
                </a:path>
              </a:pathLst>
            </a:custGeom>
            <a:grpFill/>
            <a:ln>
              <a:noFill/>
            </a:ln>
          </p:spPr>
          <p:txBody>
            <a:bodyPr anchor="ctr"/>
            <a:lstStyle/>
            <a:p>
              <a:pPr algn="ctr"/>
              <a:endParaRPr/>
            </a:p>
          </p:txBody>
        </p:sp>
        <p:sp>
          <p:nvSpPr>
            <p:cNvPr id="746" name="ï$ḻiḑé">
              <a:extLst>
                <a:ext uri="{FF2B5EF4-FFF2-40B4-BE49-F238E27FC236}">
                  <a16:creationId xmlns:a16="http://schemas.microsoft.com/office/drawing/2014/main" id="{D4A35C1D-1DCA-4FE0-9E9A-0E623CCCEA68}"/>
                </a:ext>
              </a:extLst>
            </p:cNvPr>
            <p:cNvSpPr/>
            <p:nvPr/>
          </p:nvSpPr>
          <p:spPr bwMode="auto">
            <a:xfrm>
              <a:off x="2689658" y="2623494"/>
              <a:ext cx="131151" cy="72519"/>
            </a:xfrm>
            <a:custGeom>
              <a:avLst/>
              <a:gdLst>
                <a:gd name="T0" fmla="*/ 34 w 36"/>
                <a:gd name="T1" fmla="*/ 10 h 20"/>
                <a:gd name="T2" fmla="*/ 23 w 36"/>
                <a:gd name="T3" fmla="*/ 0 h 20"/>
                <a:gd name="T4" fmla="*/ 3 w 36"/>
                <a:gd name="T5" fmla="*/ 10 h 20"/>
                <a:gd name="T6" fmla="*/ 14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6" y="4"/>
                    <a:pt x="31" y="0"/>
                    <a:pt x="23" y="0"/>
                  </a:cubicBezTo>
                  <a:cubicBezTo>
                    <a:pt x="14" y="0"/>
                    <a:pt x="5" y="4"/>
                    <a:pt x="3" y="10"/>
                  </a:cubicBezTo>
                  <a:cubicBezTo>
                    <a:pt x="0" y="16"/>
                    <a:pt x="5" y="20"/>
                    <a:pt x="14" y="20"/>
                  </a:cubicBezTo>
                  <a:cubicBezTo>
                    <a:pt x="22" y="20"/>
                    <a:pt x="31" y="16"/>
                    <a:pt x="34" y="10"/>
                  </a:cubicBezTo>
                  <a:close/>
                </a:path>
              </a:pathLst>
            </a:custGeom>
            <a:grpFill/>
            <a:ln>
              <a:noFill/>
            </a:ln>
          </p:spPr>
          <p:txBody>
            <a:bodyPr anchor="ctr"/>
            <a:lstStyle/>
            <a:p>
              <a:pPr algn="ctr"/>
              <a:endParaRPr/>
            </a:p>
          </p:txBody>
        </p:sp>
        <p:sp>
          <p:nvSpPr>
            <p:cNvPr id="747" name="iṡļíḑè">
              <a:extLst>
                <a:ext uri="{FF2B5EF4-FFF2-40B4-BE49-F238E27FC236}">
                  <a16:creationId xmlns:a16="http://schemas.microsoft.com/office/drawing/2014/main" id="{02CF5AF6-DA33-4F1F-B12E-475D5C8878C8}"/>
                </a:ext>
              </a:extLst>
            </p:cNvPr>
            <p:cNvSpPr/>
            <p:nvPr/>
          </p:nvSpPr>
          <p:spPr bwMode="auto">
            <a:xfrm>
              <a:off x="2649541" y="2714528"/>
              <a:ext cx="131151" cy="80233"/>
            </a:xfrm>
            <a:custGeom>
              <a:avLst/>
              <a:gdLst>
                <a:gd name="T0" fmla="*/ 34 w 36"/>
                <a:gd name="T1" fmla="*/ 11 h 22"/>
                <a:gd name="T2" fmla="*/ 23 w 36"/>
                <a:gd name="T3" fmla="*/ 0 h 22"/>
                <a:gd name="T4" fmla="*/ 2 w 36"/>
                <a:gd name="T5" fmla="*/ 11 h 22"/>
                <a:gd name="T6" fmla="*/ 13 w 36"/>
                <a:gd name="T7" fmla="*/ 22 h 22"/>
                <a:gd name="T8" fmla="*/ 34 w 36"/>
                <a:gd name="T9" fmla="*/ 11 h 22"/>
              </a:gdLst>
              <a:ahLst/>
              <a:cxnLst>
                <a:cxn ang="0">
                  <a:pos x="T0" y="T1"/>
                </a:cxn>
                <a:cxn ang="0">
                  <a:pos x="T2" y="T3"/>
                </a:cxn>
                <a:cxn ang="0">
                  <a:pos x="T4" y="T5"/>
                </a:cxn>
                <a:cxn ang="0">
                  <a:pos x="T6" y="T7"/>
                </a:cxn>
                <a:cxn ang="0">
                  <a:pos x="T8" y="T9"/>
                </a:cxn>
              </a:cxnLst>
              <a:rect l="0" t="0" r="r" b="b"/>
              <a:pathLst>
                <a:path w="36" h="22">
                  <a:moveTo>
                    <a:pt x="34" y="11"/>
                  </a:moveTo>
                  <a:cubicBezTo>
                    <a:pt x="36" y="5"/>
                    <a:pt x="31" y="0"/>
                    <a:pt x="23" y="0"/>
                  </a:cubicBezTo>
                  <a:cubicBezTo>
                    <a:pt x="14" y="0"/>
                    <a:pt x="5" y="5"/>
                    <a:pt x="2" y="11"/>
                  </a:cubicBezTo>
                  <a:cubicBezTo>
                    <a:pt x="0" y="17"/>
                    <a:pt x="5" y="22"/>
                    <a:pt x="13" y="22"/>
                  </a:cubicBezTo>
                  <a:cubicBezTo>
                    <a:pt x="22" y="22"/>
                    <a:pt x="31" y="17"/>
                    <a:pt x="34" y="11"/>
                  </a:cubicBezTo>
                  <a:close/>
                </a:path>
              </a:pathLst>
            </a:custGeom>
            <a:grpFill/>
            <a:ln>
              <a:noFill/>
            </a:ln>
          </p:spPr>
          <p:txBody>
            <a:bodyPr anchor="ctr"/>
            <a:lstStyle/>
            <a:p>
              <a:pPr algn="ctr"/>
              <a:endParaRPr/>
            </a:p>
          </p:txBody>
        </p:sp>
        <p:sp>
          <p:nvSpPr>
            <p:cNvPr id="748" name="ïš1ïḋé">
              <a:extLst>
                <a:ext uri="{FF2B5EF4-FFF2-40B4-BE49-F238E27FC236}">
                  <a16:creationId xmlns:a16="http://schemas.microsoft.com/office/drawing/2014/main" id="{19CB8A0B-26FC-42B6-BE06-B309AD77AF76}"/>
                </a:ext>
              </a:extLst>
            </p:cNvPr>
            <p:cNvSpPr/>
            <p:nvPr/>
          </p:nvSpPr>
          <p:spPr bwMode="auto">
            <a:xfrm>
              <a:off x="3055337" y="1804190"/>
              <a:ext cx="112636" cy="61718"/>
            </a:xfrm>
            <a:custGeom>
              <a:avLst/>
              <a:gdLst>
                <a:gd name="T0" fmla="*/ 29 w 31"/>
                <a:gd name="T1" fmla="*/ 9 h 17"/>
                <a:gd name="T2" fmla="*/ 19 w 31"/>
                <a:gd name="T3" fmla="*/ 0 h 17"/>
                <a:gd name="T4" fmla="*/ 2 w 31"/>
                <a:gd name="T5" fmla="*/ 9 h 17"/>
                <a:gd name="T6" fmla="*/ 12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31" y="4"/>
                    <a:pt x="26" y="0"/>
                    <a:pt x="19" y="0"/>
                  </a:cubicBezTo>
                  <a:cubicBezTo>
                    <a:pt x="11" y="0"/>
                    <a:pt x="4" y="4"/>
                    <a:pt x="2" y="9"/>
                  </a:cubicBezTo>
                  <a:cubicBezTo>
                    <a:pt x="0" y="13"/>
                    <a:pt x="4" y="17"/>
                    <a:pt x="12" y="17"/>
                  </a:cubicBezTo>
                  <a:cubicBezTo>
                    <a:pt x="19" y="17"/>
                    <a:pt x="27" y="13"/>
                    <a:pt x="29" y="9"/>
                  </a:cubicBezTo>
                  <a:close/>
                </a:path>
              </a:pathLst>
            </a:custGeom>
            <a:grpFill/>
            <a:ln>
              <a:noFill/>
            </a:ln>
          </p:spPr>
          <p:txBody>
            <a:bodyPr anchor="ctr"/>
            <a:lstStyle/>
            <a:p>
              <a:pPr algn="ctr"/>
              <a:endParaRPr/>
            </a:p>
          </p:txBody>
        </p:sp>
        <p:sp>
          <p:nvSpPr>
            <p:cNvPr id="749" name="íṥ1îďè">
              <a:extLst>
                <a:ext uri="{FF2B5EF4-FFF2-40B4-BE49-F238E27FC236}">
                  <a16:creationId xmlns:a16="http://schemas.microsoft.com/office/drawing/2014/main" id="{049A2509-A349-498A-BB0E-151C9B91E684}"/>
                </a:ext>
              </a:extLst>
            </p:cNvPr>
            <p:cNvSpPr/>
            <p:nvPr/>
          </p:nvSpPr>
          <p:spPr bwMode="auto">
            <a:xfrm>
              <a:off x="3022934" y="1878251"/>
              <a:ext cx="115721" cy="61718"/>
            </a:xfrm>
            <a:custGeom>
              <a:avLst/>
              <a:gdLst>
                <a:gd name="T0" fmla="*/ 30 w 32"/>
                <a:gd name="T1" fmla="*/ 9 h 17"/>
                <a:gd name="T2" fmla="*/ 19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7" y="0"/>
                    <a:pt x="19" y="0"/>
                  </a:cubicBezTo>
                  <a:cubicBezTo>
                    <a:pt x="12" y="0"/>
                    <a:pt x="4" y="4"/>
                    <a:pt x="2" y="9"/>
                  </a:cubicBezTo>
                  <a:cubicBezTo>
                    <a:pt x="0" y="13"/>
                    <a:pt x="4" y="17"/>
                    <a:pt x="12" y="17"/>
                  </a:cubicBezTo>
                  <a:cubicBezTo>
                    <a:pt x="20" y="17"/>
                    <a:pt x="28" y="13"/>
                    <a:pt x="30" y="9"/>
                  </a:cubicBezTo>
                  <a:close/>
                </a:path>
              </a:pathLst>
            </a:custGeom>
            <a:grpFill/>
            <a:ln>
              <a:noFill/>
            </a:ln>
          </p:spPr>
          <p:txBody>
            <a:bodyPr anchor="ctr"/>
            <a:lstStyle/>
            <a:p>
              <a:pPr algn="ctr"/>
              <a:endParaRPr/>
            </a:p>
          </p:txBody>
        </p:sp>
        <p:sp>
          <p:nvSpPr>
            <p:cNvPr id="750" name="íşļíḍé">
              <a:extLst>
                <a:ext uri="{FF2B5EF4-FFF2-40B4-BE49-F238E27FC236}">
                  <a16:creationId xmlns:a16="http://schemas.microsoft.com/office/drawing/2014/main" id="{88537BF6-B6B1-4201-8E06-D97A97ABC6D1}"/>
                </a:ext>
              </a:extLst>
            </p:cNvPr>
            <p:cNvSpPr/>
            <p:nvPr/>
          </p:nvSpPr>
          <p:spPr bwMode="auto">
            <a:xfrm>
              <a:off x="2988990" y="1953855"/>
              <a:ext cx="117264" cy="63261"/>
            </a:xfrm>
            <a:custGeom>
              <a:avLst/>
              <a:gdLst>
                <a:gd name="T0" fmla="*/ 30 w 32"/>
                <a:gd name="T1" fmla="*/ 8 h 17"/>
                <a:gd name="T2" fmla="*/ 19 w 32"/>
                <a:gd name="T3" fmla="*/ 0 h 17"/>
                <a:gd name="T4" fmla="*/ 2 w 32"/>
                <a:gd name="T5" fmla="*/ 8 h 17"/>
                <a:gd name="T6" fmla="*/ 12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7" y="0"/>
                    <a:pt x="19" y="0"/>
                  </a:cubicBezTo>
                  <a:cubicBezTo>
                    <a:pt x="12" y="0"/>
                    <a:pt x="4" y="4"/>
                    <a:pt x="2" y="8"/>
                  </a:cubicBezTo>
                  <a:cubicBezTo>
                    <a:pt x="0" y="13"/>
                    <a:pt x="4" y="17"/>
                    <a:pt x="12" y="17"/>
                  </a:cubicBezTo>
                  <a:cubicBezTo>
                    <a:pt x="20" y="17"/>
                    <a:pt x="28" y="13"/>
                    <a:pt x="30" y="8"/>
                  </a:cubicBezTo>
                  <a:close/>
                </a:path>
              </a:pathLst>
            </a:custGeom>
            <a:grpFill/>
            <a:ln>
              <a:noFill/>
            </a:ln>
          </p:spPr>
          <p:txBody>
            <a:bodyPr anchor="ctr"/>
            <a:lstStyle/>
            <a:p>
              <a:pPr algn="ctr"/>
              <a:endParaRPr/>
            </a:p>
          </p:txBody>
        </p:sp>
        <p:sp>
          <p:nvSpPr>
            <p:cNvPr id="751" name="islïḑé">
              <a:extLst>
                <a:ext uri="{FF2B5EF4-FFF2-40B4-BE49-F238E27FC236}">
                  <a16:creationId xmlns:a16="http://schemas.microsoft.com/office/drawing/2014/main" id="{80A48C37-9EDD-4E1F-92A6-CEA608485BD1}"/>
                </a:ext>
              </a:extLst>
            </p:cNvPr>
            <p:cNvSpPr/>
            <p:nvPr/>
          </p:nvSpPr>
          <p:spPr bwMode="auto">
            <a:xfrm>
              <a:off x="2964302" y="1734757"/>
              <a:ext cx="112636" cy="58632"/>
            </a:xfrm>
            <a:custGeom>
              <a:avLst/>
              <a:gdLst>
                <a:gd name="T0" fmla="*/ 29 w 31"/>
                <a:gd name="T1" fmla="*/ 8 h 16"/>
                <a:gd name="T2" fmla="*/ 19 w 31"/>
                <a:gd name="T3" fmla="*/ 0 h 16"/>
                <a:gd name="T4" fmla="*/ 2 w 31"/>
                <a:gd name="T5" fmla="*/ 8 h 16"/>
                <a:gd name="T6" fmla="*/ 12 w 31"/>
                <a:gd name="T7" fmla="*/ 16 h 16"/>
                <a:gd name="T8" fmla="*/ 29 w 31"/>
                <a:gd name="T9" fmla="*/ 8 h 16"/>
              </a:gdLst>
              <a:ahLst/>
              <a:cxnLst>
                <a:cxn ang="0">
                  <a:pos x="T0" y="T1"/>
                </a:cxn>
                <a:cxn ang="0">
                  <a:pos x="T2" y="T3"/>
                </a:cxn>
                <a:cxn ang="0">
                  <a:pos x="T4" y="T5"/>
                </a:cxn>
                <a:cxn ang="0">
                  <a:pos x="T6" y="T7"/>
                </a:cxn>
                <a:cxn ang="0">
                  <a:pos x="T8" y="T9"/>
                </a:cxn>
              </a:cxnLst>
              <a:rect l="0" t="0" r="r" b="b"/>
              <a:pathLst>
                <a:path w="31" h="16">
                  <a:moveTo>
                    <a:pt x="29" y="8"/>
                  </a:moveTo>
                  <a:cubicBezTo>
                    <a:pt x="31" y="3"/>
                    <a:pt x="27" y="0"/>
                    <a:pt x="19" y="0"/>
                  </a:cubicBezTo>
                  <a:cubicBezTo>
                    <a:pt x="12" y="0"/>
                    <a:pt x="4" y="3"/>
                    <a:pt x="2" y="8"/>
                  </a:cubicBezTo>
                  <a:cubicBezTo>
                    <a:pt x="0" y="12"/>
                    <a:pt x="4" y="16"/>
                    <a:pt x="12" y="16"/>
                  </a:cubicBezTo>
                  <a:cubicBezTo>
                    <a:pt x="19" y="16"/>
                    <a:pt x="27" y="12"/>
                    <a:pt x="29" y="8"/>
                  </a:cubicBezTo>
                  <a:close/>
                </a:path>
              </a:pathLst>
            </a:custGeom>
            <a:grpFill/>
            <a:ln>
              <a:noFill/>
            </a:ln>
          </p:spPr>
          <p:txBody>
            <a:bodyPr anchor="ctr"/>
            <a:lstStyle/>
            <a:p>
              <a:pPr algn="ctr"/>
              <a:endParaRPr/>
            </a:p>
          </p:txBody>
        </p:sp>
        <p:sp>
          <p:nvSpPr>
            <p:cNvPr id="752" name="isľiḋe">
              <a:extLst>
                <a:ext uri="{FF2B5EF4-FFF2-40B4-BE49-F238E27FC236}">
                  <a16:creationId xmlns:a16="http://schemas.microsoft.com/office/drawing/2014/main" id="{D35F717D-CB1F-4203-BE09-C52A36E69157}"/>
                </a:ext>
              </a:extLst>
            </p:cNvPr>
            <p:cNvSpPr/>
            <p:nvPr/>
          </p:nvSpPr>
          <p:spPr bwMode="auto">
            <a:xfrm>
              <a:off x="2930358" y="1804190"/>
              <a:ext cx="114178" cy="61718"/>
            </a:xfrm>
            <a:custGeom>
              <a:avLst/>
              <a:gdLst>
                <a:gd name="T0" fmla="*/ 29 w 31"/>
                <a:gd name="T1" fmla="*/ 9 h 17"/>
                <a:gd name="T2" fmla="*/ 19 w 31"/>
                <a:gd name="T3" fmla="*/ 0 h 17"/>
                <a:gd name="T4" fmla="*/ 2 w 31"/>
                <a:gd name="T5" fmla="*/ 9 h 17"/>
                <a:gd name="T6" fmla="*/ 12 w 31"/>
                <a:gd name="T7" fmla="*/ 17 h 17"/>
                <a:gd name="T8" fmla="*/ 29 w 31"/>
                <a:gd name="T9" fmla="*/ 9 h 17"/>
              </a:gdLst>
              <a:ahLst/>
              <a:cxnLst>
                <a:cxn ang="0">
                  <a:pos x="T0" y="T1"/>
                </a:cxn>
                <a:cxn ang="0">
                  <a:pos x="T2" y="T3"/>
                </a:cxn>
                <a:cxn ang="0">
                  <a:pos x="T4" y="T5"/>
                </a:cxn>
                <a:cxn ang="0">
                  <a:pos x="T6" y="T7"/>
                </a:cxn>
                <a:cxn ang="0">
                  <a:pos x="T8" y="T9"/>
                </a:cxn>
              </a:cxnLst>
              <a:rect l="0" t="0" r="r" b="b"/>
              <a:pathLst>
                <a:path w="31" h="17">
                  <a:moveTo>
                    <a:pt x="29" y="9"/>
                  </a:moveTo>
                  <a:cubicBezTo>
                    <a:pt x="31" y="4"/>
                    <a:pt x="27" y="0"/>
                    <a:pt x="19" y="0"/>
                  </a:cubicBezTo>
                  <a:cubicBezTo>
                    <a:pt x="12" y="0"/>
                    <a:pt x="4" y="4"/>
                    <a:pt x="2" y="9"/>
                  </a:cubicBezTo>
                  <a:cubicBezTo>
                    <a:pt x="0" y="13"/>
                    <a:pt x="4" y="17"/>
                    <a:pt x="12" y="17"/>
                  </a:cubicBezTo>
                  <a:cubicBezTo>
                    <a:pt x="20" y="17"/>
                    <a:pt x="27" y="13"/>
                    <a:pt x="29" y="9"/>
                  </a:cubicBezTo>
                  <a:close/>
                </a:path>
              </a:pathLst>
            </a:custGeom>
            <a:grpFill/>
            <a:ln>
              <a:noFill/>
            </a:ln>
          </p:spPr>
          <p:txBody>
            <a:bodyPr anchor="ctr"/>
            <a:lstStyle/>
            <a:p>
              <a:pPr algn="ctr"/>
              <a:endParaRPr/>
            </a:p>
          </p:txBody>
        </p:sp>
        <p:sp>
          <p:nvSpPr>
            <p:cNvPr id="753" name="ïṥḷiḍè">
              <a:extLst>
                <a:ext uri="{FF2B5EF4-FFF2-40B4-BE49-F238E27FC236}">
                  <a16:creationId xmlns:a16="http://schemas.microsoft.com/office/drawing/2014/main" id="{D5C15B9E-7E78-43E6-9EAD-E566D63FF3F6}"/>
                </a:ext>
              </a:extLst>
            </p:cNvPr>
            <p:cNvSpPr/>
            <p:nvPr/>
          </p:nvSpPr>
          <p:spPr bwMode="auto">
            <a:xfrm>
              <a:off x="2860926" y="1953855"/>
              <a:ext cx="117264" cy="63261"/>
            </a:xfrm>
            <a:custGeom>
              <a:avLst/>
              <a:gdLst>
                <a:gd name="T0" fmla="*/ 30 w 32"/>
                <a:gd name="T1" fmla="*/ 8 h 17"/>
                <a:gd name="T2" fmla="*/ 20 w 32"/>
                <a:gd name="T3" fmla="*/ 0 h 17"/>
                <a:gd name="T4" fmla="*/ 2 w 32"/>
                <a:gd name="T5" fmla="*/ 8 h 17"/>
                <a:gd name="T6" fmla="*/ 12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8" y="0"/>
                    <a:pt x="20" y="0"/>
                  </a:cubicBezTo>
                  <a:cubicBezTo>
                    <a:pt x="12" y="0"/>
                    <a:pt x="4" y="4"/>
                    <a:pt x="2" y="8"/>
                  </a:cubicBezTo>
                  <a:cubicBezTo>
                    <a:pt x="0" y="13"/>
                    <a:pt x="5" y="17"/>
                    <a:pt x="12" y="17"/>
                  </a:cubicBezTo>
                  <a:cubicBezTo>
                    <a:pt x="20" y="17"/>
                    <a:pt x="28" y="13"/>
                    <a:pt x="30" y="8"/>
                  </a:cubicBezTo>
                  <a:close/>
                </a:path>
              </a:pathLst>
            </a:custGeom>
            <a:grpFill/>
            <a:ln>
              <a:noFill/>
            </a:ln>
          </p:spPr>
          <p:txBody>
            <a:bodyPr anchor="ctr"/>
            <a:lstStyle/>
            <a:p>
              <a:pPr algn="ctr"/>
              <a:endParaRPr/>
            </a:p>
          </p:txBody>
        </p:sp>
        <p:sp>
          <p:nvSpPr>
            <p:cNvPr id="754" name="ïślîḍe">
              <a:extLst>
                <a:ext uri="{FF2B5EF4-FFF2-40B4-BE49-F238E27FC236}">
                  <a16:creationId xmlns:a16="http://schemas.microsoft.com/office/drawing/2014/main" id="{CA764BAB-FEC0-4BB1-A5E1-8FF47316A1D8}"/>
                </a:ext>
              </a:extLst>
            </p:cNvPr>
            <p:cNvSpPr/>
            <p:nvPr/>
          </p:nvSpPr>
          <p:spPr bwMode="auto">
            <a:xfrm>
              <a:off x="2825437" y="2031003"/>
              <a:ext cx="120350" cy="61718"/>
            </a:xfrm>
            <a:custGeom>
              <a:avLst/>
              <a:gdLst>
                <a:gd name="T0" fmla="*/ 31 w 33"/>
                <a:gd name="T1" fmla="*/ 9 h 17"/>
                <a:gd name="T2" fmla="*/ 21 w 33"/>
                <a:gd name="T3" fmla="*/ 0 h 17"/>
                <a:gd name="T4" fmla="*/ 2 w 33"/>
                <a:gd name="T5" fmla="*/ 9 h 17"/>
                <a:gd name="T6" fmla="*/ 13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8" y="0"/>
                    <a:pt x="21" y="0"/>
                  </a:cubicBezTo>
                  <a:cubicBezTo>
                    <a:pt x="13" y="0"/>
                    <a:pt x="5" y="4"/>
                    <a:pt x="2" y="9"/>
                  </a:cubicBezTo>
                  <a:cubicBezTo>
                    <a:pt x="0" y="13"/>
                    <a:pt x="5" y="17"/>
                    <a:pt x="13" y="17"/>
                  </a:cubicBezTo>
                  <a:cubicBezTo>
                    <a:pt x="21" y="17"/>
                    <a:pt x="29" y="13"/>
                    <a:pt x="31" y="9"/>
                  </a:cubicBezTo>
                  <a:close/>
                </a:path>
              </a:pathLst>
            </a:custGeom>
            <a:grpFill/>
            <a:ln>
              <a:noFill/>
            </a:ln>
          </p:spPr>
          <p:txBody>
            <a:bodyPr anchor="ctr"/>
            <a:lstStyle/>
            <a:p>
              <a:pPr algn="ctr"/>
              <a:endParaRPr/>
            </a:p>
          </p:txBody>
        </p:sp>
        <p:sp>
          <p:nvSpPr>
            <p:cNvPr id="755" name="îslîḓé">
              <a:extLst>
                <a:ext uri="{FF2B5EF4-FFF2-40B4-BE49-F238E27FC236}">
                  <a16:creationId xmlns:a16="http://schemas.microsoft.com/office/drawing/2014/main" id="{8FFA9FBE-67C3-4F64-92DE-99101ECEA5E9}"/>
                </a:ext>
              </a:extLst>
            </p:cNvPr>
            <p:cNvSpPr/>
            <p:nvPr/>
          </p:nvSpPr>
          <p:spPr bwMode="auto">
            <a:xfrm>
              <a:off x="2788407" y="2108150"/>
              <a:ext cx="124979" cy="64804"/>
            </a:xfrm>
            <a:custGeom>
              <a:avLst/>
              <a:gdLst>
                <a:gd name="T0" fmla="*/ 31 w 34"/>
                <a:gd name="T1" fmla="*/ 9 h 18"/>
                <a:gd name="T2" fmla="*/ 21 w 34"/>
                <a:gd name="T3" fmla="*/ 0 h 18"/>
                <a:gd name="T4" fmla="*/ 2 w 34"/>
                <a:gd name="T5" fmla="*/ 9 h 18"/>
                <a:gd name="T6" fmla="*/ 13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34" y="4"/>
                    <a:pt x="29" y="0"/>
                    <a:pt x="21" y="0"/>
                  </a:cubicBezTo>
                  <a:cubicBezTo>
                    <a:pt x="13" y="0"/>
                    <a:pt x="5" y="4"/>
                    <a:pt x="2" y="9"/>
                  </a:cubicBezTo>
                  <a:cubicBezTo>
                    <a:pt x="0" y="14"/>
                    <a:pt x="5" y="18"/>
                    <a:pt x="13" y="18"/>
                  </a:cubicBezTo>
                  <a:cubicBezTo>
                    <a:pt x="21" y="18"/>
                    <a:pt x="29" y="14"/>
                    <a:pt x="31" y="9"/>
                  </a:cubicBezTo>
                  <a:close/>
                </a:path>
              </a:pathLst>
            </a:custGeom>
            <a:grpFill/>
            <a:ln>
              <a:noFill/>
            </a:ln>
          </p:spPr>
          <p:txBody>
            <a:bodyPr anchor="ctr"/>
            <a:lstStyle/>
            <a:p>
              <a:pPr algn="ctr"/>
              <a:endParaRPr/>
            </a:p>
          </p:txBody>
        </p:sp>
        <p:sp>
          <p:nvSpPr>
            <p:cNvPr id="756" name="iṧḻïḋè">
              <a:extLst>
                <a:ext uri="{FF2B5EF4-FFF2-40B4-BE49-F238E27FC236}">
                  <a16:creationId xmlns:a16="http://schemas.microsoft.com/office/drawing/2014/main" id="{FF3FEE22-7BE3-4A3F-9E05-B13AED0B0ECC}"/>
                </a:ext>
              </a:extLst>
            </p:cNvPr>
            <p:cNvSpPr/>
            <p:nvPr/>
          </p:nvSpPr>
          <p:spPr bwMode="auto">
            <a:xfrm>
              <a:off x="2752919" y="2188383"/>
              <a:ext cx="123436" cy="69433"/>
            </a:xfrm>
            <a:custGeom>
              <a:avLst/>
              <a:gdLst>
                <a:gd name="T0" fmla="*/ 32 w 34"/>
                <a:gd name="T1" fmla="*/ 9 h 19"/>
                <a:gd name="T2" fmla="*/ 21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5" y="4"/>
                    <a:pt x="2" y="9"/>
                  </a:cubicBezTo>
                  <a:cubicBezTo>
                    <a:pt x="0" y="14"/>
                    <a:pt x="5" y="19"/>
                    <a:pt x="13" y="19"/>
                  </a:cubicBezTo>
                  <a:cubicBezTo>
                    <a:pt x="21" y="19"/>
                    <a:pt x="29" y="14"/>
                    <a:pt x="32" y="9"/>
                  </a:cubicBezTo>
                  <a:close/>
                </a:path>
              </a:pathLst>
            </a:custGeom>
            <a:grpFill/>
            <a:ln>
              <a:noFill/>
            </a:ln>
          </p:spPr>
          <p:txBody>
            <a:bodyPr anchor="ctr"/>
            <a:lstStyle/>
            <a:p>
              <a:pPr algn="ctr"/>
              <a:endParaRPr/>
            </a:p>
          </p:txBody>
        </p:sp>
        <p:sp>
          <p:nvSpPr>
            <p:cNvPr id="757" name="işľîḓe">
              <a:extLst>
                <a:ext uri="{FF2B5EF4-FFF2-40B4-BE49-F238E27FC236}">
                  <a16:creationId xmlns:a16="http://schemas.microsoft.com/office/drawing/2014/main" id="{8A26C32C-2420-4B5C-8B43-1341CA08A37C}"/>
                </a:ext>
              </a:extLst>
            </p:cNvPr>
            <p:cNvSpPr/>
            <p:nvPr/>
          </p:nvSpPr>
          <p:spPr bwMode="auto">
            <a:xfrm>
              <a:off x="2715889" y="2271702"/>
              <a:ext cx="123436" cy="69433"/>
            </a:xfrm>
            <a:custGeom>
              <a:avLst/>
              <a:gdLst>
                <a:gd name="T0" fmla="*/ 32 w 34"/>
                <a:gd name="T1" fmla="*/ 9 h 19"/>
                <a:gd name="T2" fmla="*/ 21 w 34"/>
                <a:gd name="T3" fmla="*/ 0 h 19"/>
                <a:gd name="T4" fmla="*/ 2 w 34"/>
                <a:gd name="T5" fmla="*/ 9 h 19"/>
                <a:gd name="T6" fmla="*/ 12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4" y="4"/>
                    <a:pt x="2" y="9"/>
                  </a:cubicBezTo>
                  <a:cubicBezTo>
                    <a:pt x="0" y="14"/>
                    <a:pt x="4" y="19"/>
                    <a:pt x="12" y="19"/>
                  </a:cubicBezTo>
                  <a:cubicBezTo>
                    <a:pt x="21" y="19"/>
                    <a:pt x="29" y="14"/>
                    <a:pt x="32" y="9"/>
                  </a:cubicBezTo>
                  <a:close/>
                </a:path>
              </a:pathLst>
            </a:custGeom>
            <a:grpFill/>
            <a:ln>
              <a:noFill/>
            </a:ln>
          </p:spPr>
          <p:txBody>
            <a:bodyPr anchor="ctr"/>
            <a:lstStyle/>
            <a:p>
              <a:pPr algn="ctr"/>
              <a:endParaRPr/>
            </a:p>
          </p:txBody>
        </p:sp>
        <p:sp>
          <p:nvSpPr>
            <p:cNvPr id="758" name="íśľïḓè">
              <a:extLst>
                <a:ext uri="{FF2B5EF4-FFF2-40B4-BE49-F238E27FC236}">
                  <a16:creationId xmlns:a16="http://schemas.microsoft.com/office/drawing/2014/main" id="{ECAA5D52-F86E-4E95-9010-6D29304B94D6}"/>
                </a:ext>
              </a:extLst>
            </p:cNvPr>
            <p:cNvSpPr/>
            <p:nvPr/>
          </p:nvSpPr>
          <p:spPr bwMode="auto">
            <a:xfrm>
              <a:off x="2675772" y="2356565"/>
              <a:ext cx="128065" cy="69433"/>
            </a:xfrm>
            <a:custGeom>
              <a:avLst/>
              <a:gdLst>
                <a:gd name="T0" fmla="*/ 32 w 35"/>
                <a:gd name="T1" fmla="*/ 9 h 19"/>
                <a:gd name="T2" fmla="*/ 22 w 35"/>
                <a:gd name="T3" fmla="*/ 0 h 19"/>
                <a:gd name="T4" fmla="*/ 2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0" y="0"/>
                    <a:pt x="22" y="0"/>
                  </a:cubicBezTo>
                  <a:cubicBezTo>
                    <a:pt x="13" y="0"/>
                    <a:pt x="5" y="4"/>
                    <a:pt x="2" y="9"/>
                  </a:cubicBezTo>
                  <a:cubicBezTo>
                    <a:pt x="0" y="15"/>
                    <a:pt x="5" y="19"/>
                    <a:pt x="13" y="19"/>
                  </a:cubicBezTo>
                  <a:cubicBezTo>
                    <a:pt x="21" y="19"/>
                    <a:pt x="30" y="15"/>
                    <a:pt x="32" y="9"/>
                  </a:cubicBezTo>
                  <a:close/>
                </a:path>
              </a:pathLst>
            </a:custGeom>
            <a:grpFill/>
            <a:ln>
              <a:noFill/>
            </a:ln>
          </p:spPr>
          <p:txBody>
            <a:bodyPr anchor="ctr"/>
            <a:lstStyle/>
            <a:p>
              <a:pPr algn="ctr"/>
              <a:endParaRPr/>
            </a:p>
          </p:txBody>
        </p:sp>
        <p:sp>
          <p:nvSpPr>
            <p:cNvPr id="759" name="î$ľiḍe">
              <a:extLst>
                <a:ext uri="{FF2B5EF4-FFF2-40B4-BE49-F238E27FC236}">
                  <a16:creationId xmlns:a16="http://schemas.microsoft.com/office/drawing/2014/main" id="{9FD5245D-89A8-4BF6-ABF4-9BE23A652657}"/>
                </a:ext>
              </a:extLst>
            </p:cNvPr>
            <p:cNvSpPr/>
            <p:nvPr/>
          </p:nvSpPr>
          <p:spPr bwMode="auto">
            <a:xfrm>
              <a:off x="2635655" y="2439884"/>
              <a:ext cx="128065" cy="74061"/>
            </a:xfrm>
            <a:custGeom>
              <a:avLst/>
              <a:gdLst>
                <a:gd name="T0" fmla="*/ 33 w 35"/>
                <a:gd name="T1" fmla="*/ 10 h 20"/>
                <a:gd name="T2" fmla="*/ 22 w 35"/>
                <a:gd name="T3" fmla="*/ 0 h 20"/>
                <a:gd name="T4" fmla="*/ 2 w 35"/>
                <a:gd name="T5" fmla="*/ 10 h 20"/>
                <a:gd name="T6" fmla="*/ 13 w 35"/>
                <a:gd name="T7" fmla="*/ 20 h 20"/>
                <a:gd name="T8" fmla="*/ 33 w 35"/>
                <a:gd name="T9" fmla="*/ 10 h 20"/>
              </a:gdLst>
              <a:ahLst/>
              <a:cxnLst>
                <a:cxn ang="0">
                  <a:pos x="T0" y="T1"/>
                </a:cxn>
                <a:cxn ang="0">
                  <a:pos x="T2" y="T3"/>
                </a:cxn>
                <a:cxn ang="0">
                  <a:pos x="T4" y="T5"/>
                </a:cxn>
                <a:cxn ang="0">
                  <a:pos x="T6" y="T7"/>
                </a:cxn>
                <a:cxn ang="0">
                  <a:pos x="T8" y="T9"/>
                </a:cxn>
              </a:cxnLst>
              <a:rect l="0" t="0" r="r" b="b"/>
              <a:pathLst>
                <a:path w="35" h="20">
                  <a:moveTo>
                    <a:pt x="33" y="10"/>
                  </a:moveTo>
                  <a:cubicBezTo>
                    <a:pt x="35" y="5"/>
                    <a:pt x="30" y="0"/>
                    <a:pt x="22" y="0"/>
                  </a:cubicBezTo>
                  <a:cubicBezTo>
                    <a:pt x="14" y="0"/>
                    <a:pt x="5" y="5"/>
                    <a:pt x="2" y="10"/>
                  </a:cubicBezTo>
                  <a:cubicBezTo>
                    <a:pt x="0" y="16"/>
                    <a:pt x="5" y="20"/>
                    <a:pt x="13" y="20"/>
                  </a:cubicBezTo>
                  <a:cubicBezTo>
                    <a:pt x="21" y="20"/>
                    <a:pt x="30" y="16"/>
                    <a:pt x="33" y="10"/>
                  </a:cubicBezTo>
                  <a:close/>
                </a:path>
              </a:pathLst>
            </a:custGeom>
            <a:grpFill/>
            <a:ln>
              <a:noFill/>
            </a:ln>
          </p:spPr>
          <p:txBody>
            <a:bodyPr anchor="ctr"/>
            <a:lstStyle/>
            <a:p>
              <a:pPr algn="ctr"/>
              <a:endParaRPr/>
            </a:p>
          </p:txBody>
        </p:sp>
        <p:sp>
          <p:nvSpPr>
            <p:cNvPr id="760" name="íṡḷiḋè">
              <a:extLst>
                <a:ext uri="{FF2B5EF4-FFF2-40B4-BE49-F238E27FC236}">
                  <a16:creationId xmlns:a16="http://schemas.microsoft.com/office/drawing/2014/main" id="{ED75354D-1AC5-4BB9-9D3E-C22F1037CF67}"/>
                </a:ext>
              </a:extLst>
            </p:cNvPr>
            <p:cNvSpPr/>
            <p:nvPr/>
          </p:nvSpPr>
          <p:spPr bwMode="auto">
            <a:xfrm>
              <a:off x="2590909" y="2532461"/>
              <a:ext cx="132693" cy="72519"/>
            </a:xfrm>
            <a:custGeom>
              <a:avLst/>
              <a:gdLst>
                <a:gd name="T0" fmla="*/ 34 w 36"/>
                <a:gd name="T1" fmla="*/ 10 h 20"/>
                <a:gd name="T2" fmla="*/ 23 w 36"/>
                <a:gd name="T3" fmla="*/ 0 h 20"/>
                <a:gd name="T4" fmla="*/ 3 w 36"/>
                <a:gd name="T5" fmla="*/ 10 h 20"/>
                <a:gd name="T6" fmla="*/ 14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6" y="4"/>
                    <a:pt x="31" y="0"/>
                    <a:pt x="23" y="0"/>
                  </a:cubicBezTo>
                  <a:cubicBezTo>
                    <a:pt x="15" y="0"/>
                    <a:pt x="6" y="4"/>
                    <a:pt x="3" y="10"/>
                  </a:cubicBezTo>
                  <a:cubicBezTo>
                    <a:pt x="0" y="15"/>
                    <a:pt x="5" y="20"/>
                    <a:pt x="14" y="20"/>
                  </a:cubicBezTo>
                  <a:cubicBezTo>
                    <a:pt x="22" y="20"/>
                    <a:pt x="31" y="15"/>
                    <a:pt x="34" y="10"/>
                  </a:cubicBezTo>
                  <a:close/>
                </a:path>
              </a:pathLst>
            </a:custGeom>
            <a:grpFill/>
            <a:ln>
              <a:noFill/>
            </a:ln>
          </p:spPr>
          <p:txBody>
            <a:bodyPr anchor="ctr"/>
            <a:lstStyle/>
            <a:p>
              <a:pPr algn="ctr"/>
              <a:endParaRPr/>
            </a:p>
          </p:txBody>
        </p:sp>
        <p:sp>
          <p:nvSpPr>
            <p:cNvPr id="761" name="íṣľïďè">
              <a:extLst>
                <a:ext uri="{FF2B5EF4-FFF2-40B4-BE49-F238E27FC236}">
                  <a16:creationId xmlns:a16="http://schemas.microsoft.com/office/drawing/2014/main" id="{1DA5EDF5-6EA7-4C0F-AC75-B330CE2A9A8F}"/>
                </a:ext>
              </a:extLst>
            </p:cNvPr>
            <p:cNvSpPr/>
            <p:nvPr/>
          </p:nvSpPr>
          <p:spPr bwMode="auto">
            <a:xfrm>
              <a:off x="2550793" y="2623494"/>
              <a:ext cx="132693" cy="72519"/>
            </a:xfrm>
            <a:custGeom>
              <a:avLst/>
              <a:gdLst>
                <a:gd name="T0" fmla="*/ 34 w 36"/>
                <a:gd name="T1" fmla="*/ 10 h 20"/>
                <a:gd name="T2" fmla="*/ 23 w 36"/>
                <a:gd name="T3" fmla="*/ 0 h 20"/>
                <a:gd name="T4" fmla="*/ 3 w 36"/>
                <a:gd name="T5" fmla="*/ 10 h 20"/>
                <a:gd name="T6" fmla="*/ 13 w 36"/>
                <a:gd name="T7" fmla="*/ 20 h 20"/>
                <a:gd name="T8" fmla="*/ 34 w 36"/>
                <a:gd name="T9" fmla="*/ 10 h 20"/>
              </a:gdLst>
              <a:ahLst/>
              <a:cxnLst>
                <a:cxn ang="0">
                  <a:pos x="T0" y="T1"/>
                </a:cxn>
                <a:cxn ang="0">
                  <a:pos x="T2" y="T3"/>
                </a:cxn>
                <a:cxn ang="0">
                  <a:pos x="T4" y="T5"/>
                </a:cxn>
                <a:cxn ang="0">
                  <a:pos x="T6" y="T7"/>
                </a:cxn>
                <a:cxn ang="0">
                  <a:pos x="T8" y="T9"/>
                </a:cxn>
              </a:cxnLst>
              <a:rect l="0" t="0" r="r" b="b"/>
              <a:pathLst>
                <a:path w="36" h="20">
                  <a:moveTo>
                    <a:pt x="34" y="10"/>
                  </a:moveTo>
                  <a:cubicBezTo>
                    <a:pt x="36" y="4"/>
                    <a:pt x="31" y="0"/>
                    <a:pt x="23" y="0"/>
                  </a:cubicBezTo>
                  <a:cubicBezTo>
                    <a:pt x="14" y="0"/>
                    <a:pt x="5" y="4"/>
                    <a:pt x="3" y="10"/>
                  </a:cubicBezTo>
                  <a:cubicBezTo>
                    <a:pt x="0" y="16"/>
                    <a:pt x="5" y="20"/>
                    <a:pt x="13" y="20"/>
                  </a:cubicBezTo>
                  <a:cubicBezTo>
                    <a:pt x="22" y="20"/>
                    <a:pt x="31" y="16"/>
                    <a:pt x="34" y="10"/>
                  </a:cubicBezTo>
                  <a:close/>
                </a:path>
              </a:pathLst>
            </a:custGeom>
            <a:grpFill/>
            <a:ln>
              <a:noFill/>
            </a:ln>
          </p:spPr>
          <p:txBody>
            <a:bodyPr anchor="ctr"/>
            <a:lstStyle/>
            <a:p>
              <a:pPr algn="ctr"/>
              <a:endParaRPr/>
            </a:p>
          </p:txBody>
        </p:sp>
        <p:sp>
          <p:nvSpPr>
            <p:cNvPr id="762" name="íSľiḋé">
              <a:extLst>
                <a:ext uri="{FF2B5EF4-FFF2-40B4-BE49-F238E27FC236}">
                  <a16:creationId xmlns:a16="http://schemas.microsoft.com/office/drawing/2014/main" id="{97A8CB48-16E0-4775-A46E-3F42C381E6C1}"/>
                </a:ext>
              </a:extLst>
            </p:cNvPr>
            <p:cNvSpPr/>
            <p:nvPr/>
          </p:nvSpPr>
          <p:spPr bwMode="auto">
            <a:xfrm>
              <a:off x="2507590" y="2714528"/>
              <a:ext cx="135779" cy="80233"/>
            </a:xfrm>
            <a:custGeom>
              <a:avLst/>
              <a:gdLst>
                <a:gd name="T0" fmla="*/ 34 w 37"/>
                <a:gd name="T1" fmla="*/ 11 h 22"/>
                <a:gd name="T2" fmla="*/ 23 w 37"/>
                <a:gd name="T3" fmla="*/ 0 h 22"/>
                <a:gd name="T4" fmla="*/ 3 w 37"/>
                <a:gd name="T5" fmla="*/ 11 h 22"/>
                <a:gd name="T6" fmla="*/ 14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7" y="5"/>
                    <a:pt x="32" y="0"/>
                    <a:pt x="23" y="0"/>
                  </a:cubicBezTo>
                  <a:cubicBezTo>
                    <a:pt x="15" y="0"/>
                    <a:pt x="5" y="5"/>
                    <a:pt x="3" y="11"/>
                  </a:cubicBezTo>
                  <a:cubicBezTo>
                    <a:pt x="0" y="17"/>
                    <a:pt x="5" y="22"/>
                    <a:pt x="14" y="22"/>
                  </a:cubicBezTo>
                  <a:cubicBezTo>
                    <a:pt x="22" y="22"/>
                    <a:pt x="32" y="17"/>
                    <a:pt x="34" y="11"/>
                  </a:cubicBezTo>
                  <a:close/>
                </a:path>
              </a:pathLst>
            </a:custGeom>
            <a:grpFill/>
            <a:ln>
              <a:noFill/>
            </a:ln>
          </p:spPr>
          <p:txBody>
            <a:bodyPr anchor="ctr"/>
            <a:lstStyle/>
            <a:p>
              <a:pPr algn="ctr"/>
              <a:endParaRPr/>
            </a:p>
          </p:txBody>
        </p:sp>
        <p:sp>
          <p:nvSpPr>
            <p:cNvPr id="763" name="iṩľiḍe">
              <a:extLst>
                <a:ext uri="{FF2B5EF4-FFF2-40B4-BE49-F238E27FC236}">
                  <a16:creationId xmlns:a16="http://schemas.microsoft.com/office/drawing/2014/main" id="{5E931053-0EAC-4FEF-83D4-0CEF887D35FE}"/>
                </a:ext>
              </a:extLst>
            </p:cNvPr>
            <p:cNvSpPr/>
            <p:nvPr/>
          </p:nvSpPr>
          <p:spPr bwMode="auto">
            <a:xfrm>
              <a:off x="2839324" y="1734757"/>
              <a:ext cx="117264" cy="58632"/>
            </a:xfrm>
            <a:custGeom>
              <a:avLst/>
              <a:gdLst>
                <a:gd name="T0" fmla="*/ 30 w 32"/>
                <a:gd name="T1" fmla="*/ 8 h 16"/>
                <a:gd name="T2" fmla="*/ 20 w 32"/>
                <a:gd name="T3" fmla="*/ 0 h 16"/>
                <a:gd name="T4" fmla="*/ 2 w 32"/>
                <a:gd name="T5" fmla="*/ 8 h 16"/>
                <a:gd name="T6" fmla="*/ 12 w 32"/>
                <a:gd name="T7" fmla="*/ 16 h 16"/>
                <a:gd name="T8" fmla="*/ 30 w 32"/>
                <a:gd name="T9" fmla="*/ 8 h 16"/>
              </a:gdLst>
              <a:ahLst/>
              <a:cxnLst>
                <a:cxn ang="0">
                  <a:pos x="T0" y="T1"/>
                </a:cxn>
                <a:cxn ang="0">
                  <a:pos x="T2" y="T3"/>
                </a:cxn>
                <a:cxn ang="0">
                  <a:pos x="T4" y="T5"/>
                </a:cxn>
                <a:cxn ang="0">
                  <a:pos x="T6" y="T7"/>
                </a:cxn>
                <a:cxn ang="0">
                  <a:pos x="T8" y="T9"/>
                </a:cxn>
              </a:cxnLst>
              <a:rect l="0" t="0" r="r" b="b"/>
              <a:pathLst>
                <a:path w="32" h="16">
                  <a:moveTo>
                    <a:pt x="30" y="8"/>
                  </a:moveTo>
                  <a:cubicBezTo>
                    <a:pt x="32" y="3"/>
                    <a:pt x="27" y="0"/>
                    <a:pt x="20" y="0"/>
                  </a:cubicBezTo>
                  <a:cubicBezTo>
                    <a:pt x="12" y="0"/>
                    <a:pt x="5" y="3"/>
                    <a:pt x="2" y="8"/>
                  </a:cubicBezTo>
                  <a:cubicBezTo>
                    <a:pt x="0" y="12"/>
                    <a:pt x="5" y="16"/>
                    <a:pt x="12" y="16"/>
                  </a:cubicBezTo>
                  <a:cubicBezTo>
                    <a:pt x="20" y="16"/>
                    <a:pt x="28" y="12"/>
                    <a:pt x="30" y="8"/>
                  </a:cubicBezTo>
                  <a:close/>
                </a:path>
              </a:pathLst>
            </a:custGeom>
            <a:grpFill/>
            <a:ln>
              <a:noFill/>
            </a:ln>
          </p:spPr>
          <p:txBody>
            <a:bodyPr anchor="ctr"/>
            <a:lstStyle/>
            <a:p>
              <a:pPr algn="ctr"/>
              <a:endParaRPr/>
            </a:p>
          </p:txBody>
        </p:sp>
        <p:sp>
          <p:nvSpPr>
            <p:cNvPr id="764" name="îṧľïḓé">
              <a:extLst>
                <a:ext uri="{FF2B5EF4-FFF2-40B4-BE49-F238E27FC236}">
                  <a16:creationId xmlns:a16="http://schemas.microsoft.com/office/drawing/2014/main" id="{68391357-74C9-4B42-B78E-301EFBC44B19}"/>
                </a:ext>
              </a:extLst>
            </p:cNvPr>
            <p:cNvSpPr/>
            <p:nvPr/>
          </p:nvSpPr>
          <p:spPr bwMode="auto">
            <a:xfrm>
              <a:off x="2806922" y="1804190"/>
              <a:ext cx="117264" cy="61718"/>
            </a:xfrm>
            <a:custGeom>
              <a:avLst/>
              <a:gdLst>
                <a:gd name="T0" fmla="*/ 30 w 32"/>
                <a:gd name="T1" fmla="*/ 9 h 17"/>
                <a:gd name="T2" fmla="*/ 20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7" y="0"/>
                    <a:pt x="20" y="0"/>
                  </a:cubicBezTo>
                  <a:cubicBezTo>
                    <a:pt x="12" y="0"/>
                    <a:pt x="4" y="4"/>
                    <a:pt x="2" y="9"/>
                  </a:cubicBezTo>
                  <a:cubicBezTo>
                    <a:pt x="0" y="13"/>
                    <a:pt x="4" y="17"/>
                    <a:pt x="12" y="17"/>
                  </a:cubicBezTo>
                  <a:cubicBezTo>
                    <a:pt x="20" y="17"/>
                    <a:pt x="28" y="13"/>
                    <a:pt x="30" y="9"/>
                  </a:cubicBezTo>
                  <a:close/>
                </a:path>
              </a:pathLst>
            </a:custGeom>
            <a:grpFill/>
            <a:ln>
              <a:noFill/>
            </a:ln>
          </p:spPr>
          <p:txBody>
            <a:bodyPr anchor="ctr"/>
            <a:lstStyle/>
            <a:p>
              <a:pPr algn="ctr"/>
              <a:endParaRPr/>
            </a:p>
          </p:txBody>
        </p:sp>
        <p:sp>
          <p:nvSpPr>
            <p:cNvPr id="765" name="išľïḍê">
              <a:extLst>
                <a:ext uri="{FF2B5EF4-FFF2-40B4-BE49-F238E27FC236}">
                  <a16:creationId xmlns:a16="http://schemas.microsoft.com/office/drawing/2014/main" id="{C0787D40-2853-4245-AAF9-DAD068C37BC9}"/>
                </a:ext>
              </a:extLst>
            </p:cNvPr>
            <p:cNvSpPr/>
            <p:nvPr/>
          </p:nvSpPr>
          <p:spPr bwMode="auto">
            <a:xfrm>
              <a:off x="2769891" y="1878251"/>
              <a:ext cx="117264" cy="61718"/>
            </a:xfrm>
            <a:custGeom>
              <a:avLst/>
              <a:gdLst>
                <a:gd name="T0" fmla="*/ 30 w 32"/>
                <a:gd name="T1" fmla="*/ 9 h 17"/>
                <a:gd name="T2" fmla="*/ 20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0" y="0"/>
                  </a:cubicBezTo>
                  <a:cubicBezTo>
                    <a:pt x="13" y="0"/>
                    <a:pt x="5" y="4"/>
                    <a:pt x="2" y="9"/>
                  </a:cubicBezTo>
                  <a:cubicBezTo>
                    <a:pt x="0" y="13"/>
                    <a:pt x="5" y="17"/>
                    <a:pt x="12" y="17"/>
                  </a:cubicBezTo>
                  <a:cubicBezTo>
                    <a:pt x="20" y="17"/>
                    <a:pt x="28" y="13"/>
                    <a:pt x="30" y="9"/>
                  </a:cubicBezTo>
                  <a:close/>
                </a:path>
              </a:pathLst>
            </a:custGeom>
            <a:grpFill/>
            <a:ln>
              <a:noFill/>
            </a:ln>
          </p:spPr>
          <p:txBody>
            <a:bodyPr anchor="ctr"/>
            <a:lstStyle/>
            <a:p>
              <a:pPr algn="ctr"/>
              <a:endParaRPr/>
            </a:p>
          </p:txBody>
        </p:sp>
        <p:sp>
          <p:nvSpPr>
            <p:cNvPr id="766" name="îṧļïḋe">
              <a:extLst>
                <a:ext uri="{FF2B5EF4-FFF2-40B4-BE49-F238E27FC236}">
                  <a16:creationId xmlns:a16="http://schemas.microsoft.com/office/drawing/2014/main" id="{C6AE9F42-2A6D-4CED-A05F-A4225240C605}"/>
                </a:ext>
              </a:extLst>
            </p:cNvPr>
            <p:cNvSpPr/>
            <p:nvPr/>
          </p:nvSpPr>
          <p:spPr bwMode="auto">
            <a:xfrm>
              <a:off x="2734404" y="1953855"/>
              <a:ext cx="120350" cy="63261"/>
            </a:xfrm>
            <a:custGeom>
              <a:avLst/>
              <a:gdLst>
                <a:gd name="T0" fmla="*/ 31 w 33"/>
                <a:gd name="T1" fmla="*/ 8 h 17"/>
                <a:gd name="T2" fmla="*/ 21 w 33"/>
                <a:gd name="T3" fmla="*/ 0 h 17"/>
                <a:gd name="T4" fmla="*/ 3 w 33"/>
                <a:gd name="T5" fmla="*/ 8 h 17"/>
                <a:gd name="T6" fmla="*/ 13 w 33"/>
                <a:gd name="T7" fmla="*/ 17 h 17"/>
                <a:gd name="T8" fmla="*/ 31 w 33"/>
                <a:gd name="T9" fmla="*/ 8 h 17"/>
              </a:gdLst>
              <a:ahLst/>
              <a:cxnLst>
                <a:cxn ang="0">
                  <a:pos x="T0" y="T1"/>
                </a:cxn>
                <a:cxn ang="0">
                  <a:pos x="T2" y="T3"/>
                </a:cxn>
                <a:cxn ang="0">
                  <a:pos x="T4" y="T5"/>
                </a:cxn>
                <a:cxn ang="0">
                  <a:pos x="T6" y="T7"/>
                </a:cxn>
                <a:cxn ang="0">
                  <a:pos x="T8" y="T9"/>
                </a:cxn>
              </a:cxnLst>
              <a:rect l="0" t="0" r="r" b="b"/>
              <a:pathLst>
                <a:path w="33" h="17">
                  <a:moveTo>
                    <a:pt x="31" y="8"/>
                  </a:moveTo>
                  <a:cubicBezTo>
                    <a:pt x="33" y="4"/>
                    <a:pt x="28" y="0"/>
                    <a:pt x="21" y="0"/>
                  </a:cubicBezTo>
                  <a:cubicBezTo>
                    <a:pt x="13" y="0"/>
                    <a:pt x="5" y="4"/>
                    <a:pt x="3" y="8"/>
                  </a:cubicBezTo>
                  <a:cubicBezTo>
                    <a:pt x="0" y="13"/>
                    <a:pt x="5" y="17"/>
                    <a:pt x="13" y="17"/>
                  </a:cubicBezTo>
                  <a:cubicBezTo>
                    <a:pt x="20" y="17"/>
                    <a:pt x="29" y="13"/>
                    <a:pt x="31" y="8"/>
                  </a:cubicBezTo>
                  <a:close/>
                </a:path>
              </a:pathLst>
            </a:custGeom>
            <a:grpFill/>
            <a:ln>
              <a:noFill/>
            </a:ln>
          </p:spPr>
          <p:txBody>
            <a:bodyPr anchor="ctr"/>
            <a:lstStyle/>
            <a:p>
              <a:pPr algn="ctr"/>
              <a:endParaRPr/>
            </a:p>
          </p:txBody>
        </p:sp>
        <p:sp>
          <p:nvSpPr>
            <p:cNvPr id="767" name="ïṥlïḑé">
              <a:extLst>
                <a:ext uri="{FF2B5EF4-FFF2-40B4-BE49-F238E27FC236}">
                  <a16:creationId xmlns:a16="http://schemas.microsoft.com/office/drawing/2014/main" id="{B667BF16-D44C-4254-AC05-0B39F6ECE35C}"/>
                </a:ext>
              </a:extLst>
            </p:cNvPr>
            <p:cNvSpPr/>
            <p:nvPr/>
          </p:nvSpPr>
          <p:spPr bwMode="auto">
            <a:xfrm>
              <a:off x="2697373" y="2031003"/>
              <a:ext cx="120350" cy="61718"/>
            </a:xfrm>
            <a:custGeom>
              <a:avLst/>
              <a:gdLst>
                <a:gd name="T0" fmla="*/ 31 w 33"/>
                <a:gd name="T1" fmla="*/ 9 h 17"/>
                <a:gd name="T2" fmla="*/ 21 w 33"/>
                <a:gd name="T3" fmla="*/ 0 h 17"/>
                <a:gd name="T4" fmla="*/ 2 w 33"/>
                <a:gd name="T5" fmla="*/ 9 h 17"/>
                <a:gd name="T6" fmla="*/ 13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9" y="0"/>
                    <a:pt x="21" y="0"/>
                  </a:cubicBezTo>
                  <a:cubicBezTo>
                    <a:pt x="13" y="0"/>
                    <a:pt x="5" y="4"/>
                    <a:pt x="2" y="9"/>
                  </a:cubicBezTo>
                  <a:cubicBezTo>
                    <a:pt x="0" y="13"/>
                    <a:pt x="5" y="17"/>
                    <a:pt x="13" y="17"/>
                  </a:cubicBezTo>
                  <a:cubicBezTo>
                    <a:pt x="20" y="17"/>
                    <a:pt x="29" y="13"/>
                    <a:pt x="31" y="9"/>
                  </a:cubicBezTo>
                  <a:close/>
                </a:path>
              </a:pathLst>
            </a:custGeom>
            <a:grpFill/>
            <a:ln>
              <a:noFill/>
            </a:ln>
          </p:spPr>
          <p:txBody>
            <a:bodyPr anchor="ctr"/>
            <a:lstStyle/>
            <a:p>
              <a:pPr algn="ctr"/>
              <a:endParaRPr/>
            </a:p>
          </p:txBody>
        </p:sp>
        <p:sp>
          <p:nvSpPr>
            <p:cNvPr id="768" name="ïṥ1ïdê">
              <a:extLst>
                <a:ext uri="{FF2B5EF4-FFF2-40B4-BE49-F238E27FC236}">
                  <a16:creationId xmlns:a16="http://schemas.microsoft.com/office/drawing/2014/main" id="{2918DD7E-51D8-4AB6-B367-CCAEEDA04998}"/>
                </a:ext>
              </a:extLst>
            </p:cNvPr>
            <p:cNvSpPr/>
            <p:nvPr/>
          </p:nvSpPr>
          <p:spPr bwMode="auto">
            <a:xfrm>
              <a:off x="2660342" y="2108150"/>
              <a:ext cx="120350" cy="64804"/>
            </a:xfrm>
            <a:custGeom>
              <a:avLst/>
              <a:gdLst>
                <a:gd name="T0" fmla="*/ 31 w 33"/>
                <a:gd name="T1" fmla="*/ 9 h 18"/>
                <a:gd name="T2" fmla="*/ 21 w 33"/>
                <a:gd name="T3" fmla="*/ 0 h 18"/>
                <a:gd name="T4" fmla="*/ 2 w 33"/>
                <a:gd name="T5" fmla="*/ 9 h 18"/>
                <a:gd name="T6" fmla="*/ 12 w 33"/>
                <a:gd name="T7" fmla="*/ 18 h 18"/>
                <a:gd name="T8" fmla="*/ 31 w 33"/>
                <a:gd name="T9" fmla="*/ 9 h 18"/>
              </a:gdLst>
              <a:ahLst/>
              <a:cxnLst>
                <a:cxn ang="0">
                  <a:pos x="T0" y="T1"/>
                </a:cxn>
                <a:cxn ang="0">
                  <a:pos x="T2" y="T3"/>
                </a:cxn>
                <a:cxn ang="0">
                  <a:pos x="T4" y="T5"/>
                </a:cxn>
                <a:cxn ang="0">
                  <a:pos x="T6" y="T7"/>
                </a:cxn>
                <a:cxn ang="0">
                  <a:pos x="T8" y="T9"/>
                </a:cxn>
              </a:cxnLst>
              <a:rect l="0" t="0" r="r" b="b"/>
              <a:pathLst>
                <a:path w="33" h="18">
                  <a:moveTo>
                    <a:pt x="31" y="9"/>
                  </a:moveTo>
                  <a:cubicBezTo>
                    <a:pt x="33" y="4"/>
                    <a:pt x="29" y="0"/>
                    <a:pt x="21" y="0"/>
                  </a:cubicBezTo>
                  <a:cubicBezTo>
                    <a:pt x="13" y="0"/>
                    <a:pt x="4" y="4"/>
                    <a:pt x="2" y="9"/>
                  </a:cubicBezTo>
                  <a:cubicBezTo>
                    <a:pt x="0" y="14"/>
                    <a:pt x="4" y="18"/>
                    <a:pt x="12" y="18"/>
                  </a:cubicBezTo>
                  <a:cubicBezTo>
                    <a:pt x="20" y="18"/>
                    <a:pt x="29" y="14"/>
                    <a:pt x="31" y="9"/>
                  </a:cubicBezTo>
                  <a:close/>
                </a:path>
              </a:pathLst>
            </a:custGeom>
            <a:grpFill/>
            <a:ln>
              <a:noFill/>
            </a:ln>
          </p:spPr>
          <p:txBody>
            <a:bodyPr anchor="ctr"/>
            <a:lstStyle/>
            <a:p>
              <a:pPr algn="ctr"/>
              <a:endParaRPr/>
            </a:p>
          </p:txBody>
        </p:sp>
        <p:sp>
          <p:nvSpPr>
            <p:cNvPr id="769" name="îṡ1îḑé">
              <a:extLst>
                <a:ext uri="{FF2B5EF4-FFF2-40B4-BE49-F238E27FC236}">
                  <a16:creationId xmlns:a16="http://schemas.microsoft.com/office/drawing/2014/main" id="{EA8777AE-CF82-428D-B9E2-579252B40795}"/>
                </a:ext>
              </a:extLst>
            </p:cNvPr>
            <p:cNvSpPr/>
            <p:nvPr/>
          </p:nvSpPr>
          <p:spPr bwMode="auto">
            <a:xfrm>
              <a:off x="2620226" y="2188383"/>
              <a:ext cx="124979" cy="69433"/>
            </a:xfrm>
            <a:custGeom>
              <a:avLst/>
              <a:gdLst>
                <a:gd name="T0" fmla="*/ 32 w 34"/>
                <a:gd name="T1" fmla="*/ 9 h 19"/>
                <a:gd name="T2" fmla="*/ 21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29" y="0"/>
                    <a:pt x="21" y="0"/>
                  </a:cubicBezTo>
                  <a:cubicBezTo>
                    <a:pt x="13" y="0"/>
                    <a:pt x="5" y="4"/>
                    <a:pt x="2" y="9"/>
                  </a:cubicBezTo>
                  <a:cubicBezTo>
                    <a:pt x="0" y="14"/>
                    <a:pt x="5" y="19"/>
                    <a:pt x="13" y="19"/>
                  </a:cubicBezTo>
                  <a:cubicBezTo>
                    <a:pt x="21" y="19"/>
                    <a:pt x="29" y="14"/>
                    <a:pt x="32" y="9"/>
                  </a:cubicBezTo>
                  <a:close/>
                </a:path>
              </a:pathLst>
            </a:custGeom>
            <a:grpFill/>
            <a:ln>
              <a:noFill/>
            </a:ln>
          </p:spPr>
          <p:txBody>
            <a:bodyPr anchor="ctr"/>
            <a:lstStyle/>
            <a:p>
              <a:pPr algn="ctr"/>
              <a:endParaRPr/>
            </a:p>
          </p:txBody>
        </p:sp>
        <p:sp>
          <p:nvSpPr>
            <p:cNvPr id="770" name="iṡḷîḑe">
              <a:extLst>
                <a:ext uri="{FF2B5EF4-FFF2-40B4-BE49-F238E27FC236}">
                  <a16:creationId xmlns:a16="http://schemas.microsoft.com/office/drawing/2014/main" id="{17C04E61-6972-414A-A852-AF29EC1D9599}"/>
                </a:ext>
              </a:extLst>
            </p:cNvPr>
            <p:cNvSpPr/>
            <p:nvPr/>
          </p:nvSpPr>
          <p:spPr bwMode="auto">
            <a:xfrm>
              <a:off x="2580109" y="2271702"/>
              <a:ext cx="128065" cy="69433"/>
            </a:xfrm>
            <a:custGeom>
              <a:avLst/>
              <a:gdLst>
                <a:gd name="T0" fmla="*/ 32 w 35"/>
                <a:gd name="T1" fmla="*/ 9 h 19"/>
                <a:gd name="T2" fmla="*/ 22 w 35"/>
                <a:gd name="T3" fmla="*/ 0 h 19"/>
                <a:gd name="T4" fmla="*/ 3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0" y="0"/>
                    <a:pt x="22" y="0"/>
                  </a:cubicBezTo>
                  <a:cubicBezTo>
                    <a:pt x="14" y="0"/>
                    <a:pt x="5" y="4"/>
                    <a:pt x="3" y="9"/>
                  </a:cubicBezTo>
                  <a:cubicBezTo>
                    <a:pt x="0" y="14"/>
                    <a:pt x="5" y="19"/>
                    <a:pt x="13" y="19"/>
                  </a:cubicBezTo>
                  <a:cubicBezTo>
                    <a:pt x="21" y="19"/>
                    <a:pt x="30" y="14"/>
                    <a:pt x="32" y="9"/>
                  </a:cubicBezTo>
                  <a:close/>
                </a:path>
              </a:pathLst>
            </a:custGeom>
            <a:grpFill/>
            <a:ln>
              <a:noFill/>
            </a:ln>
          </p:spPr>
          <p:txBody>
            <a:bodyPr anchor="ctr"/>
            <a:lstStyle/>
            <a:p>
              <a:pPr algn="ctr"/>
              <a:endParaRPr/>
            </a:p>
          </p:txBody>
        </p:sp>
        <p:sp>
          <p:nvSpPr>
            <p:cNvPr id="771" name="ïṡļîḑè">
              <a:extLst>
                <a:ext uri="{FF2B5EF4-FFF2-40B4-BE49-F238E27FC236}">
                  <a16:creationId xmlns:a16="http://schemas.microsoft.com/office/drawing/2014/main" id="{96DBB304-2C57-4AEC-AAFB-75B6B4F7CF23}"/>
                </a:ext>
              </a:extLst>
            </p:cNvPr>
            <p:cNvSpPr/>
            <p:nvPr/>
          </p:nvSpPr>
          <p:spPr bwMode="auto">
            <a:xfrm>
              <a:off x="2539993" y="2356565"/>
              <a:ext cx="128065" cy="69433"/>
            </a:xfrm>
            <a:custGeom>
              <a:avLst/>
              <a:gdLst>
                <a:gd name="T0" fmla="*/ 32 w 35"/>
                <a:gd name="T1" fmla="*/ 9 h 19"/>
                <a:gd name="T2" fmla="*/ 22 w 35"/>
                <a:gd name="T3" fmla="*/ 0 h 19"/>
                <a:gd name="T4" fmla="*/ 2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0" y="0"/>
                    <a:pt x="22" y="0"/>
                  </a:cubicBezTo>
                  <a:cubicBezTo>
                    <a:pt x="14" y="0"/>
                    <a:pt x="5" y="4"/>
                    <a:pt x="2" y="9"/>
                  </a:cubicBezTo>
                  <a:cubicBezTo>
                    <a:pt x="0" y="15"/>
                    <a:pt x="5" y="19"/>
                    <a:pt x="13" y="19"/>
                  </a:cubicBezTo>
                  <a:cubicBezTo>
                    <a:pt x="21" y="19"/>
                    <a:pt x="30" y="15"/>
                    <a:pt x="32" y="9"/>
                  </a:cubicBezTo>
                  <a:close/>
                </a:path>
              </a:pathLst>
            </a:custGeom>
            <a:grpFill/>
            <a:ln>
              <a:noFill/>
            </a:ln>
          </p:spPr>
          <p:txBody>
            <a:bodyPr anchor="ctr"/>
            <a:lstStyle/>
            <a:p>
              <a:pPr algn="ctr"/>
              <a:endParaRPr/>
            </a:p>
          </p:txBody>
        </p:sp>
        <p:sp>
          <p:nvSpPr>
            <p:cNvPr id="772" name="ï$líḋê">
              <a:extLst>
                <a:ext uri="{FF2B5EF4-FFF2-40B4-BE49-F238E27FC236}">
                  <a16:creationId xmlns:a16="http://schemas.microsoft.com/office/drawing/2014/main" id="{04539CAE-128A-44FA-BB7A-5594ED0063E3}"/>
                </a:ext>
              </a:extLst>
            </p:cNvPr>
            <p:cNvSpPr/>
            <p:nvPr/>
          </p:nvSpPr>
          <p:spPr bwMode="auto">
            <a:xfrm>
              <a:off x="2496790" y="2439884"/>
              <a:ext cx="131151" cy="74061"/>
            </a:xfrm>
            <a:custGeom>
              <a:avLst/>
              <a:gdLst>
                <a:gd name="T0" fmla="*/ 33 w 36"/>
                <a:gd name="T1" fmla="*/ 10 h 20"/>
                <a:gd name="T2" fmla="*/ 23 w 36"/>
                <a:gd name="T3" fmla="*/ 0 h 20"/>
                <a:gd name="T4" fmla="*/ 3 w 36"/>
                <a:gd name="T5" fmla="*/ 10 h 20"/>
                <a:gd name="T6" fmla="*/ 14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5"/>
                    <a:pt x="31" y="0"/>
                    <a:pt x="23" y="0"/>
                  </a:cubicBezTo>
                  <a:cubicBezTo>
                    <a:pt x="15" y="0"/>
                    <a:pt x="6" y="5"/>
                    <a:pt x="3" y="10"/>
                  </a:cubicBezTo>
                  <a:cubicBezTo>
                    <a:pt x="0" y="16"/>
                    <a:pt x="5" y="20"/>
                    <a:pt x="14" y="20"/>
                  </a:cubicBezTo>
                  <a:cubicBezTo>
                    <a:pt x="22" y="20"/>
                    <a:pt x="31" y="16"/>
                    <a:pt x="33" y="10"/>
                  </a:cubicBezTo>
                  <a:close/>
                </a:path>
              </a:pathLst>
            </a:custGeom>
            <a:grpFill/>
            <a:ln>
              <a:noFill/>
            </a:ln>
          </p:spPr>
          <p:txBody>
            <a:bodyPr anchor="ctr"/>
            <a:lstStyle/>
            <a:p>
              <a:pPr algn="ctr"/>
              <a:endParaRPr/>
            </a:p>
          </p:txBody>
        </p:sp>
        <p:sp>
          <p:nvSpPr>
            <p:cNvPr id="773" name="îṧlîdè">
              <a:extLst>
                <a:ext uri="{FF2B5EF4-FFF2-40B4-BE49-F238E27FC236}">
                  <a16:creationId xmlns:a16="http://schemas.microsoft.com/office/drawing/2014/main" id="{8CB215F8-5FB3-4627-95CD-FF01A3710CE7}"/>
                </a:ext>
              </a:extLst>
            </p:cNvPr>
            <p:cNvSpPr/>
            <p:nvPr/>
          </p:nvSpPr>
          <p:spPr bwMode="auto">
            <a:xfrm>
              <a:off x="2456674" y="2532461"/>
              <a:ext cx="131151" cy="72519"/>
            </a:xfrm>
            <a:custGeom>
              <a:avLst/>
              <a:gdLst>
                <a:gd name="T0" fmla="*/ 33 w 36"/>
                <a:gd name="T1" fmla="*/ 10 h 20"/>
                <a:gd name="T2" fmla="*/ 22 w 36"/>
                <a:gd name="T3" fmla="*/ 0 h 20"/>
                <a:gd name="T4" fmla="*/ 2 w 36"/>
                <a:gd name="T5" fmla="*/ 10 h 20"/>
                <a:gd name="T6" fmla="*/ 1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4"/>
                    <a:pt x="31" y="0"/>
                    <a:pt x="22" y="0"/>
                  </a:cubicBezTo>
                  <a:cubicBezTo>
                    <a:pt x="14" y="0"/>
                    <a:pt x="5" y="4"/>
                    <a:pt x="2" y="10"/>
                  </a:cubicBezTo>
                  <a:cubicBezTo>
                    <a:pt x="0" y="15"/>
                    <a:pt x="4" y="20"/>
                    <a:pt x="13" y="20"/>
                  </a:cubicBezTo>
                  <a:cubicBezTo>
                    <a:pt x="21" y="20"/>
                    <a:pt x="31" y="15"/>
                    <a:pt x="33" y="10"/>
                  </a:cubicBezTo>
                  <a:close/>
                </a:path>
              </a:pathLst>
            </a:custGeom>
            <a:grpFill/>
            <a:ln>
              <a:noFill/>
            </a:ln>
          </p:spPr>
          <p:txBody>
            <a:bodyPr anchor="ctr"/>
            <a:lstStyle/>
            <a:p>
              <a:pPr algn="ctr"/>
              <a:endParaRPr/>
            </a:p>
          </p:txBody>
        </p:sp>
        <p:sp>
          <p:nvSpPr>
            <p:cNvPr id="774" name="îśḻíḋe">
              <a:extLst>
                <a:ext uri="{FF2B5EF4-FFF2-40B4-BE49-F238E27FC236}">
                  <a16:creationId xmlns:a16="http://schemas.microsoft.com/office/drawing/2014/main" id="{E7B0CB97-7A21-4A3C-8D30-AE2E5EBDECDE}"/>
                </a:ext>
              </a:extLst>
            </p:cNvPr>
            <p:cNvSpPr/>
            <p:nvPr/>
          </p:nvSpPr>
          <p:spPr bwMode="auto">
            <a:xfrm>
              <a:off x="2413471" y="2623494"/>
              <a:ext cx="131151" cy="72519"/>
            </a:xfrm>
            <a:custGeom>
              <a:avLst/>
              <a:gdLst>
                <a:gd name="T0" fmla="*/ 33 w 36"/>
                <a:gd name="T1" fmla="*/ 10 h 20"/>
                <a:gd name="T2" fmla="*/ 23 w 36"/>
                <a:gd name="T3" fmla="*/ 0 h 20"/>
                <a:gd name="T4" fmla="*/ 2 w 36"/>
                <a:gd name="T5" fmla="*/ 10 h 20"/>
                <a:gd name="T6" fmla="*/ 1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4"/>
                    <a:pt x="31" y="0"/>
                    <a:pt x="23" y="0"/>
                  </a:cubicBezTo>
                  <a:cubicBezTo>
                    <a:pt x="14" y="0"/>
                    <a:pt x="5" y="4"/>
                    <a:pt x="2" y="10"/>
                  </a:cubicBezTo>
                  <a:cubicBezTo>
                    <a:pt x="0" y="16"/>
                    <a:pt x="4" y="20"/>
                    <a:pt x="13" y="20"/>
                  </a:cubicBezTo>
                  <a:cubicBezTo>
                    <a:pt x="22" y="20"/>
                    <a:pt x="31" y="16"/>
                    <a:pt x="33" y="10"/>
                  </a:cubicBezTo>
                  <a:close/>
                </a:path>
              </a:pathLst>
            </a:custGeom>
            <a:grpFill/>
            <a:ln>
              <a:noFill/>
            </a:ln>
          </p:spPr>
          <p:txBody>
            <a:bodyPr anchor="ctr"/>
            <a:lstStyle/>
            <a:p>
              <a:pPr algn="ctr"/>
              <a:endParaRPr/>
            </a:p>
          </p:txBody>
        </p:sp>
        <p:sp>
          <p:nvSpPr>
            <p:cNvPr id="775" name="ïSliḓê">
              <a:extLst>
                <a:ext uri="{FF2B5EF4-FFF2-40B4-BE49-F238E27FC236}">
                  <a16:creationId xmlns:a16="http://schemas.microsoft.com/office/drawing/2014/main" id="{41C13A3D-F70A-4FC9-8140-E71E5BB3146C}"/>
                </a:ext>
              </a:extLst>
            </p:cNvPr>
            <p:cNvSpPr/>
            <p:nvPr/>
          </p:nvSpPr>
          <p:spPr bwMode="auto">
            <a:xfrm>
              <a:off x="2365639" y="2714528"/>
              <a:ext cx="134237" cy="80233"/>
            </a:xfrm>
            <a:custGeom>
              <a:avLst/>
              <a:gdLst>
                <a:gd name="T0" fmla="*/ 35 w 37"/>
                <a:gd name="T1" fmla="*/ 11 h 22"/>
                <a:gd name="T2" fmla="*/ 24 w 37"/>
                <a:gd name="T3" fmla="*/ 0 h 22"/>
                <a:gd name="T4" fmla="*/ 3 w 37"/>
                <a:gd name="T5" fmla="*/ 11 h 22"/>
                <a:gd name="T6" fmla="*/ 14 w 37"/>
                <a:gd name="T7" fmla="*/ 22 h 22"/>
                <a:gd name="T8" fmla="*/ 35 w 37"/>
                <a:gd name="T9" fmla="*/ 11 h 22"/>
              </a:gdLst>
              <a:ahLst/>
              <a:cxnLst>
                <a:cxn ang="0">
                  <a:pos x="T0" y="T1"/>
                </a:cxn>
                <a:cxn ang="0">
                  <a:pos x="T2" y="T3"/>
                </a:cxn>
                <a:cxn ang="0">
                  <a:pos x="T4" y="T5"/>
                </a:cxn>
                <a:cxn ang="0">
                  <a:pos x="T6" y="T7"/>
                </a:cxn>
                <a:cxn ang="0">
                  <a:pos x="T8" y="T9"/>
                </a:cxn>
              </a:cxnLst>
              <a:rect l="0" t="0" r="r" b="b"/>
              <a:pathLst>
                <a:path w="37" h="22">
                  <a:moveTo>
                    <a:pt x="35" y="11"/>
                  </a:moveTo>
                  <a:cubicBezTo>
                    <a:pt x="37" y="5"/>
                    <a:pt x="32" y="0"/>
                    <a:pt x="24" y="0"/>
                  </a:cubicBezTo>
                  <a:cubicBezTo>
                    <a:pt x="15" y="0"/>
                    <a:pt x="6" y="5"/>
                    <a:pt x="3" y="11"/>
                  </a:cubicBezTo>
                  <a:cubicBezTo>
                    <a:pt x="0" y="17"/>
                    <a:pt x="5" y="22"/>
                    <a:pt x="14" y="22"/>
                  </a:cubicBezTo>
                  <a:cubicBezTo>
                    <a:pt x="22" y="22"/>
                    <a:pt x="32" y="17"/>
                    <a:pt x="35" y="11"/>
                  </a:cubicBezTo>
                  <a:close/>
                </a:path>
              </a:pathLst>
            </a:custGeom>
            <a:grpFill/>
            <a:ln>
              <a:noFill/>
            </a:ln>
          </p:spPr>
          <p:txBody>
            <a:bodyPr anchor="ctr"/>
            <a:lstStyle/>
            <a:p>
              <a:pPr algn="ctr"/>
              <a:endParaRPr/>
            </a:p>
          </p:txBody>
        </p:sp>
        <p:sp>
          <p:nvSpPr>
            <p:cNvPr id="776" name="íSḻíďe">
              <a:extLst>
                <a:ext uri="{FF2B5EF4-FFF2-40B4-BE49-F238E27FC236}">
                  <a16:creationId xmlns:a16="http://schemas.microsoft.com/office/drawing/2014/main" id="{A64AA007-98ED-4F88-B6A0-D619D20581AF}"/>
                </a:ext>
              </a:extLst>
            </p:cNvPr>
            <p:cNvSpPr/>
            <p:nvPr/>
          </p:nvSpPr>
          <p:spPr bwMode="auto">
            <a:xfrm>
              <a:off x="2317808" y="2810191"/>
              <a:ext cx="138865" cy="80233"/>
            </a:xfrm>
            <a:custGeom>
              <a:avLst/>
              <a:gdLst>
                <a:gd name="T0" fmla="*/ 35 w 38"/>
                <a:gd name="T1" fmla="*/ 11 h 22"/>
                <a:gd name="T2" fmla="*/ 24 w 38"/>
                <a:gd name="T3" fmla="*/ 0 h 22"/>
                <a:gd name="T4" fmla="*/ 3 w 38"/>
                <a:gd name="T5" fmla="*/ 11 h 22"/>
                <a:gd name="T6" fmla="*/ 14 w 38"/>
                <a:gd name="T7" fmla="*/ 22 h 22"/>
                <a:gd name="T8" fmla="*/ 35 w 38"/>
                <a:gd name="T9" fmla="*/ 11 h 22"/>
              </a:gdLst>
              <a:ahLst/>
              <a:cxnLst>
                <a:cxn ang="0">
                  <a:pos x="T0" y="T1"/>
                </a:cxn>
                <a:cxn ang="0">
                  <a:pos x="T2" y="T3"/>
                </a:cxn>
                <a:cxn ang="0">
                  <a:pos x="T4" y="T5"/>
                </a:cxn>
                <a:cxn ang="0">
                  <a:pos x="T6" y="T7"/>
                </a:cxn>
                <a:cxn ang="0">
                  <a:pos x="T8" y="T9"/>
                </a:cxn>
              </a:cxnLst>
              <a:rect l="0" t="0" r="r" b="b"/>
              <a:pathLst>
                <a:path w="38" h="22">
                  <a:moveTo>
                    <a:pt x="35" y="11"/>
                  </a:moveTo>
                  <a:cubicBezTo>
                    <a:pt x="38" y="5"/>
                    <a:pt x="33" y="0"/>
                    <a:pt x="24" y="0"/>
                  </a:cubicBezTo>
                  <a:cubicBezTo>
                    <a:pt x="16" y="0"/>
                    <a:pt x="6" y="5"/>
                    <a:pt x="3" y="11"/>
                  </a:cubicBezTo>
                  <a:cubicBezTo>
                    <a:pt x="0" y="17"/>
                    <a:pt x="5" y="22"/>
                    <a:pt x="14" y="22"/>
                  </a:cubicBezTo>
                  <a:cubicBezTo>
                    <a:pt x="23" y="22"/>
                    <a:pt x="33" y="17"/>
                    <a:pt x="35" y="11"/>
                  </a:cubicBezTo>
                  <a:close/>
                </a:path>
              </a:pathLst>
            </a:custGeom>
            <a:grpFill/>
            <a:ln>
              <a:noFill/>
            </a:ln>
          </p:spPr>
          <p:txBody>
            <a:bodyPr anchor="ctr"/>
            <a:lstStyle/>
            <a:p>
              <a:pPr algn="ctr"/>
              <a:endParaRPr/>
            </a:p>
          </p:txBody>
        </p:sp>
        <p:sp>
          <p:nvSpPr>
            <p:cNvPr id="777" name="iṡḻîdê">
              <a:extLst>
                <a:ext uri="{FF2B5EF4-FFF2-40B4-BE49-F238E27FC236}">
                  <a16:creationId xmlns:a16="http://schemas.microsoft.com/office/drawing/2014/main" id="{A3380732-BC03-4DE9-A1F3-B5DD9E9458D1}"/>
                </a:ext>
              </a:extLst>
            </p:cNvPr>
            <p:cNvSpPr/>
            <p:nvPr/>
          </p:nvSpPr>
          <p:spPr bwMode="auto">
            <a:xfrm>
              <a:off x="2269977" y="2907396"/>
              <a:ext cx="143495" cy="84863"/>
            </a:xfrm>
            <a:custGeom>
              <a:avLst/>
              <a:gdLst>
                <a:gd name="T0" fmla="*/ 36 w 39"/>
                <a:gd name="T1" fmla="*/ 11 h 23"/>
                <a:gd name="T2" fmla="*/ 25 w 39"/>
                <a:gd name="T3" fmla="*/ 0 h 23"/>
                <a:gd name="T4" fmla="*/ 3 w 39"/>
                <a:gd name="T5" fmla="*/ 11 h 23"/>
                <a:gd name="T6" fmla="*/ 14 w 39"/>
                <a:gd name="T7" fmla="*/ 23 h 23"/>
                <a:gd name="T8" fmla="*/ 36 w 39"/>
                <a:gd name="T9" fmla="*/ 11 h 23"/>
              </a:gdLst>
              <a:ahLst/>
              <a:cxnLst>
                <a:cxn ang="0">
                  <a:pos x="T0" y="T1"/>
                </a:cxn>
                <a:cxn ang="0">
                  <a:pos x="T2" y="T3"/>
                </a:cxn>
                <a:cxn ang="0">
                  <a:pos x="T4" y="T5"/>
                </a:cxn>
                <a:cxn ang="0">
                  <a:pos x="T6" y="T7"/>
                </a:cxn>
                <a:cxn ang="0">
                  <a:pos x="T8" y="T9"/>
                </a:cxn>
              </a:cxnLst>
              <a:rect l="0" t="0" r="r" b="b"/>
              <a:pathLst>
                <a:path w="39" h="23">
                  <a:moveTo>
                    <a:pt x="36" y="11"/>
                  </a:moveTo>
                  <a:cubicBezTo>
                    <a:pt x="39" y="5"/>
                    <a:pt x="34" y="0"/>
                    <a:pt x="25" y="0"/>
                  </a:cubicBezTo>
                  <a:cubicBezTo>
                    <a:pt x="16" y="0"/>
                    <a:pt x="6" y="5"/>
                    <a:pt x="3" y="11"/>
                  </a:cubicBezTo>
                  <a:cubicBezTo>
                    <a:pt x="0" y="18"/>
                    <a:pt x="5" y="23"/>
                    <a:pt x="14" y="23"/>
                  </a:cubicBezTo>
                  <a:cubicBezTo>
                    <a:pt x="23" y="23"/>
                    <a:pt x="33" y="18"/>
                    <a:pt x="36" y="11"/>
                  </a:cubicBezTo>
                  <a:close/>
                </a:path>
              </a:pathLst>
            </a:custGeom>
            <a:grpFill/>
            <a:ln>
              <a:noFill/>
            </a:ln>
          </p:spPr>
          <p:txBody>
            <a:bodyPr anchor="ctr"/>
            <a:lstStyle/>
            <a:p>
              <a:pPr algn="ctr"/>
              <a:endParaRPr/>
            </a:p>
          </p:txBody>
        </p:sp>
        <p:sp>
          <p:nvSpPr>
            <p:cNvPr id="778" name="îś1iďê">
              <a:extLst>
                <a:ext uri="{FF2B5EF4-FFF2-40B4-BE49-F238E27FC236}">
                  <a16:creationId xmlns:a16="http://schemas.microsoft.com/office/drawing/2014/main" id="{8CF0E0A1-FCE9-4C23-8CE6-1B8836EDCBA8}"/>
                </a:ext>
              </a:extLst>
            </p:cNvPr>
            <p:cNvSpPr/>
            <p:nvPr/>
          </p:nvSpPr>
          <p:spPr bwMode="auto">
            <a:xfrm>
              <a:off x="2354839" y="1734757"/>
              <a:ext cx="115721" cy="58632"/>
            </a:xfrm>
            <a:custGeom>
              <a:avLst/>
              <a:gdLst>
                <a:gd name="T0" fmla="*/ 29 w 32"/>
                <a:gd name="T1" fmla="*/ 8 h 16"/>
                <a:gd name="T2" fmla="*/ 20 w 32"/>
                <a:gd name="T3" fmla="*/ 0 h 16"/>
                <a:gd name="T4" fmla="*/ 2 w 32"/>
                <a:gd name="T5" fmla="*/ 8 h 16"/>
                <a:gd name="T6" fmla="*/ 11 w 32"/>
                <a:gd name="T7" fmla="*/ 16 h 16"/>
                <a:gd name="T8" fmla="*/ 29 w 32"/>
                <a:gd name="T9" fmla="*/ 8 h 16"/>
              </a:gdLst>
              <a:ahLst/>
              <a:cxnLst>
                <a:cxn ang="0">
                  <a:pos x="T0" y="T1"/>
                </a:cxn>
                <a:cxn ang="0">
                  <a:pos x="T2" y="T3"/>
                </a:cxn>
                <a:cxn ang="0">
                  <a:pos x="T4" y="T5"/>
                </a:cxn>
                <a:cxn ang="0">
                  <a:pos x="T6" y="T7"/>
                </a:cxn>
                <a:cxn ang="0">
                  <a:pos x="T8" y="T9"/>
                </a:cxn>
              </a:cxnLst>
              <a:rect l="0" t="0" r="r" b="b"/>
              <a:pathLst>
                <a:path w="32" h="16">
                  <a:moveTo>
                    <a:pt x="29" y="8"/>
                  </a:moveTo>
                  <a:cubicBezTo>
                    <a:pt x="32" y="3"/>
                    <a:pt x="27" y="0"/>
                    <a:pt x="20" y="0"/>
                  </a:cubicBezTo>
                  <a:cubicBezTo>
                    <a:pt x="12" y="0"/>
                    <a:pt x="4" y="3"/>
                    <a:pt x="2" y="8"/>
                  </a:cubicBezTo>
                  <a:cubicBezTo>
                    <a:pt x="0" y="12"/>
                    <a:pt x="4" y="16"/>
                    <a:pt x="11" y="16"/>
                  </a:cubicBezTo>
                  <a:cubicBezTo>
                    <a:pt x="19" y="16"/>
                    <a:pt x="27" y="12"/>
                    <a:pt x="29" y="8"/>
                  </a:cubicBezTo>
                  <a:close/>
                </a:path>
              </a:pathLst>
            </a:custGeom>
            <a:grpFill/>
            <a:ln>
              <a:noFill/>
            </a:ln>
          </p:spPr>
          <p:txBody>
            <a:bodyPr anchor="ctr"/>
            <a:lstStyle/>
            <a:p>
              <a:pPr algn="ctr"/>
              <a:endParaRPr/>
            </a:p>
          </p:txBody>
        </p:sp>
        <p:sp>
          <p:nvSpPr>
            <p:cNvPr id="779" name="íṡlídè">
              <a:extLst>
                <a:ext uri="{FF2B5EF4-FFF2-40B4-BE49-F238E27FC236}">
                  <a16:creationId xmlns:a16="http://schemas.microsoft.com/office/drawing/2014/main" id="{A2DFA7A9-E24D-4718-A559-C95517ADD66B}"/>
                </a:ext>
              </a:extLst>
            </p:cNvPr>
            <p:cNvSpPr/>
            <p:nvPr/>
          </p:nvSpPr>
          <p:spPr bwMode="auto">
            <a:xfrm>
              <a:off x="2475189" y="1734757"/>
              <a:ext cx="115721" cy="58632"/>
            </a:xfrm>
            <a:custGeom>
              <a:avLst/>
              <a:gdLst>
                <a:gd name="T0" fmla="*/ 30 w 32"/>
                <a:gd name="T1" fmla="*/ 8 h 16"/>
                <a:gd name="T2" fmla="*/ 20 w 32"/>
                <a:gd name="T3" fmla="*/ 0 h 16"/>
                <a:gd name="T4" fmla="*/ 2 w 32"/>
                <a:gd name="T5" fmla="*/ 8 h 16"/>
                <a:gd name="T6" fmla="*/ 12 w 32"/>
                <a:gd name="T7" fmla="*/ 16 h 16"/>
                <a:gd name="T8" fmla="*/ 30 w 32"/>
                <a:gd name="T9" fmla="*/ 8 h 16"/>
              </a:gdLst>
              <a:ahLst/>
              <a:cxnLst>
                <a:cxn ang="0">
                  <a:pos x="T0" y="T1"/>
                </a:cxn>
                <a:cxn ang="0">
                  <a:pos x="T2" y="T3"/>
                </a:cxn>
                <a:cxn ang="0">
                  <a:pos x="T4" y="T5"/>
                </a:cxn>
                <a:cxn ang="0">
                  <a:pos x="T6" y="T7"/>
                </a:cxn>
                <a:cxn ang="0">
                  <a:pos x="T8" y="T9"/>
                </a:cxn>
              </a:cxnLst>
              <a:rect l="0" t="0" r="r" b="b"/>
              <a:pathLst>
                <a:path w="32" h="16">
                  <a:moveTo>
                    <a:pt x="30" y="8"/>
                  </a:moveTo>
                  <a:cubicBezTo>
                    <a:pt x="32" y="3"/>
                    <a:pt x="28" y="0"/>
                    <a:pt x="20" y="0"/>
                  </a:cubicBezTo>
                  <a:cubicBezTo>
                    <a:pt x="13" y="0"/>
                    <a:pt x="5" y="3"/>
                    <a:pt x="2" y="8"/>
                  </a:cubicBezTo>
                  <a:cubicBezTo>
                    <a:pt x="0" y="12"/>
                    <a:pt x="4" y="16"/>
                    <a:pt x="12" y="16"/>
                  </a:cubicBezTo>
                  <a:cubicBezTo>
                    <a:pt x="19" y="16"/>
                    <a:pt x="27" y="12"/>
                    <a:pt x="30" y="8"/>
                  </a:cubicBezTo>
                  <a:close/>
                </a:path>
              </a:pathLst>
            </a:custGeom>
            <a:grpFill/>
            <a:ln>
              <a:noFill/>
            </a:ln>
          </p:spPr>
          <p:txBody>
            <a:bodyPr anchor="ctr"/>
            <a:lstStyle/>
            <a:p>
              <a:pPr algn="ctr"/>
              <a:endParaRPr/>
            </a:p>
          </p:txBody>
        </p:sp>
        <p:sp>
          <p:nvSpPr>
            <p:cNvPr id="780" name="iṩlîḓé">
              <a:extLst>
                <a:ext uri="{FF2B5EF4-FFF2-40B4-BE49-F238E27FC236}">
                  <a16:creationId xmlns:a16="http://schemas.microsoft.com/office/drawing/2014/main" id="{0C6952DC-3F34-4564-92D7-4B8DFBB7443F}"/>
                </a:ext>
              </a:extLst>
            </p:cNvPr>
            <p:cNvSpPr/>
            <p:nvPr/>
          </p:nvSpPr>
          <p:spPr bwMode="auto">
            <a:xfrm>
              <a:off x="2595539" y="1734757"/>
              <a:ext cx="117264" cy="58632"/>
            </a:xfrm>
            <a:custGeom>
              <a:avLst/>
              <a:gdLst>
                <a:gd name="T0" fmla="*/ 30 w 32"/>
                <a:gd name="T1" fmla="*/ 8 h 16"/>
                <a:gd name="T2" fmla="*/ 20 w 32"/>
                <a:gd name="T3" fmla="*/ 0 h 16"/>
                <a:gd name="T4" fmla="*/ 3 w 32"/>
                <a:gd name="T5" fmla="*/ 8 h 16"/>
                <a:gd name="T6" fmla="*/ 12 w 32"/>
                <a:gd name="T7" fmla="*/ 16 h 16"/>
                <a:gd name="T8" fmla="*/ 30 w 32"/>
                <a:gd name="T9" fmla="*/ 8 h 16"/>
              </a:gdLst>
              <a:ahLst/>
              <a:cxnLst>
                <a:cxn ang="0">
                  <a:pos x="T0" y="T1"/>
                </a:cxn>
                <a:cxn ang="0">
                  <a:pos x="T2" y="T3"/>
                </a:cxn>
                <a:cxn ang="0">
                  <a:pos x="T4" y="T5"/>
                </a:cxn>
                <a:cxn ang="0">
                  <a:pos x="T6" y="T7"/>
                </a:cxn>
                <a:cxn ang="0">
                  <a:pos x="T8" y="T9"/>
                </a:cxn>
              </a:cxnLst>
              <a:rect l="0" t="0" r="r" b="b"/>
              <a:pathLst>
                <a:path w="32" h="16">
                  <a:moveTo>
                    <a:pt x="30" y="8"/>
                  </a:moveTo>
                  <a:cubicBezTo>
                    <a:pt x="32" y="3"/>
                    <a:pt x="28" y="0"/>
                    <a:pt x="20" y="0"/>
                  </a:cubicBezTo>
                  <a:cubicBezTo>
                    <a:pt x="13" y="0"/>
                    <a:pt x="5" y="3"/>
                    <a:pt x="3" y="8"/>
                  </a:cubicBezTo>
                  <a:cubicBezTo>
                    <a:pt x="0" y="12"/>
                    <a:pt x="5" y="16"/>
                    <a:pt x="12" y="16"/>
                  </a:cubicBezTo>
                  <a:cubicBezTo>
                    <a:pt x="20" y="16"/>
                    <a:pt x="28" y="12"/>
                    <a:pt x="30" y="8"/>
                  </a:cubicBezTo>
                  <a:close/>
                </a:path>
              </a:pathLst>
            </a:custGeom>
            <a:grpFill/>
            <a:ln>
              <a:noFill/>
            </a:ln>
          </p:spPr>
          <p:txBody>
            <a:bodyPr anchor="ctr"/>
            <a:lstStyle/>
            <a:p>
              <a:pPr algn="ctr"/>
              <a:endParaRPr/>
            </a:p>
          </p:txBody>
        </p:sp>
        <p:sp>
          <p:nvSpPr>
            <p:cNvPr id="781" name="iṧľíďè">
              <a:extLst>
                <a:ext uri="{FF2B5EF4-FFF2-40B4-BE49-F238E27FC236}">
                  <a16:creationId xmlns:a16="http://schemas.microsoft.com/office/drawing/2014/main" id="{9C46BC45-851F-4C1A-BC16-F64D79097588}"/>
                </a:ext>
              </a:extLst>
            </p:cNvPr>
            <p:cNvSpPr/>
            <p:nvPr/>
          </p:nvSpPr>
          <p:spPr bwMode="auto">
            <a:xfrm>
              <a:off x="2558508" y="1804190"/>
              <a:ext cx="117264" cy="61718"/>
            </a:xfrm>
            <a:custGeom>
              <a:avLst/>
              <a:gdLst>
                <a:gd name="T0" fmla="*/ 30 w 32"/>
                <a:gd name="T1" fmla="*/ 9 h 17"/>
                <a:gd name="T2" fmla="*/ 20 w 32"/>
                <a:gd name="T3" fmla="*/ 0 h 17"/>
                <a:gd name="T4" fmla="*/ 3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0" y="0"/>
                  </a:cubicBezTo>
                  <a:cubicBezTo>
                    <a:pt x="13" y="0"/>
                    <a:pt x="5" y="4"/>
                    <a:pt x="3" y="9"/>
                  </a:cubicBezTo>
                  <a:cubicBezTo>
                    <a:pt x="0" y="13"/>
                    <a:pt x="4" y="17"/>
                    <a:pt x="12" y="17"/>
                  </a:cubicBezTo>
                  <a:cubicBezTo>
                    <a:pt x="20" y="17"/>
                    <a:pt x="28" y="13"/>
                    <a:pt x="30" y="9"/>
                  </a:cubicBezTo>
                  <a:close/>
                </a:path>
              </a:pathLst>
            </a:custGeom>
            <a:grpFill/>
            <a:ln>
              <a:noFill/>
            </a:ln>
          </p:spPr>
          <p:txBody>
            <a:bodyPr anchor="ctr"/>
            <a:lstStyle/>
            <a:p>
              <a:pPr algn="ctr"/>
              <a:endParaRPr/>
            </a:p>
          </p:txBody>
        </p:sp>
        <p:sp>
          <p:nvSpPr>
            <p:cNvPr id="782" name="ïṩḷiḓé">
              <a:extLst>
                <a:ext uri="{FF2B5EF4-FFF2-40B4-BE49-F238E27FC236}">
                  <a16:creationId xmlns:a16="http://schemas.microsoft.com/office/drawing/2014/main" id="{DB8716A1-0326-44B0-9E24-D1D651A7E378}"/>
                </a:ext>
              </a:extLst>
            </p:cNvPr>
            <p:cNvSpPr/>
            <p:nvPr/>
          </p:nvSpPr>
          <p:spPr bwMode="auto">
            <a:xfrm>
              <a:off x="2523020" y="1878251"/>
              <a:ext cx="115721" cy="61718"/>
            </a:xfrm>
            <a:custGeom>
              <a:avLst/>
              <a:gdLst>
                <a:gd name="T0" fmla="*/ 30 w 32"/>
                <a:gd name="T1" fmla="*/ 9 h 17"/>
                <a:gd name="T2" fmla="*/ 20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0" y="0"/>
                  </a:cubicBezTo>
                  <a:cubicBezTo>
                    <a:pt x="13" y="0"/>
                    <a:pt x="4" y="4"/>
                    <a:pt x="2" y="9"/>
                  </a:cubicBezTo>
                  <a:cubicBezTo>
                    <a:pt x="0" y="13"/>
                    <a:pt x="4" y="17"/>
                    <a:pt x="12" y="17"/>
                  </a:cubicBezTo>
                  <a:cubicBezTo>
                    <a:pt x="19" y="17"/>
                    <a:pt x="28" y="13"/>
                    <a:pt x="30" y="9"/>
                  </a:cubicBezTo>
                  <a:close/>
                </a:path>
              </a:pathLst>
            </a:custGeom>
            <a:grpFill/>
            <a:ln>
              <a:noFill/>
            </a:ln>
          </p:spPr>
          <p:txBody>
            <a:bodyPr anchor="ctr"/>
            <a:lstStyle/>
            <a:p>
              <a:pPr algn="ctr"/>
              <a:endParaRPr/>
            </a:p>
          </p:txBody>
        </p:sp>
        <p:sp>
          <p:nvSpPr>
            <p:cNvPr id="783" name="íşlïḓê">
              <a:extLst>
                <a:ext uri="{FF2B5EF4-FFF2-40B4-BE49-F238E27FC236}">
                  <a16:creationId xmlns:a16="http://schemas.microsoft.com/office/drawing/2014/main" id="{F1BAD485-4E20-42CB-86EA-A2994F1AEC68}"/>
                </a:ext>
              </a:extLst>
            </p:cNvPr>
            <p:cNvSpPr/>
            <p:nvPr/>
          </p:nvSpPr>
          <p:spPr bwMode="auto">
            <a:xfrm>
              <a:off x="2482903" y="1953855"/>
              <a:ext cx="120350" cy="63261"/>
            </a:xfrm>
            <a:custGeom>
              <a:avLst/>
              <a:gdLst>
                <a:gd name="T0" fmla="*/ 31 w 33"/>
                <a:gd name="T1" fmla="*/ 8 h 17"/>
                <a:gd name="T2" fmla="*/ 21 w 33"/>
                <a:gd name="T3" fmla="*/ 0 h 17"/>
                <a:gd name="T4" fmla="*/ 2 w 33"/>
                <a:gd name="T5" fmla="*/ 8 h 17"/>
                <a:gd name="T6" fmla="*/ 12 w 33"/>
                <a:gd name="T7" fmla="*/ 17 h 17"/>
                <a:gd name="T8" fmla="*/ 31 w 33"/>
                <a:gd name="T9" fmla="*/ 8 h 17"/>
              </a:gdLst>
              <a:ahLst/>
              <a:cxnLst>
                <a:cxn ang="0">
                  <a:pos x="T0" y="T1"/>
                </a:cxn>
                <a:cxn ang="0">
                  <a:pos x="T2" y="T3"/>
                </a:cxn>
                <a:cxn ang="0">
                  <a:pos x="T4" y="T5"/>
                </a:cxn>
                <a:cxn ang="0">
                  <a:pos x="T6" y="T7"/>
                </a:cxn>
                <a:cxn ang="0">
                  <a:pos x="T8" y="T9"/>
                </a:cxn>
              </a:cxnLst>
              <a:rect l="0" t="0" r="r" b="b"/>
              <a:pathLst>
                <a:path w="33" h="17">
                  <a:moveTo>
                    <a:pt x="31" y="8"/>
                  </a:moveTo>
                  <a:cubicBezTo>
                    <a:pt x="33" y="4"/>
                    <a:pt x="29" y="0"/>
                    <a:pt x="21" y="0"/>
                  </a:cubicBezTo>
                  <a:cubicBezTo>
                    <a:pt x="13" y="0"/>
                    <a:pt x="5" y="4"/>
                    <a:pt x="2" y="8"/>
                  </a:cubicBezTo>
                  <a:cubicBezTo>
                    <a:pt x="0" y="13"/>
                    <a:pt x="4" y="17"/>
                    <a:pt x="12" y="17"/>
                  </a:cubicBezTo>
                  <a:cubicBezTo>
                    <a:pt x="20" y="17"/>
                    <a:pt x="28" y="13"/>
                    <a:pt x="31" y="8"/>
                  </a:cubicBezTo>
                  <a:close/>
                </a:path>
              </a:pathLst>
            </a:custGeom>
            <a:grpFill/>
            <a:ln>
              <a:noFill/>
            </a:ln>
          </p:spPr>
          <p:txBody>
            <a:bodyPr anchor="ctr"/>
            <a:lstStyle/>
            <a:p>
              <a:pPr algn="ctr"/>
              <a:endParaRPr/>
            </a:p>
          </p:txBody>
        </p:sp>
        <p:sp>
          <p:nvSpPr>
            <p:cNvPr id="784" name="iṣ1íďè">
              <a:extLst>
                <a:ext uri="{FF2B5EF4-FFF2-40B4-BE49-F238E27FC236}">
                  <a16:creationId xmlns:a16="http://schemas.microsoft.com/office/drawing/2014/main" id="{328E8575-1F05-4BB3-85FE-E2FF539D968A}"/>
                </a:ext>
              </a:extLst>
            </p:cNvPr>
            <p:cNvSpPr/>
            <p:nvPr/>
          </p:nvSpPr>
          <p:spPr bwMode="auto">
            <a:xfrm>
              <a:off x="2442787" y="2031003"/>
              <a:ext cx="120350" cy="61718"/>
            </a:xfrm>
            <a:custGeom>
              <a:avLst/>
              <a:gdLst>
                <a:gd name="T0" fmla="*/ 31 w 33"/>
                <a:gd name="T1" fmla="*/ 9 h 17"/>
                <a:gd name="T2" fmla="*/ 21 w 33"/>
                <a:gd name="T3" fmla="*/ 0 h 17"/>
                <a:gd name="T4" fmla="*/ 3 w 33"/>
                <a:gd name="T5" fmla="*/ 9 h 17"/>
                <a:gd name="T6" fmla="*/ 12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9" y="0"/>
                    <a:pt x="21" y="0"/>
                  </a:cubicBezTo>
                  <a:cubicBezTo>
                    <a:pt x="13" y="0"/>
                    <a:pt x="5" y="4"/>
                    <a:pt x="3" y="9"/>
                  </a:cubicBezTo>
                  <a:cubicBezTo>
                    <a:pt x="0" y="13"/>
                    <a:pt x="4" y="17"/>
                    <a:pt x="12" y="17"/>
                  </a:cubicBezTo>
                  <a:cubicBezTo>
                    <a:pt x="20" y="17"/>
                    <a:pt x="29" y="13"/>
                    <a:pt x="31" y="9"/>
                  </a:cubicBezTo>
                  <a:close/>
                </a:path>
              </a:pathLst>
            </a:custGeom>
            <a:grpFill/>
            <a:ln>
              <a:noFill/>
            </a:ln>
          </p:spPr>
          <p:txBody>
            <a:bodyPr anchor="ctr"/>
            <a:lstStyle/>
            <a:p>
              <a:pPr algn="ctr"/>
              <a:endParaRPr/>
            </a:p>
          </p:txBody>
        </p:sp>
        <p:sp>
          <p:nvSpPr>
            <p:cNvPr id="785" name="îšḻîdè">
              <a:extLst>
                <a:ext uri="{FF2B5EF4-FFF2-40B4-BE49-F238E27FC236}">
                  <a16:creationId xmlns:a16="http://schemas.microsoft.com/office/drawing/2014/main" id="{06DD1268-BED2-4FFE-BDAA-36ED500AA5CF}"/>
                </a:ext>
              </a:extLst>
            </p:cNvPr>
            <p:cNvSpPr/>
            <p:nvPr/>
          </p:nvSpPr>
          <p:spPr bwMode="auto">
            <a:xfrm>
              <a:off x="2401127" y="2108150"/>
              <a:ext cx="124979" cy="64804"/>
            </a:xfrm>
            <a:custGeom>
              <a:avLst/>
              <a:gdLst>
                <a:gd name="T0" fmla="*/ 31 w 34"/>
                <a:gd name="T1" fmla="*/ 9 h 18"/>
                <a:gd name="T2" fmla="*/ 21 w 34"/>
                <a:gd name="T3" fmla="*/ 0 h 18"/>
                <a:gd name="T4" fmla="*/ 2 w 34"/>
                <a:gd name="T5" fmla="*/ 9 h 18"/>
                <a:gd name="T6" fmla="*/ 12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34" y="4"/>
                    <a:pt x="29" y="0"/>
                    <a:pt x="21" y="0"/>
                  </a:cubicBezTo>
                  <a:cubicBezTo>
                    <a:pt x="13" y="0"/>
                    <a:pt x="5" y="4"/>
                    <a:pt x="2" y="9"/>
                  </a:cubicBezTo>
                  <a:cubicBezTo>
                    <a:pt x="0" y="14"/>
                    <a:pt x="4" y="18"/>
                    <a:pt x="12" y="18"/>
                  </a:cubicBezTo>
                  <a:cubicBezTo>
                    <a:pt x="20" y="18"/>
                    <a:pt x="29" y="14"/>
                    <a:pt x="31" y="9"/>
                  </a:cubicBezTo>
                  <a:close/>
                </a:path>
              </a:pathLst>
            </a:custGeom>
            <a:grpFill/>
            <a:ln>
              <a:noFill/>
            </a:ln>
          </p:spPr>
          <p:txBody>
            <a:bodyPr anchor="ctr"/>
            <a:lstStyle/>
            <a:p>
              <a:pPr algn="ctr"/>
              <a:endParaRPr/>
            </a:p>
          </p:txBody>
        </p:sp>
        <p:sp>
          <p:nvSpPr>
            <p:cNvPr id="786" name="ïṩļíḑe">
              <a:extLst>
                <a:ext uri="{FF2B5EF4-FFF2-40B4-BE49-F238E27FC236}">
                  <a16:creationId xmlns:a16="http://schemas.microsoft.com/office/drawing/2014/main" id="{DAA293F4-4B68-416C-8749-416A931CE9F5}"/>
                </a:ext>
              </a:extLst>
            </p:cNvPr>
            <p:cNvSpPr/>
            <p:nvPr/>
          </p:nvSpPr>
          <p:spPr bwMode="auto">
            <a:xfrm>
              <a:off x="2357925" y="2188383"/>
              <a:ext cx="128065" cy="69433"/>
            </a:xfrm>
            <a:custGeom>
              <a:avLst/>
              <a:gdLst>
                <a:gd name="T0" fmla="*/ 32 w 35"/>
                <a:gd name="T1" fmla="*/ 9 h 19"/>
                <a:gd name="T2" fmla="*/ 22 w 35"/>
                <a:gd name="T3" fmla="*/ 0 h 19"/>
                <a:gd name="T4" fmla="*/ 3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0" y="0"/>
                    <a:pt x="22" y="0"/>
                  </a:cubicBezTo>
                  <a:cubicBezTo>
                    <a:pt x="14" y="0"/>
                    <a:pt x="5" y="4"/>
                    <a:pt x="3" y="9"/>
                  </a:cubicBezTo>
                  <a:cubicBezTo>
                    <a:pt x="0" y="14"/>
                    <a:pt x="5" y="19"/>
                    <a:pt x="13" y="19"/>
                  </a:cubicBezTo>
                  <a:cubicBezTo>
                    <a:pt x="21" y="19"/>
                    <a:pt x="30" y="14"/>
                    <a:pt x="32" y="9"/>
                  </a:cubicBezTo>
                  <a:close/>
                </a:path>
              </a:pathLst>
            </a:custGeom>
            <a:grpFill/>
            <a:ln>
              <a:noFill/>
            </a:ln>
          </p:spPr>
          <p:txBody>
            <a:bodyPr anchor="ctr"/>
            <a:lstStyle/>
            <a:p>
              <a:pPr algn="ctr"/>
              <a:endParaRPr/>
            </a:p>
          </p:txBody>
        </p:sp>
        <p:sp>
          <p:nvSpPr>
            <p:cNvPr id="787" name="îṡlïdè">
              <a:extLst>
                <a:ext uri="{FF2B5EF4-FFF2-40B4-BE49-F238E27FC236}">
                  <a16:creationId xmlns:a16="http://schemas.microsoft.com/office/drawing/2014/main" id="{6163D310-C266-4E8A-B89A-3CA0AA1D1306}"/>
                </a:ext>
              </a:extLst>
            </p:cNvPr>
            <p:cNvSpPr/>
            <p:nvPr/>
          </p:nvSpPr>
          <p:spPr bwMode="auto">
            <a:xfrm>
              <a:off x="2314722" y="2271702"/>
              <a:ext cx="128065" cy="69433"/>
            </a:xfrm>
            <a:custGeom>
              <a:avLst/>
              <a:gdLst>
                <a:gd name="T0" fmla="*/ 33 w 35"/>
                <a:gd name="T1" fmla="*/ 9 h 19"/>
                <a:gd name="T2" fmla="*/ 23 w 35"/>
                <a:gd name="T3" fmla="*/ 0 h 19"/>
                <a:gd name="T4" fmla="*/ 3 w 35"/>
                <a:gd name="T5" fmla="*/ 9 h 19"/>
                <a:gd name="T6" fmla="*/ 13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5" y="4"/>
                    <a:pt x="31" y="0"/>
                    <a:pt x="23" y="0"/>
                  </a:cubicBezTo>
                  <a:cubicBezTo>
                    <a:pt x="15" y="0"/>
                    <a:pt x="6" y="4"/>
                    <a:pt x="3" y="9"/>
                  </a:cubicBezTo>
                  <a:cubicBezTo>
                    <a:pt x="0" y="14"/>
                    <a:pt x="5" y="19"/>
                    <a:pt x="13" y="19"/>
                  </a:cubicBezTo>
                  <a:cubicBezTo>
                    <a:pt x="21" y="19"/>
                    <a:pt x="30" y="14"/>
                    <a:pt x="33" y="9"/>
                  </a:cubicBezTo>
                  <a:close/>
                </a:path>
              </a:pathLst>
            </a:custGeom>
            <a:grpFill/>
            <a:ln>
              <a:noFill/>
            </a:ln>
          </p:spPr>
          <p:txBody>
            <a:bodyPr anchor="ctr"/>
            <a:lstStyle/>
            <a:p>
              <a:pPr algn="ctr"/>
              <a:endParaRPr/>
            </a:p>
          </p:txBody>
        </p:sp>
        <p:sp>
          <p:nvSpPr>
            <p:cNvPr id="788" name="i$ḷîde">
              <a:extLst>
                <a:ext uri="{FF2B5EF4-FFF2-40B4-BE49-F238E27FC236}">
                  <a16:creationId xmlns:a16="http://schemas.microsoft.com/office/drawing/2014/main" id="{0826D192-08B1-4C2A-9A25-FC701E4F7A54}"/>
                </a:ext>
              </a:extLst>
            </p:cNvPr>
            <p:cNvSpPr/>
            <p:nvPr/>
          </p:nvSpPr>
          <p:spPr bwMode="auto">
            <a:xfrm>
              <a:off x="2269977" y="2356565"/>
              <a:ext cx="131151" cy="69433"/>
            </a:xfrm>
            <a:custGeom>
              <a:avLst/>
              <a:gdLst>
                <a:gd name="T0" fmla="*/ 33 w 36"/>
                <a:gd name="T1" fmla="*/ 9 h 19"/>
                <a:gd name="T2" fmla="*/ 23 w 36"/>
                <a:gd name="T3" fmla="*/ 0 h 19"/>
                <a:gd name="T4" fmla="*/ 3 w 36"/>
                <a:gd name="T5" fmla="*/ 9 h 19"/>
                <a:gd name="T6" fmla="*/ 13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6" y="4"/>
                    <a:pt x="31" y="0"/>
                    <a:pt x="23" y="0"/>
                  </a:cubicBezTo>
                  <a:cubicBezTo>
                    <a:pt x="15" y="0"/>
                    <a:pt x="6" y="4"/>
                    <a:pt x="3" y="9"/>
                  </a:cubicBezTo>
                  <a:cubicBezTo>
                    <a:pt x="0" y="15"/>
                    <a:pt x="5" y="19"/>
                    <a:pt x="13" y="19"/>
                  </a:cubicBezTo>
                  <a:cubicBezTo>
                    <a:pt x="21" y="19"/>
                    <a:pt x="30" y="15"/>
                    <a:pt x="33" y="9"/>
                  </a:cubicBezTo>
                  <a:close/>
                </a:path>
              </a:pathLst>
            </a:custGeom>
            <a:grpFill/>
            <a:ln>
              <a:noFill/>
            </a:ln>
          </p:spPr>
          <p:txBody>
            <a:bodyPr anchor="ctr"/>
            <a:lstStyle/>
            <a:p>
              <a:pPr algn="ctr"/>
              <a:endParaRPr/>
            </a:p>
          </p:txBody>
        </p:sp>
        <p:sp>
          <p:nvSpPr>
            <p:cNvPr id="789" name="iśḷíḑe">
              <a:extLst>
                <a:ext uri="{FF2B5EF4-FFF2-40B4-BE49-F238E27FC236}">
                  <a16:creationId xmlns:a16="http://schemas.microsoft.com/office/drawing/2014/main" id="{17CA0798-E59E-4137-B86B-B243B52EDAD9}"/>
                </a:ext>
              </a:extLst>
            </p:cNvPr>
            <p:cNvSpPr/>
            <p:nvPr/>
          </p:nvSpPr>
          <p:spPr bwMode="auto">
            <a:xfrm>
              <a:off x="2226774" y="2439884"/>
              <a:ext cx="131151" cy="74061"/>
            </a:xfrm>
            <a:custGeom>
              <a:avLst/>
              <a:gdLst>
                <a:gd name="T0" fmla="*/ 33 w 36"/>
                <a:gd name="T1" fmla="*/ 10 h 20"/>
                <a:gd name="T2" fmla="*/ 23 w 36"/>
                <a:gd name="T3" fmla="*/ 0 h 20"/>
                <a:gd name="T4" fmla="*/ 3 w 36"/>
                <a:gd name="T5" fmla="*/ 10 h 20"/>
                <a:gd name="T6" fmla="*/ 1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5"/>
                    <a:pt x="31" y="0"/>
                    <a:pt x="23" y="0"/>
                  </a:cubicBezTo>
                  <a:cubicBezTo>
                    <a:pt x="15" y="0"/>
                    <a:pt x="6" y="5"/>
                    <a:pt x="3" y="10"/>
                  </a:cubicBezTo>
                  <a:cubicBezTo>
                    <a:pt x="0" y="16"/>
                    <a:pt x="4" y="20"/>
                    <a:pt x="13" y="20"/>
                  </a:cubicBezTo>
                  <a:cubicBezTo>
                    <a:pt x="21" y="20"/>
                    <a:pt x="30" y="16"/>
                    <a:pt x="33" y="10"/>
                  </a:cubicBezTo>
                  <a:close/>
                </a:path>
              </a:pathLst>
            </a:custGeom>
            <a:grpFill/>
            <a:ln>
              <a:noFill/>
            </a:ln>
          </p:spPr>
          <p:txBody>
            <a:bodyPr anchor="ctr"/>
            <a:lstStyle/>
            <a:p>
              <a:pPr algn="ctr"/>
              <a:endParaRPr/>
            </a:p>
          </p:txBody>
        </p:sp>
        <p:sp>
          <p:nvSpPr>
            <p:cNvPr id="790" name="íṣḻïḓe">
              <a:extLst>
                <a:ext uri="{FF2B5EF4-FFF2-40B4-BE49-F238E27FC236}">
                  <a16:creationId xmlns:a16="http://schemas.microsoft.com/office/drawing/2014/main" id="{709BB58F-4238-4A50-9AF2-436FCFFF1688}"/>
                </a:ext>
              </a:extLst>
            </p:cNvPr>
            <p:cNvSpPr/>
            <p:nvPr/>
          </p:nvSpPr>
          <p:spPr bwMode="auto">
            <a:xfrm>
              <a:off x="2178943" y="2532461"/>
              <a:ext cx="135779" cy="72519"/>
            </a:xfrm>
            <a:custGeom>
              <a:avLst/>
              <a:gdLst>
                <a:gd name="T0" fmla="*/ 34 w 37"/>
                <a:gd name="T1" fmla="*/ 10 h 20"/>
                <a:gd name="T2" fmla="*/ 24 w 37"/>
                <a:gd name="T3" fmla="*/ 0 h 20"/>
                <a:gd name="T4" fmla="*/ 3 w 37"/>
                <a:gd name="T5" fmla="*/ 10 h 20"/>
                <a:gd name="T6" fmla="*/ 1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4"/>
                    <a:pt x="32" y="0"/>
                    <a:pt x="24" y="0"/>
                  </a:cubicBezTo>
                  <a:cubicBezTo>
                    <a:pt x="15" y="0"/>
                    <a:pt x="6" y="4"/>
                    <a:pt x="3" y="10"/>
                  </a:cubicBezTo>
                  <a:cubicBezTo>
                    <a:pt x="0" y="15"/>
                    <a:pt x="5" y="20"/>
                    <a:pt x="13" y="20"/>
                  </a:cubicBezTo>
                  <a:cubicBezTo>
                    <a:pt x="22" y="20"/>
                    <a:pt x="31" y="15"/>
                    <a:pt x="34" y="10"/>
                  </a:cubicBezTo>
                  <a:close/>
                </a:path>
              </a:pathLst>
            </a:custGeom>
            <a:grpFill/>
            <a:ln>
              <a:noFill/>
            </a:ln>
          </p:spPr>
          <p:txBody>
            <a:bodyPr anchor="ctr"/>
            <a:lstStyle/>
            <a:p>
              <a:pPr algn="ctr"/>
              <a:endParaRPr/>
            </a:p>
          </p:txBody>
        </p:sp>
        <p:sp>
          <p:nvSpPr>
            <p:cNvPr id="791" name="íṩľíde">
              <a:extLst>
                <a:ext uri="{FF2B5EF4-FFF2-40B4-BE49-F238E27FC236}">
                  <a16:creationId xmlns:a16="http://schemas.microsoft.com/office/drawing/2014/main" id="{41D66196-F17A-4444-BAB3-2A0F7F17CBAC}"/>
                </a:ext>
              </a:extLst>
            </p:cNvPr>
            <p:cNvSpPr/>
            <p:nvPr/>
          </p:nvSpPr>
          <p:spPr bwMode="auto">
            <a:xfrm>
              <a:off x="2131111" y="2623494"/>
              <a:ext cx="135779" cy="72519"/>
            </a:xfrm>
            <a:custGeom>
              <a:avLst/>
              <a:gdLst>
                <a:gd name="T0" fmla="*/ 34 w 37"/>
                <a:gd name="T1" fmla="*/ 10 h 20"/>
                <a:gd name="T2" fmla="*/ 24 w 37"/>
                <a:gd name="T3" fmla="*/ 0 h 20"/>
                <a:gd name="T4" fmla="*/ 3 w 37"/>
                <a:gd name="T5" fmla="*/ 10 h 20"/>
                <a:gd name="T6" fmla="*/ 1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4"/>
                    <a:pt x="32" y="0"/>
                    <a:pt x="24" y="0"/>
                  </a:cubicBezTo>
                  <a:cubicBezTo>
                    <a:pt x="15" y="0"/>
                    <a:pt x="6" y="4"/>
                    <a:pt x="3" y="10"/>
                  </a:cubicBezTo>
                  <a:cubicBezTo>
                    <a:pt x="0" y="16"/>
                    <a:pt x="5" y="20"/>
                    <a:pt x="13" y="20"/>
                  </a:cubicBezTo>
                  <a:cubicBezTo>
                    <a:pt x="22" y="20"/>
                    <a:pt x="31" y="16"/>
                    <a:pt x="34" y="10"/>
                  </a:cubicBezTo>
                  <a:close/>
                </a:path>
              </a:pathLst>
            </a:custGeom>
            <a:grpFill/>
            <a:ln>
              <a:noFill/>
            </a:ln>
          </p:spPr>
          <p:txBody>
            <a:bodyPr anchor="ctr"/>
            <a:lstStyle/>
            <a:p>
              <a:pPr algn="ctr"/>
              <a:endParaRPr/>
            </a:p>
          </p:txBody>
        </p:sp>
        <p:sp>
          <p:nvSpPr>
            <p:cNvPr id="792" name="işľiḍè">
              <a:extLst>
                <a:ext uri="{FF2B5EF4-FFF2-40B4-BE49-F238E27FC236}">
                  <a16:creationId xmlns:a16="http://schemas.microsoft.com/office/drawing/2014/main" id="{C66EC9CB-2912-4867-BD0B-70DF826933F6}"/>
                </a:ext>
              </a:extLst>
            </p:cNvPr>
            <p:cNvSpPr/>
            <p:nvPr/>
          </p:nvSpPr>
          <p:spPr bwMode="auto">
            <a:xfrm>
              <a:off x="2189743" y="1804190"/>
              <a:ext cx="117264" cy="61718"/>
            </a:xfrm>
            <a:custGeom>
              <a:avLst/>
              <a:gdLst>
                <a:gd name="T0" fmla="*/ 30 w 32"/>
                <a:gd name="T1" fmla="*/ 9 h 17"/>
                <a:gd name="T2" fmla="*/ 21 w 32"/>
                <a:gd name="T3" fmla="*/ 0 h 17"/>
                <a:gd name="T4" fmla="*/ 2 w 32"/>
                <a:gd name="T5" fmla="*/ 9 h 17"/>
                <a:gd name="T6" fmla="*/ 11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1" y="0"/>
                  </a:cubicBezTo>
                  <a:cubicBezTo>
                    <a:pt x="13" y="0"/>
                    <a:pt x="5" y="4"/>
                    <a:pt x="2" y="9"/>
                  </a:cubicBezTo>
                  <a:cubicBezTo>
                    <a:pt x="0" y="13"/>
                    <a:pt x="4" y="17"/>
                    <a:pt x="11" y="17"/>
                  </a:cubicBezTo>
                  <a:cubicBezTo>
                    <a:pt x="19" y="17"/>
                    <a:pt x="27" y="13"/>
                    <a:pt x="30" y="9"/>
                  </a:cubicBezTo>
                  <a:close/>
                </a:path>
              </a:pathLst>
            </a:custGeom>
            <a:grpFill/>
            <a:ln>
              <a:noFill/>
            </a:ln>
          </p:spPr>
          <p:txBody>
            <a:bodyPr anchor="ctr"/>
            <a:lstStyle/>
            <a:p>
              <a:pPr algn="ctr"/>
              <a:endParaRPr/>
            </a:p>
          </p:txBody>
        </p:sp>
        <p:sp>
          <p:nvSpPr>
            <p:cNvPr id="793" name="îśľîḍé">
              <a:extLst>
                <a:ext uri="{FF2B5EF4-FFF2-40B4-BE49-F238E27FC236}">
                  <a16:creationId xmlns:a16="http://schemas.microsoft.com/office/drawing/2014/main" id="{854357F7-0C25-438A-B0F9-91B66DAE3A1A}"/>
                </a:ext>
              </a:extLst>
            </p:cNvPr>
            <p:cNvSpPr/>
            <p:nvPr/>
          </p:nvSpPr>
          <p:spPr bwMode="auto">
            <a:xfrm>
              <a:off x="2314722" y="1804190"/>
              <a:ext cx="115721" cy="61718"/>
            </a:xfrm>
            <a:custGeom>
              <a:avLst/>
              <a:gdLst>
                <a:gd name="T0" fmla="*/ 30 w 32"/>
                <a:gd name="T1" fmla="*/ 9 h 17"/>
                <a:gd name="T2" fmla="*/ 20 w 32"/>
                <a:gd name="T3" fmla="*/ 0 h 17"/>
                <a:gd name="T4" fmla="*/ 2 w 32"/>
                <a:gd name="T5" fmla="*/ 9 h 17"/>
                <a:gd name="T6" fmla="*/ 11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0" y="0"/>
                  </a:cubicBezTo>
                  <a:cubicBezTo>
                    <a:pt x="13" y="0"/>
                    <a:pt x="5" y="4"/>
                    <a:pt x="2" y="9"/>
                  </a:cubicBezTo>
                  <a:cubicBezTo>
                    <a:pt x="0" y="13"/>
                    <a:pt x="4" y="17"/>
                    <a:pt x="11" y="17"/>
                  </a:cubicBezTo>
                  <a:cubicBezTo>
                    <a:pt x="19" y="17"/>
                    <a:pt x="27" y="13"/>
                    <a:pt x="30" y="9"/>
                  </a:cubicBezTo>
                  <a:close/>
                </a:path>
              </a:pathLst>
            </a:custGeom>
            <a:grpFill/>
            <a:ln>
              <a:noFill/>
            </a:ln>
          </p:spPr>
          <p:txBody>
            <a:bodyPr anchor="ctr"/>
            <a:lstStyle/>
            <a:p>
              <a:pPr algn="ctr"/>
              <a:endParaRPr/>
            </a:p>
          </p:txBody>
        </p:sp>
        <p:sp>
          <p:nvSpPr>
            <p:cNvPr id="794" name="îşḷîḍé">
              <a:extLst>
                <a:ext uri="{FF2B5EF4-FFF2-40B4-BE49-F238E27FC236}">
                  <a16:creationId xmlns:a16="http://schemas.microsoft.com/office/drawing/2014/main" id="{B78439DE-4348-471E-A132-4A850119CCB0}"/>
                </a:ext>
              </a:extLst>
            </p:cNvPr>
            <p:cNvSpPr/>
            <p:nvPr/>
          </p:nvSpPr>
          <p:spPr bwMode="auto">
            <a:xfrm>
              <a:off x="2435072" y="1804190"/>
              <a:ext cx="120350" cy="61718"/>
            </a:xfrm>
            <a:custGeom>
              <a:avLst/>
              <a:gdLst>
                <a:gd name="T0" fmla="*/ 30 w 33"/>
                <a:gd name="T1" fmla="*/ 9 h 17"/>
                <a:gd name="T2" fmla="*/ 21 w 33"/>
                <a:gd name="T3" fmla="*/ 0 h 17"/>
                <a:gd name="T4" fmla="*/ 3 w 33"/>
                <a:gd name="T5" fmla="*/ 9 h 17"/>
                <a:gd name="T6" fmla="*/ 12 w 33"/>
                <a:gd name="T7" fmla="*/ 17 h 17"/>
                <a:gd name="T8" fmla="*/ 30 w 33"/>
                <a:gd name="T9" fmla="*/ 9 h 17"/>
              </a:gdLst>
              <a:ahLst/>
              <a:cxnLst>
                <a:cxn ang="0">
                  <a:pos x="T0" y="T1"/>
                </a:cxn>
                <a:cxn ang="0">
                  <a:pos x="T2" y="T3"/>
                </a:cxn>
                <a:cxn ang="0">
                  <a:pos x="T4" y="T5"/>
                </a:cxn>
                <a:cxn ang="0">
                  <a:pos x="T6" y="T7"/>
                </a:cxn>
                <a:cxn ang="0">
                  <a:pos x="T8" y="T9"/>
                </a:cxn>
              </a:cxnLst>
              <a:rect l="0" t="0" r="r" b="b"/>
              <a:pathLst>
                <a:path w="33" h="17">
                  <a:moveTo>
                    <a:pt x="30" y="9"/>
                  </a:moveTo>
                  <a:cubicBezTo>
                    <a:pt x="33" y="4"/>
                    <a:pt x="28" y="0"/>
                    <a:pt x="21" y="0"/>
                  </a:cubicBezTo>
                  <a:cubicBezTo>
                    <a:pt x="13" y="0"/>
                    <a:pt x="5" y="4"/>
                    <a:pt x="3" y="9"/>
                  </a:cubicBezTo>
                  <a:cubicBezTo>
                    <a:pt x="0" y="13"/>
                    <a:pt x="5" y="17"/>
                    <a:pt x="12" y="17"/>
                  </a:cubicBezTo>
                  <a:cubicBezTo>
                    <a:pt x="20" y="17"/>
                    <a:pt x="28" y="13"/>
                    <a:pt x="30" y="9"/>
                  </a:cubicBezTo>
                  <a:close/>
                </a:path>
              </a:pathLst>
            </a:custGeom>
            <a:grpFill/>
            <a:ln>
              <a:noFill/>
            </a:ln>
          </p:spPr>
          <p:txBody>
            <a:bodyPr anchor="ctr"/>
            <a:lstStyle/>
            <a:p>
              <a:pPr algn="ctr"/>
              <a:endParaRPr/>
            </a:p>
          </p:txBody>
        </p:sp>
        <p:sp>
          <p:nvSpPr>
            <p:cNvPr id="795" name="îŝḻíďê">
              <a:extLst>
                <a:ext uri="{FF2B5EF4-FFF2-40B4-BE49-F238E27FC236}">
                  <a16:creationId xmlns:a16="http://schemas.microsoft.com/office/drawing/2014/main" id="{33CA263F-30D2-4F6D-9F22-6CFE2A384F3D}"/>
                </a:ext>
              </a:extLst>
            </p:cNvPr>
            <p:cNvSpPr/>
            <p:nvPr/>
          </p:nvSpPr>
          <p:spPr bwMode="auto">
            <a:xfrm>
              <a:off x="1895041" y="1878251"/>
              <a:ext cx="123436"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5" y="0"/>
                    <a:pt x="6"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796" name="íṥļiḍé">
              <a:extLst>
                <a:ext uri="{FF2B5EF4-FFF2-40B4-BE49-F238E27FC236}">
                  <a16:creationId xmlns:a16="http://schemas.microsoft.com/office/drawing/2014/main" id="{C8D5E576-6B3A-425C-891F-8254C6950428}"/>
                </a:ext>
              </a:extLst>
            </p:cNvPr>
            <p:cNvSpPr/>
            <p:nvPr/>
          </p:nvSpPr>
          <p:spPr bwMode="auto">
            <a:xfrm>
              <a:off x="2023105" y="1878251"/>
              <a:ext cx="120350" cy="61718"/>
            </a:xfrm>
            <a:custGeom>
              <a:avLst/>
              <a:gdLst>
                <a:gd name="T0" fmla="*/ 30 w 33"/>
                <a:gd name="T1" fmla="*/ 9 h 17"/>
                <a:gd name="T2" fmla="*/ 21 w 33"/>
                <a:gd name="T3" fmla="*/ 0 h 17"/>
                <a:gd name="T4" fmla="*/ 2 w 33"/>
                <a:gd name="T5" fmla="*/ 9 h 17"/>
                <a:gd name="T6" fmla="*/ 11 w 33"/>
                <a:gd name="T7" fmla="*/ 17 h 17"/>
                <a:gd name="T8" fmla="*/ 30 w 33"/>
                <a:gd name="T9" fmla="*/ 9 h 17"/>
              </a:gdLst>
              <a:ahLst/>
              <a:cxnLst>
                <a:cxn ang="0">
                  <a:pos x="T0" y="T1"/>
                </a:cxn>
                <a:cxn ang="0">
                  <a:pos x="T2" y="T3"/>
                </a:cxn>
                <a:cxn ang="0">
                  <a:pos x="T4" y="T5"/>
                </a:cxn>
                <a:cxn ang="0">
                  <a:pos x="T6" y="T7"/>
                </a:cxn>
                <a:cxn ang="0">
                  <a:pos x="T8" y="T9"/>
                </a:cxn>
              </a:cxnLst>
              <a:rect l="0" t="0" r="r" b="b"/>
              <a:pathLst>
                <a:path w="33" h="17">
                  <a:moveTo>
                    <a:pt x="30" y="9"/>
                  </a:moveTo>
                  <a:cubicBezTo>
                    <a:pt x="33" y="4"/>
                    <a:pt x="29" y="0"/>
                    <a:pt x="21" y="0"/>
                  </a:cubicBezTo>
                  <a:cubicBezTo>
                    <a:pt x="14" y="0"/>
                    <a:pt x="5" y="4"/>
                    <a:pt x="2" y="9"/>
                  </a:cubicBezTo>
                  <a:cubicBezTo>
                    <a:pt x="0" y="13"/>
                    <a:pt x="4" y="17"/>
                    <a:pt x="11" y="17"/>
                  </a:cubicBezTo>
                  <a:cubicBezTo>
                    <a:pt x="19" y="17"/>
                    <a:pt x="28" y="13"/>
                    <a:pt x="30" y="9"/>
                  </a:cubicBezTo>
                  <a:close/>
                </a:path>
              </a:pathLst>
            </a:custGeom>
            <a:grpFill/>
            <a:ln>
              <a:noFill/>
            </a:ln>
          </p:spPr>
          <p:txBody>
            <a:bodyPr anchor="ctr"/>
            <a:lstStyle/>
            <a:p>
              <a:pPr algn="ctr"/>
              <a:endParaRPr/>
            </a:p>
          </p:txBody>
        </p:sp>
        <p:sp>
          <p:nvSpPr>
            <p:cNvPr id="797" name="iṧ1íḍe">
              <a:extLst>
                <a:ext uri="{FF2B5EF4-FFF2-40B4-BE49-F238E27FC236}">
                  <a16:creationId xmlns:a16="http://schemas.microsoft.com/office/drawing/2014/main" id="{A305EE37-ED28-4319-8C61-88C04F33A5E9}"/>
                </a:ext>
              </a:extLst>
            </p:cNvPr>
            <p:cNvSpPr/>
            <p:nvPr/>
          </p:nvSpPr>
          <p:spPr bwMode="auto">
            <a:xfrm>
              <a:off x="2146541" y="1878251"/>
              <a:ext cx="120350" cy="61718"/>
            </a:xfrm>
            <a:custGeom>
              <a:avLst/>
              <a:gdLst>
                <a:gd name="T0" fmla="*/ 31 w 33"/>
                <a:gd name="T1" fmla="*/ 9 h 17"/>
                <a:gd name="T2" fmla="*/ 21 w 33"/>
                <a:gd name="T3" fmla="*/ 0 h 17"/>
                <a:gd name="T4" fmla="*/ 3 w 33"/>
                <a:gd name="T5" fmla="*/ 9 h 17"/>
                <a:gd name="T6" fmla="*/ 12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9" y="0"/>
                    <a:pt x="21" y="0"/>
                  </a:cubicBezTo>
                  <a:cubicBezTo>
                    <a:pt x="14" y="0"/>
                    <a:pt x="5"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798" name="îsḻíḓè">
              <a:extLst>
                <a:ext uri="{FF2B5EF4-FFF2-40B4-BE49-F238E27FC236}">
                  <a16:creationId xmlns:a16="http://schemas.microsoft.com/office/drawing/2014/main" id="{8E2A86C5-4A2F-4258-8874-F77DE9E5DFBF}"/>
                </a:ext>
              </a:extLst>
            </p:cNvPr>
            <p:cNvSpPr/>
            <p:nvPr/>
          </p:nvSpPr>
          <p:spPr bwMode="auto">
            <a:xfrm>
              <a:off x="2269977" y="1878251"/>
              <a:ext cx="120350" cy="61718"/>
            </a:xfrm>
            <a:custGeom>
              <a:avLst/>
              <a:gdLst>
                <a:gd name="T0" fmla="*/ 31 w 33"/>
                <a:gd name="T1" fmla="*/ 9 h 17"/>
                <a:gd name="T2" fmla="*/ 21 w 33"/>
                <a:gd name="T3" fmla="*/ 0 h 17"/>
                <a:gd name="T4" fmla="*/ 3 w 33"/>
                <a:gd name="T5" fmla="*/ 9 h 17"/>
                <a:gd name="T6" fmla="*/ 12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9" y="0"/>
                    <a:pt x="21" y="0"/>
                  </a:cubicBezTo>
                  <a:cubicBezTo>
                    <a:pt x="14" y="0"/>
                    <a:pt x="5"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799" name="îš1iḋê">
              <a:extLst>
                <a:ext uri="{FF2B5EF4-FFF2-40B4-BE49-F238E27FC236}">
                  <a16:creationId xmlns:a16="http://schemas.microsoft.com/office/drawing/2014/main" id="{2C896474-7C6F-49F3-933B-BB018B82A804}"/>
                </a:ext>
              </a:extLst>
            </p:cNvPr>
            <p:cNvSpPr/>
            <p:nvPr/>
          </p:nvSpPr>
          <p:spPr bwMode="auto">
            <a:xfrm>
              <a:off x="2394956" y="1878251"/>
              <a:ext cx="120350" cy="61718"/>
            </a:xfrm>
            <a:custGeom>
              <a:avLst/>
              <a:gdLst>
                <a:gd name="T0" fmla="*/ 31 w 33"/>
                <a:gd name="T1" fmla="*/ 9 h 17"/>
                <a:gd name="T2" fmla="*/ 21 w 33"/>
                <a:gd name="T3" fmla="*/ 0 h 17"/>
                <a:gd name="T4" fmla="*/ 3 w 33"/>
                <a:gd name="T5" fmla="*/ 9 h 17"/>
                <a:gd name="T6" fmla="*/ 12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9" y="0"/>
                    <a:pt x="21" y="0"/>
                  </a:cubicBezTo>
                  <a:cubicBezTo>
                    <a:pt x="14" y="0"/>
                    <a:pt x="5" y="4"/>
                    <a:pt x="3" y="9"/>
                  </a:cubicBezTo>
                  <a:cubicBezTo>
                    <a:pt x="0" y="13"/>
                    <a:pt x="5" y="17"/>
                    <a:pt x="12" y="17"/>
                  </a:cubicBezTo>
                  <a:cubicBezTo>
                    <a:pt x="20" y="17"/>
                    <a:pt x="28" y="13"/>
                    <a:pt x="31" y="9"/>
                  </a:cubicBezTo>
                  <a:close/>
                </a:path>
              </a:pathLst>
            </a:custGeom>
            <a:grpFill/>
            <a:ln>
              <a:noFill/>
            </a:ln>
          </p:spPr>
          <p:txBody>
            <a:bodyPr anchor="ctr"/>
            <a:lstStyle/>
            <a:p>
              <a:pPr algn="ctr"/>
              <a:endParaRPr/>
            </a:p>
          </p:txBody>
        </p:sp>
        <p:sp>
          <p:nvSpPr>
            <p:cNvPr id="800" name="íṣ1îḑè">
              <a:extLst>
                <a:ext uri="{FF2B5EF4-FFF2-40B4-BE49-F238E27FC236}">
                  <a16:creationId xmlns:a16="http://schemas.microsoft.com/office/drawing/2014/main" id="{6C04992D-63E3-49A9-A8D6-9FF7F5877420}"/>
                </a:ext>
              </a:extLst>
            </p:cNvPr>
            <p:cNvSpPr/>
            <p:nvPr/>
          </p:nvSpPr>
          <p:spPr bwMode="auto">
            <a:xfrm>
              <a:off x="1850295" y="1953855"/>
              <a:ext cx="124979" cy="63261"/>
            </a:xfrm>
            <a:custGeom>
              <a:avLst/>
              <a:gdLst>
                <a:gd name="T0" fmla="*/ 31 w 34"/>
                <a:gd name="T1" fmla="*/ 8 h 17"/>
                <a:gd name="T2" fmla="*/ 22 w 34"/>
                <a:gd name="T3" fmla="*/ 0 h 17"/>
                <a:gd name="T4" fmla="*/ 3 w 34"/>
                <a:gd name="T5" fmla="*/ 8 h 17"/>
                <a:gd name="T6" fmla="*/ 1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34" y="4"/>
                    <a:pt x="30" y="0"/>
                    <a:pt x="22" y="0"/>
                  </a:cubicBezTo>
                  <a:cubicBezTo>
                    <a:pt x="14" y="0"/>
                    <a:pt x="6" y="4"/>
                    <a:pt x="3" y="8"/>
                  </a:cubicBezTo>
                  <a:cubicBezTo>
                    <a:pt x="0" y="13"/>
                    <a:pt x="4" y="17"/>
                    <a:pt x="12" y="17"/>
                  </a:cubicBezTo>
                  <a:cubicBezTo>
                    <a:pt x="19" y="17"/>
                    <a:pt x="28" y="13"/>
                    <a:pt x="31" y="8"/>
                  </a:cubicBezTo>
                  <a:close/>
                </a:path>
              </a:pathLst>
            </a:custGeom>
            <a:grpFill/>
            <a:ln>
              <a:noFill/>
            </a:ln>
          </p:spPr>
          <p:txBody>
            <a:bodyPr anchor="ctr"/>
            <a:lstStyle/>
            <a:p>
              <a:pPr algn="ctr"/>
              <a:endParaRPr/>
            </a:p>
          </p:txBody>
        </p:sp>
        <p:sp>
          <p:nvSpPr>
            <p:cNvPr id="801" name="íš1îḑê">
              <a:extLst>
                <a:ext uri="{FF2B5EF4-FFF2-40B4-BE49-F238E27FC236}">
                  <a16:creationId xmlns:a16="http://schemas.microsoft.com/office/drawing/2014/main" id="{73D62492-E60B-41B1-8CFB-480F3A2526AD}"/>
                </a:ext>
              </a:extLst>
            </p:cNvPr>
            <p:cNvSpPr/>
            <p:nvPr/>
          </p:nvSpPr>
          <p:spPr bwMode="auto">
            <a:xfrm>
              <a:off x="1975274" y="1953855"/>
              <a:ext cx="123436" cy="63261"/>
            </a:xfrm>
            <a:custGeom>
              <a:avLst/>
              <a:gdLst>
                <a:gd name="T0" fmla="*/ 31 w 34"/>
                <a:gd name="T1" fmla="*/ 8 h 17"/>
                <a:gd name="T2" fmla="*/ 22 w 34"/>
                <a:gd name="T3" fmla="*/ 0 h 17"/>
                <a:gd name="T4" fmla="*/ 3 w 34"/>
                <a:gd name="T5" fmla="*/ 8 h 17"/>
                <a:gd name="T6" fmla="*/ 1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34" y="4"/>
                    <a:pt x="30" y="0"/>
                    <a:pt x="22" y="0"/>
                  </a:cubicBezTo>
                  <a:cubicBezTo>
                    <a:pt x="15" y="0"/>
                    <a:pt x="6" y="4"/>
                    <a:pt x="3" y="8"/>
                  </a:cubicBezTo>
                  <a:cubicBezTo>
                    <a:pt x="0" y="13"/>
                    <a:pt x="4" y="17"/>
                    <a:pt x="12" y="17"/>
                  </a:cubicBezTo>
                  <a:cubicBezTo>
                    <a:pt x="20" y="17"/>
                    <a:pt x="29" y="13"/>
                    <a:pt x="31" y="8"/>
                  </a:cubicBezTo>
                  <a:close/>
                </a:path>
              </a:pathLst>
            </a:custGeom>
            <a:grpFill/>
            <a:ln>
              <a:noFill/>
            </a:ln>
          </p:spPr>
          <p:txBody>
            <a:bodyPr anchor="ctr"/>
            <a:lstStyle/>
            <a:p>
              <a:pPr algn="ctr"/>
              <a:endParaRPr/>
            </a:p>
          </p:txBody>
        </p:sp>
        <p:sp>
          <p:nvSpPr>
            <p:cNvPr id="802" name="ïṩḷïḑé">
              <a:extLst>
                <a:ext uri="{FF2B5EF4-FFF2-40B4-BE49-F238E27FC236}">
                  <a16:creationId xmlns:a16="http://schemas.microsoft.com/office/drawing/2014/main" id="{8DDA6328-6A4A-497E-BC15-445C0FEDE9FC}"/>
                </a:ext>
              </a:extLst>
            </p:cNvPr>
            <p:cNvSpPr/>
            <p:nvPr/>
          </p:nvSpPr>
          <p:spPr bwMode="auto">
            <a:xfrm>
              <a:off x="2103338" y="1953855"/>
              <a:ext cx="123436" cy="63261"/>
            </a:xfrm>
            <a:custGeom>
              <a:avLst/>
              <a:gdLst>
                <a:gd name="T0" fmla="*/ 31 w 34"/>
                <a:gd name="T1" fmla="*/ 8 h 17"/>
                <a:gd name="T2" fmla="*/ 22 w 34"/>
                <a:gd name="T3" fmla="*/ 0 h 17"/>
                <a:gd name="T4" fmla="*/ 3 w 34"/>
                <a:gd name="T5" fmla="*/ 8 h 17"/>
                <a:gd name="T6" fmla="*/ 1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34" y="4"/>
                    <a:pt x="29" y="0"/>
                    <a:pt x="22" y="0"/>
                  </a:cubicBezTo>
                  <a:cubicBezTo>
                    <a:pt x="14" y="0"/>
                    <a:pt x="5" y="4"/>
                    <a:pt x="3" y="8"/>
                  </a:cubicBezTo>
                  <a:cubicBezTo>
                    <a:pt x="0" y="13"/>
                    <a:pt x="4" y="17"/>
                    <a:pt x="12" y="17"/>
                  </a:cubicBezTo>
                  <a:cubicBezTo>
                    <a:pt x="20" y="17"/>
                    <a:pt x="28" y="13"/>
                    <a:pt x="31" y="8"/>
                  </a:cubicBezTo>
                  <a:close/>
                </a:path>
              </a:pathLst>
            </a:custGeom>
            <a:grpFill/>
            <a:ln>
              <a:noFill/>
            </a:ln>
          </p:spPr>
          <p:txBody>
            <a:bodyPr anchor="ctr"/>
            <a:lstStyle/>
            <a:p>
              <a:pPr algn="ctr"/>
              <a:endParaRPr/>
            </a:p>
          </p:txBody>
        </p:sp>
        <p:sp>
          <p:nvSpPr>
            <p:cNvPr id="803" name="î$ļîdè">
              <a:extLst>
                <a:ext uri="{FF2B5EF4-FFF2-40B4-BE49-F238E27FC236}">
                  <a16:creationId xmlns:a16="http://schemas.microsoft.com/office/drawing/2014/main" id="{4EB41133-A360-412A-AE0B-667EAF680B3F}"/>
                </a:ext>
              </a:extLst>
            </p:cNvPr>
            <p:cNvSpPr/>
            <p:nvPr/>
          </p:nvSpPr>
          <p:spPr bwMode="auto">
            <a:xfrm>
              <a:off x="2229860" y="1953855"/>
              <a:ext cx="120350" cy="63261"/>
            </a:xfrm>
            <a:custGeom>
              <a:avLst/>
              <a:gdLst>
                <a:gd name="T0" fmla="*/ 31 w 33"/>
                <a:gd name="T1" fmla="*/ 8 h 17"/>
                <a:gd name="T2" fmla="*/ 21 w 33"/>
                <a:gd name="T3" fmla="*/ 0 h 17"/>
                <a:gd name="T4" fmla="*/ 2 w 33"/>
                <a:gd name="T5" fmla="*/ 8 h 17"/>
                <a:gd name="T6" fmla="*/ 12 w 33"/>
                <a:gd name="T7" fmla="*/ 17 h 17"/>
                <a:gd name="T8" fmla="*/ 31 w 33"/>
                <a:gd name="T9" fmla="*/ 8 h 17"/>
              </a:gdLst>
              <a:ahLst/>
              <a:cxnLst>
                <a:cxn ang="0">
                  <a:pos x="T0" y="T1"/>
                </a:cxn>
                <a:cxn ang="0">
                  <a:pos x="T2" y="T3"/>
                </a:cxn>
                <a:cxn ang="0">
                  <a:pos x="T4" y="T5"/>
                </a:cxn>
                <a:cxn ang="0">
                  <a:pos x="T6" y="T7"/>
                </a:cxn>
                <a:cxn ang="0">
                  <a:pos x="T8" y="T9"/>
                </a:cxn>
              </a:cxnLst>
              <a:rect l="0" t="0" r="r" b="b"/>
              <a:pathLst>
                <a:path w="33" h="17">
                  <a:moveTo>
                    <a:pt x="31" y="8"/>
                  </a:moveTo>
                  <a:cubicBezTo>
                    <a:pt x="33" y="4"/>
                    <a:pt x="29" y="0"/>
                    <a:pt x="21" y="0"/>
                  </a:cubicBezTo>
                  <a:cubicBezTo>
                    <a:pt x="13" y="0"/>
                    <a:pt x="5" y="4"/>
                    <a:pt x="2" y="8"/>
                  </a:cubicBezTo>
                  <a:cubicBezTo>
                    <a:pt x="0" y="13"/>
                    <a:pt x="4" y="17"/>
                    <a:pt x="12" y="17"/>
                  </a:cubicBezTo>
                  <a:cubicBezTo>
                    <a:pt x="20" y="17"/>
                    <a:pt x="28" y="13"/>
                    <a:pt x="31" y="8"/>
                  </a:cubicBezTo>
                  <a:close/>
                </a:path>
              </a:pathLst>
            </a:custGeom>
            <a:grpFill/>
            <a:ln>
              <a:noFill/>
            </a:ln>
          </p:spPr>
          <p:txBody>
            <a:bodyPr anchor="ctr"/>
            <a:lstStyle/>
            <a:p>
              <a:pPr algn="ctr"/>
              <a:endParaRPr/>
            </a:p>
          </p:txBody>
        </p:sp>
        <p:sp>
          <p:nvSpPr>
            <p:cNvPr id="804" name="ïś1îḑe">
              <a:extLst>
                <a:ext uri="{FF2B5EF4-FFF2-40B4-BE49-F238E27FC236}">
                  <a16:creationId xmlns:a16="http://schemas.microsoft.com/office/drawing/2014/main" id="{C899BBA3-481C-4120-9E35-1FD3CE2D53D4}"/>
                </a:ext>
              </a:extLst>
            </p:cNvPr>
            <p:cNvSpPr/>
            <p:nvPr/>
          </p:nvSpPr>
          <p:spPr bwMode="auto">
            <a:xfrm>
              <a:off x="2354839" y="1953855"/>
              <a:ext cx="123436" cy="63261"/>
            </a:xfrm>
            <a:custGeom>
              <a:avLst/>
              <a:gdLst>
                <a:gd name="T0" fmla="*/ 31 w 34"/>
                <a:gd name="T1" fmla="*/ 8 h 17"/>
                <a:gd name="T2" fmla="*/ 21 w 34"/>
                <a:gd name="T3" fmla="*/ 0 h 17"/>
                <a:gd name="T4" fmla="*/ 3 w 34"/>
                <a:gd name="T5" fmla="*/ 8 h 17"/>
                <a:gd name="T6" fmla="*/ 1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34" y="4"/>
                    <a:pt x="29" y="0"/>
                    <a:pt x="21" y="0"/>
                  </a:cubicBezTo>
                  <a:cubicBezTo>
                    <a:pt x="14" y="0"/>
                    <a:pt x="5" y="4"/>
                    <a:pt x="3" y="8"/>
                  </a:cubicBezTo>
                  <a:cubicBezTo>
                    <a:pt x="0" y="13"/>
                    <a:pt x="5" y="17"/>
                    <a:pt x="12" y="17"/>
                  </a:cubicBezTo>
                  <a:cubicBezTo>
                    <a:pt x="20" y="17"/>
                    <a:pt x="29" y="13"/>
                    <a:pt x="31" y="8"/>
                  </a:cubicBezTo>
                  <a:close/>
                </a:path>
              </a:pathLst>
            </a:custGeom>
            <a:grpFill/>
            <a:ln>
              <a:noFill/>
            </a:ln>
          </p:spPr>
          <p:txBody>
            <a:bodyPr anchor="ctr"/>
            <a:lstStyle/>
            <a:p>
              <a:pPr algn="ctr"/>
              <a:endParaRPr/>
            </a:p>
          </p:txBody>
        </p:sp>
        <p:sp>
          <p:nvSpPr>
            <p:cNvPr id="805" name="îslîḓê">
              <a:extLst>
                <a:ext uri="{FF2B5EF4-FFF2-40B4-BE49-F238E27FC236}">
                  <a16:creationId xmlns:a16="http://schemas.microsoft.com/office/drawing/2014/main" id="{33F101A3-8218-496E-AC27-983A0E79AAEF}"/>
                </a:ext>
              </a:extLst>
            </p:cNvPr>
            <p:cNvSpPr/>
            <p:nvPr/>
          </p:nvSpPr>
          <p:spPr bwMode="auto">
            <a:xfrm>
              <a:off x="1804007" y="2031003"/>
              <a:ext cx="123436"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4" y="0"/>
                    <a:pt x="6" y="4"/>
                    <a:pt x="3" y="9"/>
                  </a:cubicBezTo>
                  <a:cubicBezTo>
                    <a:pt x="0" y="13"/>
                    <a:pt x="4" y="17"/>
                    <a:pt x="12" y="17"/>
                  </a:cubicBezTo>
                  <a:cubicBezTo>
                    <a:pt x="19" y="17"/>
                    <a:pt x="28" y="13"/>
                    <a:pt x="31" y="9"/>
                  </a:cubicBezTo>
                  <a:close/>
                </a:path>
              </a:pathLst>
            </a:custGeom>
            <a:grpFill/>
            <a:ln>
              <a:noFill/>
            </a:ln>
          </p:spPr>
          <p:txBody>
            <a:bodyPr anchor="ctr"/>
            <a:lstStyle/>
            <a:p>
              <a:pPr algn="ctr"/>
              <a:endParaRPr/>
            </a:p>
          </p:txBody>
        </p:sp>
        <p:sp>
          <p:nvSpPr>
            <p:cNvPr id="806" name="îślîḋé">
              <a:extLst>
                <a:ext uri="{FF2B5EF4-FFF2-40B4-BE49-F238E27FC236}">
                  <a16:creationId xmlns:a16="http://schemas.microsoft.com/office/drawing/2014/main" id="{886A6AD3-E250-4AD6-904D-ABFAE13C1226}"/>
                </a:ext>
              </a:extLst>
            </p:cNvPr>
            <p:cNvSpPr/>
            <p:nvPr/>
          </p:nvSpPr>
          <p:spPr bwMode="auto">
            <a:xfrm>
              <a:off x="1930528" y="2031003"/>
              <a:ext cx="124979"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4" y="0"/>
                    <a:pt x="5"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807" name="isľïḑè">
              <a:extLst>
                <a:ext uri="{FF2B5EF4-FFF2-40B4-BE49-F238E27FC236}">
                  <a16:creationId xmlns:a16="http://schemas.microsoft.com/office/drawing/2014/main" id="{EEE74AB5-BC2F-46D6-B6B9-6049651E09B0}"/>
                </a:ext>
              </a:extLst>
            </p:cNvPr>
            <p:cNvSpPr/>
            <p:nvPr/>
          </p:nvSpPr>
          <p:spPr bwMode="auto">
            <a:xfrm>
              <a:off x="2058593" y="2031003"/>
              <a:ext cx="124979"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4" y="0"/>
                    <a:pt x="5"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808" name="íšlíḑe">
              <a:extLst>
                <a:ext uri="{FF2B5EF4-FFF2-40B4-BE49-F238E27FC236}">
                  <a16:creationId xmlns:a16="http://schemas.microsoft.com/office/drawing/2014/main" id="{D6D132BD-B0C4-46EA-A913-DA47CF8690B9}"/>
                </a:ext>
              </a:extLst>
            </p:cNvPr>
            <p:cNvSpPr/>
            <p:nvPr/>
          </p:nvSpPr>
          <p:spPr bwMode="auto">
            <a:xfrm>
              <a:off x="2186657" y="2031003"/>
              <a:ext cx="123436"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29" y="0"/>
                    <a:pt x="22" y="0"/>
                  </a:cubicBezTo>
                  <a:cubicBezTo>
                    <a:pt x="14" y="0"/>
                    <a:pt x="5"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809" name="íṧļïďe">
              <a:extLst>
                <a:ext uri="{FF2B5EF4-FFF2-40B4-BE49-F238E27FC236}">
                  <a16:creationId xmlns:a16="http://schemas.microsoft.com/office/drawing/2014/main" id="{643BC1AF-1DDE-4CF8-A604-218496BEE31F}"/>
                </a:ext>
              </a:extLst>
            </p:cNvPr>
            <p:cNvSpPr/>
            <p:nvPr/>
          </p:nvSpPr>
          <p:spPr bwMode="auto">
            <a:xfrm>
              <a:off x="2314722" y="2031003"/>
              <a:ext cx="123436" cy="61718"/>
            </a:xfrm>
            <a:custGeom>
              <a:avLst/>
              <a:gdLst>
                <a:gd name="T0" fmla="*/ 31 w 34"/>
                <a:gd name="T1" fmla="*/ 9 h 17"/>
                <a:gd name="T2" fmla="*/ 21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29" y="0"/>
                    <a:pt x="21" y="0"/>
                  </a:cubicBezTo>
                  <a:cubicBezTo>
                    <a:pt x="14" y="0"/>
                    <a:pt x="5" y="4"/>
                    <a:pt x="3" y="9"/>
                  </a:cubicBezTo>
                  <a:cubicBezTo>
                    <a:pt x="0" y="13"/>
                    <a:pt x="4" y="17"/>
                    <a:pt x="12" y="17"/>
                  </a:cubicBezTo>
                  <a:cubicBezTo>
                    <a:pt x="20" y="17"/>
                    <a:pt x="29" y="13"/>
                    <a:pt x="31" y="9"/>
                  </a:cubicBezTo>
                  <a:close/>
                </a:path>
              </a:pathLst>
            </a:custGeom>
            <a:grpFill/>
            <a:ln>
              <a:noFill/>
            </a:ln>
          </p:spPr>
          <p:txBody>
            <a:bodyPr anchor="ctr"/>
            <a:lstStyle/>
            <a:p>
              <a:pPr algn="ctr"/>
              <a:endParaRPr/>
            </a:p>
          </p:txBody>
        </p:sp>
        <p:sp>
          <p:nvSpPr>
            <p:cNvPr id="810" name="íṣliḓé">
              <a:extLst>
                <a:ext uri="{FF2B5EF4-FFF2-40B4-BE49-F238E27FC236}">
                  <a16:creationId xmlns:a16="http://schemas.microsoft.com/office/drawing/2014/main" id="{0A4FDF77-18EC-4642-95E1-E01F183FA7FD}"/>
                </a:ext>
              </a:extLst>
            </p:cNvPr>
            <p:cNvSpPr/>
            <p:nvPr/>
          </p:nvSpPr>
          <p:spPr bwMode="auto">
            <a:xfrm>
              <a:off x="1625025" y="2108150"/>
              <a:ext cx="128065" cy="64804"/>
            </a:xfrm>
            <a:custGeom>
              <a:avLst/>
              <a:gdLst>
                <a:gd name="T0" fmla="*/ 32 w 35"/>
                <a:gd name="T1" fmla="*/ 9 h 18"/>
                <a:gd name="T2" fmla="*/ 23 w 35"/>
                <a:gd name="T3" fmla="*/ 0 h 18"/>
                <a:gd name="T4" fmla="*/ 3 w 35"/>
                <a:gd name="T5" fmla="*/ 9 h 18"/>
                <a:gd name="T6" fmla="*/ 12 w 35"/>
                <a:gd name="T7" fmla="*/ 18 h 18"/>
                <a:gd name="T8" fmla="*/ 32 w 35"/>
                <a:gd name="T9" fmla="*/ 9 h 18"/>
              </a:gdLst>
              <a:ahLst/>
              <a:cxnLst>
                <a:cxn ang="0">
                  <a:pos x="T0" y="T1"/>
                </a:cxn>
                <a:cxn ang="0">
                  <a:pos x="T2" y="T3"/>
                </a:cxn>
                <a:cxn ang="0">
                  <a:pos x="T4" y="T5"/>
                </a:cxn>
                <a:cxn ang="0">
                  <a:pos x="T6" y="T7"/>
                </a:cxn>
                <a:cxn ang="0">
                  <a:pos x="T8" y="T9"/>
                </a:cxn>
              </a:cxnLst>
              <a:rect l="0" t="0" r="r" b="b"/>
              <a:pathLst>
                <a:path w="35" h="18">
                  <a:moveTo>
                    <a:pt x="32" y="9"/>
                  </a:moveTo>
                  <a:cubicBezTo>
                    <a:pt x="35" y="4"/>
                    <a:pt x="31" y="0"/>
                    <a:pt x="23" y="0"/>
                  </a:cubicBezTo>
                  <a:cubicBezTo>
                    <a:pt x="15" y="0"/>
                    <a:pt x="6" y="4"/>
                    <a:pt x="3" y="9"/>
                  </a:cubicBezTo>
                  <a:cubicBezTo>
                    <a:pt x="0" y="14"/>
                    <a:pt x="4" y="18"/>
                    <a:pt x="12" y="18"/>
                  </a:cubicBezTo>
                  <a:cubicBezTo>
                    <a:pt x="20" y="18"/>
                    <a:pt x="29" y="14"/>
                    <a:pt x="32" y="9"/>
                  </a:cubicBezTo>
                  <a:close/>
                </a:path>
              </a:pathLst>
            </a:custGeom>
            <a:grpFill/>
            <a:ln>
              <a:noFill/>
            </a:ln>
          </p:spPr>
          <p:txBody>
            <a:bodyPr anchor="ctr"/>
            <a:lstStyle/>
            <a:p>
              <a:pPr algn="ctr"/>
              <a:endParaRPr/>
            </a:p>
          </p:txBody>
        </p:sp>
        <p:sp>
          <p:nvSpPr>
            <p:cNvPr id="811" name="îSļiḋè">
              <a:extLst>
                <a:ext uri="{FF2B5EF4-FFF2-40B4-BE49-F238E27FC236}">
                  <a16:creationId xmlns:a16="http://schemas.microsoft.com/office/drawing/2014/main" id="{089BE155-EB73-47E4-82F5-50CF6E8167A2}"/>
                </a:ext>
              </a:extLst>
            </p:cNvPr>
            <p:cNvSpPr/>
            <p:nvPr/>
          </p:nvSpPr>
          <p:spPr bwMode="auto">
            <a:xfrm>
              <a:off x="1753090" y="2108150"/>
              <a:ext cx="126522" cy="64804"/>
            </a:xfrm>
            <a:custGeom>
              <a:avLst/>
              <a:gdLst>
                <a:gd name="T0" fmla="*/ 32 w 35"/>
                <a:gd name="T1" fmla="*/ 9 h 18"/>
                <a:gd name="T2" fmla="*/ 23 w 35"/>
                <a:gd name="T3" fmla="*/ 0 h 18"/>
                <a:gd name="T4" fmla="*/ 3 w 35"/>
                <a:gd name="T5" fmla="*/ 9 h 18"/>
                <a:gd name="T6" fmla="*/ 12 w 35"/>
                <a:gd name="T7" fmla="*/ 18 h 18"/>
                <a:gd name="T8" fmla="*/ 32 w 35"/>
                <a:gd name="T9" fmla="*/ 9 h 18"/>
              </a:gdLst>
              <a:ahLst/>
              <a:cxnLst>
                <a:cxn ang="0">
                  <a:pos x="T0" y="T1"/>
                </a:cxn>
                <a:cxn ang="0">
                  <a:pos x="T2" y="T3"/>
                </a:cxn>
                <a:cxn ang="0">
                  <a:pos x="T4" y="T5"/>
                </a:cxn>
                <a:cxn ang="0">
                  <a:pos x="T6" y="T7"/>
                </a:cxn>
                <a:cxn ang="0">
                  <a:pos x="T8" y="T9"/>
                </a:cxn>
              </a:cxnLst>
              <a:rect l="0" t="0" r="r" b="b"/>
              <a:pathLst>
                <a:path w="35" h="18">
                  <a:moveTo>
                    <a:pt x="32" y="9"/>
                  </a:moveTo>
                  <a:cubicBezTo>
                    <a:pt x="35" y="4"/>
                    <a:pt x="31" y="0"/>
                    <a:pt x="23" y="0"/>
                  </a:cubicBezTo>
                  <a:cubicBezTo>
                    <a:pt x="15" y="0"/>
                    <a:pt x="6" y="4"/>
                    <a:pt x="3" y="9"/>
                  </a:cubicBezTo>
                  <a:cubicBezTo>
                    <a:pt x="0" y="14"/>
                    <a:pt x="4" y="18"/>
                    <a:pt x="12" y="18"/>
                  </a:cubicBezTo>
                  <a:cubicBezTo>
                    <a:pt x="20" y="18"/>
                    <a:pt x="29" y="14"/>
                    <a:pt x="32" y="9"/>
                  </a:cubicBezTo>
                  <a:close/>
                </a:path>
              </a:pathLst>
            </a:custGeom>
            <a:grpFill/>
            <a:ln>
              <a:noFill/>
            </a:ln>
          </p:spPr>
          <p:txBody>
            <a:bodyPr anchor="ctr"/>
            <a:lstStyle/>
            <a:p>
              <a:pPr algn="ctr"/>
              <a:endParaRPr/>
            </a:p>
          </p:txBody>
        </p:sp>
        <p:sp>
          <p:nvSpPr>
            <p:cNvPr id="812" name="íş1ïḑê">
              <a:extLst>
                <a:ext uri="{FF2B5EF4-FFF2-40B4-BE49-F238E27FC236}">
                  <a16:creationId xmlns:a16="http://schemas.microsoft.com/office/drawing/2014/main" id="{633F8847-BEB5-4C02-B8E9-6D53C7862C0E}"/>
                </a:ext>
              </a:extLst>
            </p:cNvPr>
            <p:cNvSpPr/>
            <p:nvPr/>
          </p:nvSpPr>
          <p:spPr bwMode="auto">
            <a:xfrm>
              <a:off x="1884240" y="2108150"/>
              <a:ext cx="123436" cy="64804"/>
            </a:xfrm>
            <a:custGeom>
              <a:avLst/>
              <a:gdLst>
                <a:gd name="T0" fmla="*/ 32 w 34"/>
                <a:gd name="T1" fmla="*/ 9 h 18"/>
                <a:gd name="T2" fmla="*/ 22 w 34"/>
                <a:gd name="T3" fmla="*/ 0 h 18"/>
                <a:gd name="T4" fmla="*/ 3 w 34"/>
                <a:gd name="T5" fmla="*/ 9 h 18"/>
                <a:gd name="T6" fmla="*/ 12 w 34"/>
                <a:gd name="T7" fmla="*/ 18 h 18"/>
                <a:gd name="T8" fmla="*/ 32 w 34"/>
                <a:gd name="T9" fmla="*/ 9 h 18"/>
              </a:gdLst>
              <a:ahLst/>
              <a:cxnLst>
                <a:cxn ang="0">
                  <a:pos x="T0" y="T1"/>
                </a:cxn>
                <a:cxn ang="0">
                  <a:pos x="T2" y="T3"/>
                </a:cxn>
                <a:cxn ang="0">
                  <a:pos x="T4" y="T5"/>
                </a:cxn>
                <a:cxn ang="0">
                  <a:pos x="T6" y="T7"/>
                </a:cxn>
                <a:cxn ang="0">
                  <a:pos x="T8" y="T9"/>
                </a:cxn>
              </a:cxnLst>
              <a:rect l="0" t="0" r="r" b="b"/>
              <a:pathLst>
                <a:path w="34" h="18">
                  <a:moveTo>
                    <a:pt x="32" y="9"/>
                  </a:moveTo>
                  <a:cubicBezTo>
                    <a:pt x="34" y="4"/>
                    <a:pt x="30" y="0"/>
                    <a:pt x="22" y="0"/>
                  </a:cubicBezTo>
                  <a:cubicBezTo>
                    <a:pt x="14" y="0"/>
                    <a:pt x="6" y="4"/>
                    <a:pt x="3" y="9"/>
                  </a:cubicBezTo>
                  <a:cubicBezTo>
                    <a:pt x="0" y="14"/>
                    <a:pt x="4" y="18"/>
                    <a:pt x="12" y="18"/>
                  </a:cubicBezTo>
                  <a:cubicBezTo>
                    <a:pt x="20" y="18"/>
                    <a:pt x="29" y="14"/>
                    <a:pt x="32" y="9"/>
                  </a:cubicBezTo>
                  <a:close/>
                </a:path>
              </a:pathLst>
            </a:custGeom>
            <a:grpFill/>
            <a:ln>
              <a:noFill/>
            </a:ln>
          </p:spPr>
          <p:txBody>
            <a:bodyPr anchor="ctr"/>
            <a:lstStyle/>
            <a:p>
              <a:pPr algn="ctr"/>
              <a:endParaRPr/>
            </a:p>
          </p:txBody>
        </p:sp>
        <p:sp>
          <p:nvSpPr>
            <p:cNvPr id="813" name="ïšḷïḋé">
              <a:extLst>
                <a:ext uri="{FF2B5EF4-FFF2-40B4-BE49-F238E27FC236}">
                  <a16:creationId xmlns:a16="http://schemas.microsoft.com/office/drawing/2014/main" id="{63954F6A-244F-4B62-BC7C-CF85FC5E39FC}"/>
                </a:ext>
              </a:extLst>
            </p:cNvPr>
            <p:cNvSpPr/>
            <p:nvPr/>
          </p:nvSpPr>
          <p:spPr bwMode="auto">
            <a:xfrm>
              <a:off x="2010761" y="2108150"/>
              <a:ext cx="128065" cy="64804"/>
            </a:xfrm>
            <a:custGeom>
              <a:avLst/>
              <a:gdLst>
                <a:gd name="T0" fmla="*/ 32 w 35"/>
                <a:gd name="T1" fmla="*/ 9 h 18"/>
                <a:gd name="T2" fmla="*/ 23 w 35"/>
                <a:gd name="T3" fmla="*/ 0 h 18"/>
                <a:gd name="T4" fmla="*/ 3 w 35"/>
                <a:gd name="T5" fmla="*/ 9 h 18"/>
                <a:gd name="T6" fmla="*/ 12 w 35"/>
                <a:gd name="T7" fmla="*/ 18 h 18"/>
                <a:gd name="T8" fmla="*/ 32 w 35"/>
                <a:gd name="T9" fmla="*/ 9 h 18"/>
              </a:gdLst>
              <a:ahLst/>
              <a:cxnLst>
                <a:cxn ang="0">
                  <a:pos x="T0" y="T1"/>
                </a:cxn>
                <a:cxn ang="0">
                  <a:pos x="T2" y="T3"/>
                </a:cxn>
                <a:cxn ang="0">
                  <a:pos x="T4" y="T5"/>
                </a:cxn>
                <a:cxn ang="0">
                  <a:pos x="T6" y="T7"/>
                </a:cxn>
                <a:cxn ang="0">
                  <a:pos x="T8" y="T9"/>
                </a:cxn>
              </a:cxnLst>
              <a:rect l="0" t="0" r="r" b="b"/>
              <a:pathLst>
                <a:path w="35" h="18">
                  <a:moveTo>
                    <a:pt x="32" y="9"/>
                  </a:moveTo>
                  <a:cubicBezTo>
                    <a:pt x="35" y="4"/>
                    <a:pt x="31" y="0"/>
                    <a:pt x="23" y="0"/>
                  </a:cubicBezTo>
                  <a:cubicBezTo>
                    <a:pt x="15" y="0"/>
                    <a:pt x="6" y="4"/>
                    <a:pt x="3" y="9"/>
                  </a:cubicBezTo>
                  <a:cubicBezTo>
                    <a:pt x="0" y="14"/>
                    <a:pt x="4" y="18"/>
                    <a:pt x="12" y="18"/>
                  </a:cubicBezTo>
                  <a:cubicBezTo>
                    <a:pt x="20" y="18"/>
                    <a:pt x="29" y="14"/>
                    <a:pt x="32" y="9"/>
                  </a:cubicBezTo>
                  <a:close/>
                </a:path>
              </a:pathLst>
            </a:custGeom>
            <a:grpFill/>
            <a:ln>
              <a:noFill/>
            </a:ln>
          </p:spPr>
          <p:txBody>
            <a:bodyPr anchor="ctr"/>
            <a:lstStyle/>
            <a:p>
              <a:pPr algn="ctr"/>
              <a:endParaRPr/>
            </a:p>
          </p:txBody>
        </p:sp>
        <p:sp>
          <p:nvSpPr>
            <p:cNvPr id="814" name="ïśļiḍê">
              <a:extLst>
                <a:ext uri="{FF2B5EF4-FFF2-40B4-BE49-F238E27FC236}">
                  <a16:creationId xmlns:a16="http://schemas.microsoft.com/office/drawing/2014/main" id="{CF170987-6638-47FC-8D38-40C1C70386A6}"/>
                </a:ext>
              </a:extLst>
            </p:cNvPr>
            <p:cNvSpPr/>
            <p:nvPr/>
          </p:nvSpPr>
          <p:spPr bwMode="auto">
            <a:xfrm>
              <a:off x="2143455" y="2108150"/>
              <a:ext cx="123436" cy="64804"/>
            </a:xfrm>
            <a:custGeom>
              <a:avLst/>
              <a:gdLst>
                <a:gd name="T0" fmla="*/ 31 w 34"/>
                <a:gd name="T1" fmla="*/ 9 h 18"/>
                <a:gd name="T2" fmla="*/ 22 w 34"/>
                <a:gd name="T3" fmla="*/ 0 h 18"/>
                <a:gd name="T4" fmla="*/ 3 w 34"/>
                <a:gd name="T5" fmla="*/ 9 h 18"/>
                <a:gd name="T6" fmla="*/ 12 w 34"/>
                <a:gd name="T7" fmla="*/ 18 h 18"/>
                <a:gd name="T8" fmla="*/ 31 w 34"/>
                <a:gd name="T9" fmla="*/ 9 h 18"/>
              </a:gdLst>
              <a:ahLst/>
              <a:cxnLst>
                <a:cxn ang="0">
                  <a:pos x="T0" y="T1"/>
                </a:cxn>
                <a:cxn ang="0">
                  <a:pos x="T2" y="T3"/>
                </a:cxn>
                <a:cxn ang="0">
                  <a:pos x="T4" y="T5"/>
                </a:cxn>
                <a:cxn ang="0">
                  <a:pos x="T6" y="T7"/>
                </a:cxn>
                <a:cxn ang="0">
                  <a:pos x="T8" y="T9"/>
                </a:cxn>
              </a:cxnLst>
              <a:rect l="0" t="0" r="r" b="b"/>
              <a:pathLst>
                <a:path w="34" h="18">
                  <a:moveTo>
                    <a:pt x="31" y="9"/>
                  </a:moveTo>
                  <a:cubicBezTo>
                    <a:pt x="34" y="4"/>
                    <a:pt x="30" y="0"/>
                    <a:pt x="22" y="0"/>
                  </a:cubicBezTo>
                  <a:cubicBezTo>
                    <a:pt x="14" y="0"/>
                    <a:pt x="5" y="4"/>
                    <a:pt x="3" y="9"/>
                  </a:cubicBezTo>
                  <a:cubicBezTo>
                    <a:pt x="0" y="14"/>
                    <a:pt x="4" y="18"/>
                    <a:pt x="12" y="18"/>
                  </a:cubicBezTo>
                  <a:cubicBezTo>
                    <a:pt x="20" y="18"/>
                    <a:pt x="29" y="14"/>
                    <a:pt x="31" y="9"/>
                  </a:cubicBezTo>
                  <a:close/>
                </a:path>
              </a:pathLst>
            </a:custGeom>
            <a:grpFill/>
            <a:ln>
              <a:noFill/>
            </a:ln>
          </p:spPr>
          <p:txBody>
            <a:bodyPr anchor="ctr"/>
            <a:lstStyle/>
            <a:p>
              <a:pPr algn="ctr"/>
              <a:endParaRPr/>
            </a:p>
          </p:txBody>
        </p:sp>
        <p:sp>
          <p:nvSpPr>
            <p:cNvPr id="815" name="iŝľiḋé">
              <a:extLst>
                <a:ext uri="{FF2B5EF4-FFF2-40B4-BE49-F238E27FC236}">
                  <a16:creationId xmlns:a16="http://schemas.microsoft.com/office/drawing/2014/main" id="{2F290484-700E-471E-B2F7-FF4FF267038E}"/>
                </a:ext>
              </a:extLst>
            </p:cNvPr>
            <p:cNvSpPr/>
            <p:nvPr/>
          </p:nvSpPr>
          <p:spPr bwMode="auto">
            <a:xfrm>
              <a:off x="2269977" y="2108150"/>
              <a:ext cx="124979" cy="64804"/>
            </a:xfrm>
            <a:custGeom>
              <a:avLst/>
              <a:gdLst>
                <a:gd name="T0" fmla="*/ 32 w 34"/>
                <a:gd name="T1" fmla="*/ 9 h 18"/>
                <a:gd name="T2" fmla="*/ 22 w 34"/>
                <a:gd name="T3" fmla="*/ 0 h 18"/>
                <a:gd name="T4" fmla="*/ 3 w 34"/>
                <a:gd name="T5" fmla="*/ 9 h 18"/>
                <a:gd name="T6" fmla="*/ 13 w 34"/>
                <a:gd name="T7" fmla="*/ 18 h 18"/>
                <a:gd name="T8" fmla="*/ 32 w 34"/>
                <a:gd name="T9" fmla="*/ 9 h 18"/>
              </a:gdLst>
              <a:ahLst/>
              <a:cxnLst>
                <a:cxn ang="0">
                  <a:pos x="T0" y="T1"/>
                </a:cxn>
                <a:cxn ang="0">
                  <a:pos x="T2" y="T3"/>
                </a:cxn>
                <a:cxn ang="0">
                  <a:pos x="T4" y="T5"/>
                </a:cxn>
                <a:cxn ang="0">
                  <a:pos x="T6" y="T7"/>
                </a:cxn>
                <a:cxn ang="0">
                  <a:pos x="T8" y="T9"/>
                </a:cxn>
              </a:cxnLst>
              <a:rect l="0" t="0" r="r" b="b"/>
              <a:pathLst>
                <a:path w="34" h="18">
                  <a:moveTo>
                    <a:pt x="32" y="9"/>
                  </a:moveTo>
                  <a:cubicBezTo>
                    <a:pt x="34" y="4"/>
                    <a:pt x="30" y="0"/>
                    <a:pt x="22" y="0"/>
                  </a:cubicBezTo>
                  <a:cubicBezTo>
                    <a:pt x="14" y="0"/>
                    <a:pt x="6" y="4"/>
                    <a:pt x="3" y="9"/>
                  </a:cubicBezTo>
                  <a:cubicBezTo>
                    <a:pt x="0" y="14"/>
                    <a:pt x="5" y="18"/>
                    <a:pt x="13" y="18"/>
                  </a:cubicBezTo>
                  <a:cubicBezTo>
                    <a:pt x="21" y="18"/>
                    <a:pt x="29" y="14"/>
                    <a:pt x="32" y="9"/>
                  </a:cubicBezTo>
                  <a:close/>
                </a:path>
              </a:pathLst>
            </a:custGeom>
            <a:grpFill/>
            <a:ln>
              <a:noFill/>
            </a:ln>
          </p:spPr>
          <p:txBody>
            <a:bodyPr anchor="ctr"/>
            <a:lstStyle/>
            <a:p>
              <a:pPr algn="ctr"/>
              <a:endParaRPr/>
            </a:p>
          </p:txBody>
        </p:sp>
        <p:sp>
          <p:nvSpPr>
            <p:cNvPr id="816" name="íşlïḋé">
              <a:extLst>
                <a:ext uri="{FF2B5EF4-FFF2-40B4-BE49-F238E27FC236}">
                  <a16:creationId xmlns:a16="http://schemas.microsoft.com/office/drawing/2014/main" id="{A5AC9A47-6B06-497D-A395-6ADB3EF9ABBC}"/>
                </a:ext>
              </a:extLst>
            </p:cNvPr>
            <p:cNvSpPr/>
            <p:nvPr/>
          </p:nvSpPr>
          <p:spPr bwMode="auto">
            <a:xfrm>
              <a:off x="1023276" y="1878251"/>
              <a:ext cx="126522" cy="61718"/>
            </a:xfrm>
            <a:custGeom>
              <a:avLst/>
              <a:gdLst>
                <a:gd name="T0" fmla="*/ 31 w 35"/>
                <a:gd name="T1" fmla="*/ 9 h 17"/>
                <a:gd name="T2" fmla="*/ 23 w 35"/>
                <a:gd name="T3" fmla="*/ 0 h 17"/>
                <a:gd name="T4" fmla="*/ 3 w 35"/>
                <a:gd name="T5" fmla="*/ 9 h 17"/>
                <a:gd name="T6" fmla="*/ 11 w 35"/>
                <a:gd name="T7" fmla="*/ 17 h 17"/>
                <a:gd name="T8" fmla="*/ 31 w 35"/>
                <a:gd name="T9" fmla="*/ 9 h 17"/>
              </a:gdLst>
              <a:ahLst/>
              <a:cxnLst>
                <a:cxn ang="0">
                  <a:pos x="T0" y="T1"/>
                </a:cxn>
                <a:cxn ang="0">
                  <a:pos x="T2" y="T3"/>
                </a:cxn>
                <a:cxn ang="0">
                  <a:pos x="T4" y="T5"/>
                </a:cxn>
                <a:cxn ang="0">
                  <a:pos x="T6" y="T7"/>
                </a:cxn>
                <a:cxn ang="0">
                  <a:pos x="T8" y="T9"/>
                </a:cxn>
              </a:cxnLst>
              <a:rect l="0" t="0" r="r" b="b"/>
              <a:pathLst>
                <a:path w="35" h="17">
                  <a:moveTo>
                    <a:pt x="31" y="9"/>
                  </a:moveTo>
                  <a:cubicBezTo>
                    <a:pt x="35" y="4"/>
                    <a:pt x="31" y="0"/>
                    <a:pt x="23" y="0"/>
                  </a:cubicBezTo>
                  <a:cubicBezTo>
                    <a:pt x="16" y="0"/>
                    <a:pt x="7" y="4"/>
                    <a:pt x="3" y="9"/>
                  </a:cubicBezTo>
                  <a:cubicBezTo>
                    <a:pt x="0" y="13"/>
                    <a:pt x="3" y="17"/>
                    <a:pt x="11" y="17"/>
                  </a:cubicBezTo>
                  <a:cubicBezTo>
                    <a:pt x="19" y="17"/>
                    <a:pt x="28" y="13"/>
                    <a:pt x="31" y="9"/>
                  </a:cubicBezTo>
                  <a:close/>
                </a:path>
              </a:pathLst>
            </a:custGeom>
            <a:grpFill/>
            <a:ln>
              <a:noFill/>
            </a:ln>
          </p:spPr>
          <p:txBody>
            <a:bodyPr anchor="ctr"/>
            <a:lstStyle/>
            <a:p>
              <a:pPr algn="ctr"/>
              <a:endParaRPr/>
            </a:p>
          </p:txBody>
        </p:sp>
        <p:sp>
          <p:nvSpPr>
            <p:cNvPr id="817" name="îṩļïďé">
              <a:extLst>
                <a:ext uri="{FF2B5EF4-FFF2-40B4-BE49-F238E27FC236}">
                  <a16:creationId xmlns:a16="http://schemas.microsoft.com/office/drawing/2014/main" id="{A927EB76-A594-4AA8-970C-EEDA6725096F}"/>
                </a:ext>
              </a:extLst>
            </p:cNvPr>
            <p:cNvSpPr/>
            <p:nvPr/>
          </p:nvSpPr>
          <p:spPr bwMode="auto">
            <a:xfrm>
              <a:off x="1146711" y="1878251"/>
              <a:ext cx="128065" cy="61718"/>
            </a:xfrm>
            <a:custGeom>
              <a:avLst/>
              <a:gdLst>
                <a:gd name="T0" fmla="*/ 31 w 35"/>
                <a:gd name="T1" fmla="*/ 9 h 17"/>
                <a:gd name="T2" fmla="*/ 23 w 35"/>
                <a:gd name="T3" fmla="*/ 0 h 17"/>
                <a:gd name="T4" fmla="*/ 3 w 35"/>
                <a:gd name="T5" fmla="*/ 9 h 17"/>
                <a:gd name="T6" fmla="*/ 11 w 35"/>
                <a:gd name="T7" fmla="*/ 17 h 17"/>
                <a:gd name="T8" fmla="*/ 31 w 35"/>
                <a:gd name="T9" fmla="*/ 9 h 17"/>
              </a:gdLst>
              <a:ahLst/>
              <a:cxnLst>
                <a:cxn ang="0">
                  <a:pos x="T0" y="T1"/>
                </a:cxn>
                <a:cxn ang="0">
                  <a:pos x="T2" y="T3"/>
                </a:cxn>
                <a:cxn ang="0">
                  <a:pos x="T4" y="T5"/>
                </a:cxn>
                <a:cxn ang="0">
                  <a:pos x="T6" y="T7"/>
                </a:cxn>
                <a:cxn ang="0">
                  <a:pos x="T8" y="T9"/>
                </a:cxn>
              </a:cxnLst>
              <a:rect l="0" t="0" r="r" b="b"/>
              <a:pathLst>
                <a:path w="35" h="17">
                  <a:moveTo>
                    <a:pt x="31" y="9"/>
                  </a:moveTo>
                  <a:cubicBezTo>
                    <a:pt x="35" y="4"/>
                    <a:pt x="31" y="0"/>
                    <a:pt x="23" y="0"/>
                  </a:cubicBezTo>
                  <a:cubicBezTo>
                    <a:pt x="16" y="0"/>
                    <a:pt x="7" y="4"/>
                    <a:pt x="3" y="9"/>
                  </a:cubicBezTo>
                  <a:cubicBezTo>
                    <a:pt x="0" y="13"/>
                    <a:pt x="4" y="17"/>
                    <a:pt x="11" y="17"/>
                  </a:cubicBezTo>
                  <a:cubicBezTo>
                    <a:pt x="19" y="17"/>
                    <a:pt x="28" y="13"/>
                    <a:pt x="31" y="9"/>
                  </a:cubicBezTo>
                  <a:close/>
                </a:path>
              </a:pathLst>
            </a:custGeom>
            <a:grpFill/>
            <a:ln>
              <a:noFill/>
            </a:ln>
          </p:spPr>
          <p:txBody>
            <a:bodyPr anchor="ctr"/>
            <a:lstStyle/>
            <a:p>
              <a:pPr algn="ctr"/>
              <a:endParaRPr/>
            </a:p>
          </p:txBody>
        </p:sp>
        <p:sp>
          <p:nvSpPr>
            <p:cNvPr id="818" name="iṩlïdê">
              <a:extLst>
                <a:ext uri="{FF2B5EF4-FFF2-40B4-BE49-F238E27FC236}">
                  <a16:creationId xmlns:a16="http://schemas.microsoft.com/office/drawing/2014/main" id="{D573C65A-09E3-4B15-BF4E-533E23A65852}"/>
                </a:ext>
              </a:extLst>
            </p:cNvPr>
            <p:cNvSpPr/>
            <p:nvPr/>
          </p:nvSpPr>
          <p:spPr bwMode="auto">
            <a:xfrm>
              <a:off x="1270147" y="1878251"/>
              <a:ext cx="128065" cy="61718"/>
            </a:xfrm>
            <a:custGeom>
              <a:avLst/>
              <a:gdLst>
                <a:gd name="T0" fmla="*/ 31 w 35"/>
                <a:gd name="T1" fmla="*/ 9 h 17"/>
                <a:gd name="T2" fmla="*/ 23 w 35"/>
                <a:gd name="T3" fmla="*/ 0 h 17"/>
                <a:gd name="T4" fmla="*/ 4 w 35"/>
                <a:gd name="T5" fmla="*/ 9 h 17"/>
                <a:gd name="T6" fmla="*/ 12 w 35"/>
                <a:gd name="T7" fmla="*/ 17 h 17"/>
                <a:gd name="T8" fmla="*/ 31 w 35"/>
                <a:gd name="T9" fmla="*/ 9 h 17"/>
              </a:gdLst>
              <a:ahLst/>
              <a:cxnLst>
                <a:cxn ang="0">
                  <a:pos x="T0" y="T1"/>
                </a:cxn>
                <a:cxn ang="0">
                  <a:pos x="T2" y="T3"/>
                </a:cxn>
                <a:cxn ang="0">
                  <a:pos x="T4" y="T5"/>
                </a:cxn>
                <a:cxn ang="0">
                  <a:pos x="T6" y="T7"/>
                </a:cxn>
                <a:cxn ang="0">
                  <a:pos x="T8" y="T9"/>
                </a:cxn>
              </a:cxnLst>
              <a:rect l="0" t="0" r="r" b="b"/>
              <a:pathLst>
                <a:path w="35" h="17">
                  <a:moveTo>
                    <a:pt x="31" y="9"/>
                  </a:moveTo>
                  <a:cubicBezTo>
                    <a:pt x="35" y="4"/>
                    <a:pt x="31" y="0"/>
                    <a:pt x="23" y="0"/>
                  </a:cubicBezTo>
                  <a:cubicBezTo>
                    <a:pt x="16" y="0"/>
                    <a:pt x="7" y="4"/>
                    <a:pt x="4" y="9"/>
                  </a:cubicBezTo>
                  <a:cubicBezTo>
                    <a:pt x="0" y="13"/>
                    <a:pt x="4" y="17"/>
                    <a:pt x="12" y="17"/>
                  </a:cubicBezTo>
                  <a:cubicBezTo>
                    <a:pt x="19" y="17"/>
                    <a:pt x="28" y="13"/>
                    <a:pt x="31" y="9"/>
                  </a:cubicBezTo>
                  <a:close/>
                </a:path>
              </a:pathLst>
            </a:custGeom>
            <a:grpFill/>
            <a:ln>
              <a:noFill/>
            </a:ln>
          </p:spPr>
          <p:txBody>
            <a:bodyPr anchor="ctr"/>
            <a:lstStyle/>
            <a:p>
              <a:pPr algn="ctr"/>
              <a:endParaRPr/>
            </a:p>
          </p:txBody>
        </p:sp>
        <p:sp>
          <p:nvSpPr>
            <p:cNvPr id="819" name="îṣľîḋé">
              <a:extLst>
                <a:ext uri="{FF2B5EF4-FFF2-40B4-BE49-F238E27FC236}">
                  <a16:creationId xmlns:a16="http://schemas.microsoft.com/office/drawing/2014/main" id="{14D4AB2C-DD8B-43ED-9276-26363F42707D}"/>
                </a:ext>
              </a:extLst>
            </p:cNvPr>
            <p:cNvSpPr/>
            <p:nvPr/>
          </p:nvSpPr>
          <p:spPr bwMode="auto">
            <a:xfrm>
              <a:off x="1398211" y="1878251"/>
              <a:ext cx="124979" cy="61718"/>
            </a:xfrm>
            <a:custGeom>
              <a:avLst/>
              <a:gdLst>
                <a:gd name="T0" fmla="*/ 31 w 34"/>
                <a:gd name="T1" fmla="*/ 9 h 17"/>
                <a:gd name="T2" fmla="*/ 22 w 34"/>
                <a:gd name="T3" fmla="*/ 0 h 17"/>
                <a:gd name="T4" fmla="*/ 3 w 34"/>
                <a:gd name="T5" fmla="*/ 9 h 17"/>
                <a:gd name="T6" fmla="*/ 11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5" y="0"/>
                    <a:pt x="6" y="4"/>
                    <a:pt x="3" y="9"/>
                  </a:cubicBezTo>
                  <a:cubicBezTo>
                    <a:pt x="0" y="13"/>
                    <a:pt x="3" y="17"/>
                    <a:pt x="11" y="17"/>
                  </a:cubicBezTo>
                  <a:cubicBezTo>
                    <a:pt x="19" y="17"/>
                    <a:pt x="27" y="13"/>
                    <a:pt x="31" y="9"/>
                  </a:cubicBezTo>
                  <a:close/>
                </a:path>
              </a:pathLst>
            </a:custGeom>
            <a:grpFill/>
            <a:ln>
              <a:noFill/>
            </a:ln>
          </p:spPr>
          <p:txBody>
            <a:bodyPr anchor="ctr"/>
            <a:lstStyle/>
            <a:p>
              <a:pPr algn="ctr"/>
              <a:endParaRPr/>
            </a:p>
          </p:txBody>
        </p:sp>
        <p:sp>
          <p:nvSpPr>
            <p:cNvPr id="820" name="iṩḷîḓé">
              <a:extLst>
                <a:ext uri="{FF2B5EF4-FFF2-40B4-BE49-F238E27FC236}">
                  <a16:creationId xmlns:a16="http://schemas.microsoft.com/office/drawing/2014/main" id="{464F4C84-C6FA-40BF-83D8-C9DE61B0BD6A}"/>
                </a:ext>
              </a:extLst>
            </p:cNvPr>
            <p:cNvSpPr/>
            <p:nvPr/>
          </p:nvSpPr>
          <p:spPr bwMode="auto">
            <a:xfrm>
              <a:off x="1523190" y="1878251"/>
              <a:ext cx="123436" cy="61718"/>
            </a:xfrm>
            <a:custGeom>
              <a:avLst/>
              <a:gdLst>
                <a:gd name="T0" fmla="*/ 31 w 34"/>
                <a:gd name="T1" fmla="*/ 9 h 17"/>
                <a:gd name="T2" fmla="*/ 22 w 34"/>
                <a:gd name="T3" fmla="*/ 0 h 17"/>
                <a:gd name="T4" fmla="*/ 3 w 34"/>
                <a:gd name="T5" fmla="*/ 9 h 17"/>
                <a:gd name="T6" fmla="*/ 11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5" y="0"/>
                    <a:pt x="6" y="4"/>
                    <a:pt x="3" y="9"/>
                  </a:cubicBezTo>
                  <a:cubicBezTo>
                    <a:pt x="0" y="13"/>
                    <a:pt x="3" y="17"/>
                    <a:pt x="11" y="17"/>
                  </a:cubicBezTo>
                  <a:cubicBezTo>
                    <a:pt x="19" y="17"/>
                    <a:pt x="28" y="13"/>
                    <a:pt x="31" y="9"/>
                  </a:cubicBezTo>
                  <a:close/>
                </a:path>
              </a:pathLst>
            </a:custGeom>
            <a:grpFill/>
            <a:ln>
              <a:noFill/>
            </a:ln>
          </p:spPr>
          <p:txBody>
            <a:bodyPr anchor="ctr"/>
            <a:lstStyle/>
            <a:p>
              <a:pPr algn="ctr"/>
              <a:endParaRPr/>
            </a:p>
          </p:txBody>
        </p:sp>
        <p:sp>
          <p:nvSpPr>
            <p:cNvPr id="821" name="ïṩḷíḑé">
              <a:extLst>
                <a:ext uri="{FF2B5EF4-FFF2-40B4-BE49-F238E27FC236}">
                  <a16:creationId xmlns:a16="http://schemas.microsoft.com/office/drawing/2014/main" id="{50DE4781-1DB2-45D1-A265-FA71FF11CDDB}"/>
                </a:ext>
              </a:extLst>
            </p:cNvPr>
            <p:cNvSpPr/>
            <p:nvPr/>
          </p:nvSpPr>
          <p:spPr bwMode="auto">
            <a:xfrm>
              <a:off x="1646626" y="1878251"/>
              <a:ext cx="123436"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5" y="0"/>
                    <a:pt x="6" y="4"/>
                    <a:pt x="3" y="9"/>
                  </a:cubicBezTo>
                  <a:cubicBezTo>
                    <a:pt x="0" y="13"/>
                    <a:pt x="4" y="17"/>
                    <a:pt x="12" y="17"/>
                  </a:cubicBezTo>
                  <a:cubicBezTo>
                    <a:pt x="19" y="17"/>
                    <a:pt x="28" y="13"/>
                    <a:pt x="31" y="9"/>
                  </a:cubicBezTo>
                  <a:close/>
                </a:path>
              </a:pathLst>
            </a:custGeom>
            <a:grpFill/>
            <a:ln>
              <a:noFill/>
            </a:ln>
          </p:spPr>
          <p:txBody>
            <a:bodyPr anchor="ctr"/>
            <a:lstStyle/>
            <a:p>
              <a:pPr algn="ctr"/>
              <a:endParaRPr/>
            </a:p>
          </p:txBody>
        </p:sp>
        <p:sp>
          <p:nvSpPr>
            <p:cNvPr id="822" name="îṧļidê">
              <a:extLst>
                <a:ext uri="{FF2B5EF4-FFF2-40B4-BE49-F238E27FC236}">
                  <a16:creationId xmlns:a16="http://schemas.microsoft.com/office/drawing/2014/main" id="{E0850E92-575F-46C6-8940-F951CAC99EF0}"/>
                </a:ext>
              </a:extLst>
            </p:cNvPr>
            <p:cNvSpPr/>
            <p:nvPr/>
          </p:nvSpPr>
          <p:spPr bwMode="auto">
            <a:xfrm>
              <a:off x="1770062" y="1878251"/>
              <a:ext cx="124979" cy="61718"/>
            </a:xfrm>
            <a:custGeom>
              <a:avLst/>
              <a:gdLst>
                <a:gd name="T0" fmla="*/ 31 w 34"/>
                <a:gd name="T1" fmla="*/ 9 h 17"/>
                <a:gd name="T2" fmla="*/ 22 w 34"/>
                <a:gd name="T3" fmla="*/ 0 h 17"/>
                <a:gd name="T4" fmla="*/ 3 w 34"/>
                <a:gd name="T5" fmla="*/ 9 h 17"/>
                <a:gd name="T6" fmla="*/ 12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5" y="0"/>
                    <a:pt x="6" y="4"/>
                    <a:pt x="3" y="9"/>
                  </a:cubicBezTo>
                  <a:cubicBezTo>
                    <a:pt x="0" y="13"/>
                    <a:pt x="4" y="17"/>
                    <a:pt x="12" y="17"/>
                  </a:cubicBezTo>
                  <a:cubicBezTo>
                    <a:pt x="20" y="17"/>
                    <a:pt x="28" y="13"/>
                    <a:pt x="31" y="9"/>
                  </a:cubicBezTo>
                  <a:close/>
                </a:path>
              </a:pathLst>
            </a:custGeom>
            <a:grpFill/>
            <a:ln>
              <a:noFill/>
            </a:ln>
          </p:spPr>
          <p:txBody>
            <a:bodyPr anchor="ctr"/>
            <a:lstStyle/>
            <a:p>
              <a:pPr algn="ctr"/>
              <a:endParaRPr/>
            </a:p>
          </p:txBody>
        </p:sp>
        <p:sp>
          <p:nvSpPr>
            <p:cNvPr id="823" name="iṧlïḋê">
              <a:extLst>
                <a:ext uri="{FF2B5EF4-FFF2-40B4-BE49-F238E27FC236}">
                  <a16:creationId xmlns:a16="http://schemas.microsoft.com/office/drawing/2014/main" id="{149352A8-D8C4-4AF7-8070-E4480167D0D2}"/>
                </a:ext>
              </a:extLst>
            </p:cNvPr>
            <p:cNvSpPr/>
            <p:nvPr/>
          </p:nvSpPr>
          <p:spPr bwMode="auto">
            <a:xfrm>
              <a:off x="839665" y="1953855"/>
              <a:ext cx="128065" cy="63261"/>
            </a:xfrm>
            <a:custGeom>
              <a:avLst/>
              <a:gdLst>
                <a:gd name="T0" fmla="*/ 31 w 35"/>
                <a:gd name="T1" fmla="*/ 8 h 17"/>
                <a:gd name="T2" fmla="*/ 24 w 35"/>
                <a:gd name="T3" fmla="*/ 0 h 17"/>
                <a:gd name="T4" fmla="*/ 3 w 35"/>
                <a:gd name="T5" fmla="*/ 8 h 17"/>
                <a:gd name="T6" fmla="*/ 11 w 35"/>
                <a:gd name="T7" fmla="*/ 17 h 17"/>
                <a:gd name="T8" fmla="*/ 31 w 35"/>
                <a:gd name="T9" fmla="*/ 8 h 17"/>
              </a:gdLst>
              <a:ahLst/>
              <a:cxnLst>
                <a:cxn ang="0">
                  <a:pos x="T0" y="T1"/>
                </a:cxn>
                <a:cxn ang="0">
                  <a:pos x="T2" y="T3"/>
                </a:cxn>
                <a:cxn ang="0">
                  <a:pos x="T4" y="T5"/>
                </a:cxn>
                <a:cxn ang="0">
                  <a:pos x="T6" y="T7"/>
                </a:cxn>
                <a:cxn ang="0">
                  <a:pos x="T8" y="T9"/>
                </a:cxn>
              </a:cxnLst>
              <a:rect l="0" t="0" r="r" b="b"/>
              <a:pathLst>
                <a:path w="35" h="17">
                  <a:moveTo>
                    <a:pt x="31" y="8"/>
                  </a:moveTo>
                  <a:cubicBezTo>
                    <a:pt x="35" y="4"/>
                    <a:pt x="32" y="0"/>
                    <a:pt x="24" y="0"/>
                  </a:cubicBezTo>
                  <a:cubicBezTo>
                    <a:pt x="16" y="0"/>
                    <a:pt x="7" y="4"/>
                    <a:pt x="3" y="8"/>
                  </a:cubicBezTo>
                  <a:cubicBezTo>
                    <a:pt x="0" y="13"/>
                    <a:pt x="3" y="17"/>
                    <a:pt x="11" y="17"/>
                  </a:cubicBezTo>
                  <a:cubicBezTo>
                    <a:pt x="19" y="17"/>
                    <a:pt x="28" y="13"/>
                    <a:pt x="31" y="8"/>
                  </a:cubicBezTo>
                  <a:close/>
                </a:path>
              </a:pathLst>
            </a:custGeom>
            <a:grpFill/>
            <a:ln>
              <a:noFill/>
            </a:ln>
          </p:spPr>
          <p:txBody>
            <a:bodyPr anchor="ctr"/>
            <a:lstStyle/>
            <a:p>
              <a:pPr algn="ctr"/>
              <a:endParaRPr/>
            </a:p>
          </p:txBody>
        </p:sp>
        <p:sp>
          <p:nvSpPr>
            <p:cNvPr id="824" name="îṩļíḑé">
              <a:extLst>
                <a:ext uri="{FF2B5EF4-FFF2-40B4-BE49-F238E27FC236}">
                  <a16:creationId xmlns:a16="http://schemas.microsoft.com/office/drawing/2014/main" id="{34B9B250-80E7-4BB5-9314-5AFD4CBBE705}"/>
                </a:ext>
              </a:extLst>
            </p:cNvPr>
            <p:cNvSpPr/>
            <p:nvPr/>
          </p:nvSpPr>
          <p:spPr bwMode="auto">
            <a:xfrm>
              <a:off x="964644" y="1953855"/>
              <a:ext cx="126522" cy="63261"/>
            </a:xfrm>
            <a:custGeom>
              <a:avLst/>
              <a:gdLst>
                <a:gd name="T0" fmla="*/ 32 w 35"/>
                <a:gd name="T1" fmla="*/ 8 h 17"/>
                <a:gd name="T2" fmla="*/ 24 w 35"/>
                <a:gd name="T3" fmla="*/ 0 h 17"/>
                <a:gd name="T4" fmla="*/ 4 w 35"/>
                <a:gd name="T5" fmla="*/ 8 h 17"/>
                <a:gd name="T6" fmla="*/ 11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35" y="4"/>
                    <a:pt x="32" y="0"/>
                    <a:pt x="24" y="0"/>
                  </a:cubicBezTo>
                  <a:cubicBezTo>
                    <a:pt x="16" y="0"/>
                    <a:pt x="7" y="4"/>
                    <a:pt x="4" y="8"/>
                  </a:cubicBezTo>
                  <a:cubicBezTo>
                    <a:pt x="0" y="13"/>
                    <a:pt x="4" y="17"/>
                    <a:pt x="11" y="17"/>
                  </a:cubicBezTo>
                  <a:cubicBezTo>
                    <a:pt x="19" y="17"/>
                    <a:pt x="28" y="13"/>
                    <a:pt x="32" y="8"/>
                  </a:cubicBezTo>
                  <a:close/>
                </a:path>
              </a:pathLst>
            </a:custGeom>
            <a:grpFill/>
            <a:ln>
              <a:noFill/>
            </a:ln>
          </p:spPr>
          <p:txBody>
            <a:bodyPr anchor="ctr"/>
            <a:lstStyle/>
            <a:p>
              <a:pPr algn="ctr"/>
              <a:endParaRPr/>
            </a:p>
          </p:txBody>
        </p:sp>
        <p:sp>
          <p:nvSpPr>
            <p:cNvPr id="825" name="iṧļïďê">
              <a:extLst>
                <a:ext uri="{FF2B5EF4-FFF2-40B4-BE49-F238E27FC236}">
                  <a16:creationId xmlns:a16="http://schemas.microsoft.com/office/drawing/2014/main" id="{A59A8D11-AB84-4752-9DC6-3143AEEDD9C0}"/>
                </a:ext>
              </a:extLst>
            </p:cNvPr>
            <p:cNvSpPr/>
            <p:nvPr/>
          </p:nvSpPr>
          <p:spPr bwMode="auto">
            <a:xfrm>
              <a:off x="1091165" y="1953855"/>
              <a:ext cx="128065" cy="63261"/>
            </a:xfrm>
            <a:custGeom>
              <a:avLst/>
              <a:gdLst>
                <a:gd name="T0" fmla="*/ 32 w 35"/>
                <a:gd name="T1" fmla="*/ 8 h 17"/>
                <a:gd name="T2" fmla="*/ 24 w 35"/>
                <a:gd name="T3" fmla="*/ 0 h 17"/>
                <a:gd name="T4" fmla="*/ 3 w 35"/>
                <a:gd name="T5" fmla="*/ 8 h 17"/>
                <a:gd name="T6" fmla="*/ 11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35" y="4"/>
                    <a:pt x="31" y="0"/>
                    <a:pt x="24" y="0"/>
                  </a:cubicBezTo>
                  <a:cubicBezTo>
                    <a:pt x="16" y="0"/>
                    <a:pt x="7" y="4"/>
                    <a:pt x="3" y="8"/>
                  </a:cubicBezTo>
                  <a:cubicBezTo>
                    <a:pt x="0" y="13"/>
                    <a:pt x="3" y="17"/>
                    <a:pt x="11" y="17"/>
                  </a:cubicBezTo>
                  <a:cubicBezTo>
                    <a:pt x="19" y="17"/>
                    <a:pt x="28" y="13"/>
                    <a:pt x="32" y="8"/>
                  </a:cubicBezTo>
                  <a:close/>
                </a:path>
              </a:pathLst>
            </a:custGeom>
            <a:grpFill/>
            <a:ln>
              <a:noFill/>
            </a:ln>
          </p:spPr>
          <p:txBody>
            <a:bodyPr anchor="ctr"/>
            <a:lstStyle/>
            <a:p>
              <a:pPr algn="ctr"/>
              <a:endParaRPr/>
            </a:p>
          </p:txBody>
        </p:sp>
        <p:sp>
          <p:nvSpPr>
            <p:cNvPr id="826" name="ïšļïdé">
              <a:extLst>
                <a:ext uri="{FF2B5EF4-FFF2-40B4-BE49-F238E27FC236}">
                  <a16:creationId xmlns:a16="http://schemas.microsoft.com/office/drawing/2014/main" id="{E778E079-13B5-4273-A844-5318FCAEA7E2}"/>
                </a:ext>
              </a:extLst>
            </p:cNvPr>
            <p:cNvSpPr/>
            <p:nvPr/>
          </p:nvSpPr>
          <p:spPr bwMode="auto">
            <a:xfrm>
              <a:off x="1216144" y="1953855"/>
              <a:ext cx="128065" cy="63261"/>
            </a:xfrm>
            <a:custGeom>
              <a:avLst/>
              <a:gdLst>
                <a:gd name="T0" fmla="*/ 32 w 35"/>
                <a:gd name="T1" fmla="*/ 8 h 17"/>
                <a:gd name="T2" fmla="*/ 24 w 35"/>
                <a:gd name="T3" fmla="*/ 0 h 17"/>
                <a:gd name="T4" fmla="*/ 4 w 35"/>
                <a:gd name="T5" fmla="*/ 8 h 17"/>
                <a:gd name="T6" fmla="*/ 12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35" y="4"/>
                    <a:pt x="32" y="0"/>
                    <a:pt x="24" y="0"/>
                  </a:cubicBezTo>
                  <a:cubicBezTo>
                    <a:pt x="16" y="0"/>
                    <a:pt x="7" y="4"/>
                    <a:pt x="4" y="8"/>
                  </a:cubicBezTo>
                  <a:cubicBezTo>
                    <a:pt x="0" y="13"/>
                    <a:pt x="4" y="17"/>
                    <a:pt x="12" y="17"/>
                  </a:cubicBezTo>
                  <a:cubicBezTo>
                    <a:pt x="20" y="17"/>
                    <a:pt x="29" y="13"/>
                    <a:pt x="32" y="8"/>
                  </a:cubicBezTo>
                  <a:close/>
                </a:path>
              </a:pathLst>
            </a:custGeom>
            <a:grpFill/>
            <a:ln>
              <a:noFill/>
            </a:ln>
          </p:spPr>
          <p:txBody>
            <a:bodyPr anchor="ctr"/>
            <a:lstStyle/>
            <a:p>
              <a:pPr algn="ctr"/>
              <a:endParaRPr/>
            </a:p>
          </p:txBody>
        </p:sp>
        <p:sp>
          <p:nvSpPr>
            <p:cNvPr id="827" name="ïṥḻîḋè">
              <a:extLst>
                <a:ext uri="{FF2B5EF4-FFF2-40B4-BE49-F238E27FC236}">
                  <a16:creationId xmlns:a16="http://schemas.microsoft.com/office/drawing/2014/main" id="{39525D8A-3F73-4C90-9AD0-F0A005308738}"/>
                </a:ext>
              </a:extLst>
            </p:cNvPr>
            <p:cNvSpPr/>
            <p:nvPr/>
          </p:nvSpPr>
          <p:spPr bwMode="auto">
            <a:xfrm>
              <a:off x="1344209" y="1953855"/>
              <a:ext cx="126522" cy="63261"/>
            </a:xfrm>
            <a:custGeom>
              <a:avLst/>
              <a:gdLst>
                <a:gd name="T0" fmla="*/ 32 w 35"/>
                <a:gd name="T1" fmla="*/ 8 h 17"/>
                <a:gd name="T2" fmla="*/ 23 w 35"/>
                <a:gd name="T3" fmla="*/ 0 h 17"/>
                <a:gd name="T4" fmla="*/ 3 w 35"/>
                <a:gd name="T5" fmla="*/ 8 h 17"/>
                <a:gd name="T6" fmla="*/ 12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35" y="4"/>
                    <a:pt x="31" y="0"/>
                    <a:pt x="23" y="0"/>
                  </a:cubicBezTo>
                  <a:cubicBezTo>
                    <a:pt x="16" y="0"/>
                    <a:pt x="7" y="4"/>
                    <a:pt x="3" y="8"/>
                  </a:cubicBezTo>
                  <a:cubicBezTo>
                    <a:pt x="0" y="13"/>
                    <a:pt x="4" y="17"/>
                    <a:pt x="12" y="17"/>
                  </a:cubicBezTo>
                  <a:cubicBezTo>
                    <a:pt x="19" y="17"/>
                    <a:pt x="28" y="13"/>
                    <a:pt x="32" y="8"/>
                  </a:cubicBezTo>
                  <a:close/>
                </a:path>
              </a:pathLst>
            </a:custGeom>
            <a:grpFill/>
            <a:ln>
              <a:noFill/>
            </a:ln>
          </p:spPr>
          <p:txBody>
            <a:bodyPr anchor="ctr"/>
            <a:lstStyle/>
            <a:p>
              <a:pPr algn="ctr"/>
              <a:endParaRPr/>
            </a:p>
          </p:txBody>
        </p:sp>
        <p:sp>
          <p:nvSpPr>
            <p:cNvPr id="828" name="íṡľîḍè">
              <a:extLst>
                <a:ext uri="{FF2B5EF4-FFF2-40B4-BE49-F238E27FC236}">
                  <a16:creationId xmlns:a16="http://schemas.microsoft.com/office/drawing/2014/main" id="{9E2EBEF3-4C3B-4B36-A65F-73E87FD7CE95}"/>
                </a:ext>
              </a:extLst>
            </p:cNvPr>
            <p:cNvSpPr/>
            <p:nvPr/>
          </p:nvSpPr>
          <p:spPr bwMode="auto">
            <a:xfrm>
              <a:off x="1470730" y="1953855"/>
              <a:ext cx="124979" cy="63261"/>
            </a:xfrm>
            <a:custGeom>
              <a:avLst/>
              <a:gdLst>
                <a:gd name="T0" fmla="*/ 31 w 34"/>
                <a:gd name="T1" fmla="*/ 8 h 17"/>
                <a:gd name="T2" fmla="*/ 23 w 34"/>
                <a:gd name="T3" fmla="*/ 0 h 17"/>
                <a:gd name="T4" fmla="*/ 3 w 34"/>
                <a:gd name="T5" fmla="*/ 8 h 17"/>
                <a:gd name="T6" fmla="*/ 11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34" y="4"/>
                    <a:pt x="30" y="0"/>
                    <a:pt x="23" y="0"/>
                  </a:cubicBezTo>
                  <a:cubicBezTo>
                    <a:pt x="15" y="0"/>
                    <a:pt x="6" y="4"/>
                    <a:pt x="3" y="8"/>
                  </a:cubicBezTo>
                  <a:cubicBezTo>
                    <a:pt x="0" y="13"/>
                    <a:pt x="4" y="17"/>
                    <a:pt x="11" y="17"/>
                  </a:cubicBezTo>
                  <a:cubicBezTo>
                    <a:pt x="19" y="17"/>
                    <a:pt x="28" y="13"/>
                    <a:pt x="31" y="8"/>
                  </a:cubicBezTo>
                  <a:close/>
                </a:path>
              </a:pathLst>
            </a:custGeom>
            <a:grpFill/>
            <a:ln>
              <a:noFill/>
            </a:ln>
          </p:spPr>
          <p:txBody>
            <a:bodyPr anchor="ctr"/>
            <a:lstStyle/>
            <a:p>
              <a:pPr algn="ctr"/>
              <a:endParaRPr/>
            </a:p>
          </p:txBody>
        </p:sp>
        <p:sp>
          <p:nvSpPr>
            <p:cNvPr id="829" name="i$lïdè">
              <a:extLst>
                <a:ext uri="{FF2B5EF4-FFF2-40B4-BE49-F238E27FC236}">
                  <a16:creationId xmlns:a16="http://schemas.microsoft.com/office/drawing/2014/main" id="{2A84FAAB-37C7-462C-93C0-914780771A55}"/>
                </a:ext>
              </a:extLst>
            </p:cNvPr>
            <p:cNvSpPr/>
            <p:nvPr/>
          </p:nvSpPr>
          <p:spPr bwMode="auto">
            <a:xfrm>
              <a:off x="1595708" y="1953855"/>
              <a:ext cx="128065" cy="63261"/>
            </a:xfrm>
            <a:custGeom>
              <a:avLst/>
              <a:gdLst>
                <a:gd name="T0" fmla="*/ 32 w 35"/>
                <a:gd name="T1" fmla="*/ 8 h 17"/>
                <a:gd name="T2" fmla="*/ 23 w 35"/>
                <a:gd name="T3" fmla="*/ 0 h 17"/>
                <a:gd name="T4" fmla="*/ 4 w 35"/>
                <a:gd name="T5" fmla="*/ 8 h 17"/>
                <a:gd name="T6" fmla="*/ 12 w 35"/>
                <a:gd name="T7" fmla="*/ 17 h 17"/>
                <a:gd name="T8" fmla="*/ 32 w 35"/>
                <a:gd name="T9" fmla="*/ 8 h 17"/>
              </a:gdLst>
              <a:ahLst/>
              <a:cxnLst>
                <a:cxn ang="0">
                  <a:pos x="T0" y="T1"/>
                </a:cxn>
                <a:cxn ang="0">
                  <a:pos x="T2" y="T3"/>
                </a:cxn>
                <a:cxn ang="0">
                  <a:pos x="T4" y="T5"/>
                </a:cxn>
                <a:cxn ang="0">
                  <a:pos x="T6" y="T7"/>
                </a:cxn>
                <a:cxn ang="0">
                  <a:pos x="T8" y="T9"/>
                </a:cxn>
              </a:cxnLst>
              <a:rect l="0" t="0" r="r" b="b"/>
              <a:pathLst>
                <a:path w="35" h="17">
                  <a:moveTo>
                    <a:pt x="32" y="8"/>
                  </a:moveTo>
                  <a:cubicBezTo>
                    <a:pt x="35" y="4"/>
                    <a:pt x="31" y="0"/>
                    <a:pt x="23" y="0"/>
                  </a:cubicBezTo>
                  <a:cubicBezTo>
                    <a:pt x="15" y="0"/>
                    <a:pt x="7" y="4"/>
                    <a:pt x="4" y="8"/>
                  </a:cubicBezTo>
                  <a:cubicBezTo>
                    <a:pt x="0" y="13"/>
                    <a:pt x="4" y="17"/>
                    <a:pt x="12" y="17"/>
                  </a:cubicBezTo>
                  <a:cubicBezTo>
                    <a:pt x="20" y="17"/>
                    <a:pt x="29" y="13"/>
                    <a:pt x="32" y="8"/>
                  </a:cubicBezTo>
                  <a:close/>
                </a:path>
              </a:pathLst>
            </a:custGeom>
            <a:grpFill/>
            <a:ln>
              <a:noFill/>
            </a:ln>
          </p:spPr>
          <p:txBody>
            <a:bodyPr anchor="ctr"/>
            <a:lstStyle/>
            <a:p>
              <a:pPr algn="ctr"/>
              <a:endParaRPr/>
            </a:p>
          </p:txBody>
        </p:sp>
        <p:sp>
          <p:nvSpPr>
            <p:cNvPr id="830" name="iṩḻiḋê">
              <a:extLst>
                <a:ext uri="{FF2B5EF4-FFF2-40B4-BE49-F238E27FC236}">
                  <a16:creationId xmlns:a16="http://schemas.microsoft.com/office/drawing/2014/main" id="{3F6043E6-B882-4D0A-B084-77A098D22BED}"/>
                </a:ext>
              </a:extLst>
            </p:cNvPr>
            <p:cNvSpPr/>
            <p:nvPr/>
          </p:nvSpPr>
          <p:spPr bwMode="auto">
            <a:xfrm>
              <a:off x="1723773" y="1953855"/>
              <a:ext cx="123436" cy="63261"/>
            </a:xfrm>
            <a:custGeom>
              <a:avLst/>
              <a:gdLst>
                <a:gd name="T0" fmla="*/ 31 w 34"/>
                <a:gd name="T1" fmla="*/ 8 h 17"/>
                <a:gd name="T2" fmla="*/ 23 w 34"/>
                <a:gd name="T3" fmla="*/ 0 h 17"/>
                <a:gd name="T4" fmla="*/ 3 w 34"/>
                <a:gd name="T5" fmla="*/ 8 h 17"/>
                <a:gd name="T6" fmla="*/ 12 w 34"/>
                <a:gd name="T7" fmla="*/ 17 h 17"/>
                <a:gd name="T8" fmla="*/ 31 w 34"/>
                <a:gd name="T9" fmla="*/ 8 h 17"/>
              </a:gdLst>
              <a:ahLst/>
              <a:cxnLst>
                <a:cxn ang="0">
                  <a:pos x="T0" y="T1"/>
                </a:cxn>
                <a:cxn ang="0">
                  <a:pos x="T2" y="T3"/>
                </a:cxn>
                <a:cxn ang="0">
                  <a:pos x="T4" y="T5"/>
                </a:cxn>
                <a:cxn ang="0">
                  <a:pos x="T6" y="T7"/>
                </a:cxn>
                <a:cxn ang="0">
                  <a:pos x="T8" y="T9"/>
                </a:cxn>
              </a:cxnLst>
              <a:rect l="0" t="0" r="r" b="b"/>
              <a:pathLst>
                <a:path w="34" h="17">
                  <a:moveTo>
                    <a:pt x="31" y="8"/>
                  </a:moveTo>
                  <a:cubicBezTo>
                    <a:pt x="34" y="4"/>
                    <a:pt x="30" y="0"/>
                    <a:pt x="23" y="0"/>
                  </a:cubicBezTo>
                  <a:cubicBezTo>
                    <a:pt x="15" y="0"/>
                    <a:pt x="6" y="4"/>
                    <a:pt x="3" y="8"/>
                  </a:cubicBezTo>
                  <a:cubicBezTo>
                    <a:pt x="0" y="13"/>
                    <a:pt x="4" y="17"/>
                    <a:pt x="12" y="17"/>
                  </a:cubicBezTo>
                  <a:cubicBezTo>
                    <a:pt x="20" y="17"/>
                    <a:pt x="28" y="13"/>
                    <a:pt x="31" y="8"/>
                  </a:cubicBezTo>
                  <a:close/>
                </a:path>
              </a:pathLst>
            </a:custGeom>
            <a:grpFill/>
            <a:ln>
              <a:noFill/>
            </a:ln>
          </p:spPr>
          <p:txBody>
            <a:bodyPr anchor="ctr"/>
            <a:lstStyle/>
            <a:p>
              <a:pPr algn="ctr"/>
              <a:endParaRPr/>
            </a:p>
          </p:txBody>
        </p:sp>
        <p:sp>
          <p:nvSpPr>
            <p:cNvPr id="831" name="ïŝḻîḋè">
              <a:extLst>
                <a:ext uri="{FF2B5EF4-FFF2-40B4-BE49-F238E27FC236}">
                  <a16:creationId xmlns:a16="http://schemas.microsoft.com/office/drawing/2014/main" id="{781BD22E-5DFD-4EC2-8684-CC8241C55B04}"/>
                </a:ext>
              </a:extLst>
            </p:cNvPr>
            <p:cNvSpPr/>
            <p:nvPr/>
          </p:nvSpPr>
          <p:spPr bwMode="auto">
            <a:xfrm>
              <a:off x="906012" y="2031003"/>
              <a:ext cx="131151" cy="61718"/>
            </a:xfrm>
            <a:custGeom>
              <a:avLst/>
              <a:gdLst>
                <a:gd name="T0" fmla="*/ 32 w 36"/>
                <a:gd name="T1" fmla="*/ 9 h 17"/>
                <a:gd name="T2" fmla="*/ 25 w 36"/>
                <a:gd name="T3" fmla="*/ 0 h 17"/>
                <a:gd name="T4" fmla="*/ 4 w 36"/>
                <a:gd name="T5" fmla="*/ 9 h 17"/>
                <a:gd name="T6" fmla="*/ 12 w 36"/>
                <a:gd name="T7" fmla="*/ 17 h 17"/>
                <a:gd name="T8" fmla="*/ 32 w 36"/>
                <a:gd name="T9" fmla="*/ 9 h 17"/>
              </a:gdLst>
              <a:ahLst/>
              <a:cxnLst>
                <a:cxn ang="0">
                  <a:pos x="T0" y="T1"/>
                </a:cxn>
                <a:cxn ang="0">
                  <a:pos x="T2" y="T3"/>
                </a:cxn>
                <a:cxn ang="0">
                  <a:pos x="T4" y="T5"/>
                </a:cxn>
                <a:cxn ang="0">
                  <a:pos x="T6" y="T7"/>
                </a:cxn>
                <a:cxn ang="0">
                  <a:pos x="T8" y="T9"/>
                </a:cxn>
              </a:cxnLst>
              <a:rect l="0" t="0" r="r" b="b"/>
              <a:pathLst>
                <a:path w="36" h="17">
                  <a:moveTo>
                    <a:pt x="32" y="9"/>
                  </a:moveTo>
                  <a:cubicBezTo>
                    <a:pt x="36" y="4"/>
                    <a:pt x="32" y="0"/>
                    <a:pt x="25" y="0"/>
                  </a:cubicBezTo>
                  <a:cubicBezTo>
                    <a:pt x="17" y="0"/>
                    <a:pt x="7" y="4"/>
                    <a:pt x="4" y="9"/>
                  </a:cubicBezTo>
                  <a:cubicBezTo>
                    <a:pt x="0" y="13"/>
                    <a:pt x="4" y="17"/>
                    <a:pt x="12" y="17"/>
                  </a:cubicBezTo>
                  <a:cubicBezTo>
                    <a:pt x="20" y="17"/>
                    <a:pt x="29" y="13"/>
                    <a:pt x="32" y="9"/>
                  </a:cubicBezTo>
                  <a:close/>
                </a:path>
              </a:pathLst>
            </a:custGeom>
            <a:grpFill/>
            <a:ln>
              <a:noFill/>
            </a:ln>
          </p:spPr>
          <p:txBody>
            <a:bodyPr anchor="ctr"/>
            <a:lstStyle/>
            <a:p>
              <a:pPr algn="ctr"/>
              <a:endParaRPr/>
            </a:p>
          </p:txBody>
        </p:sp>
        <p:sp>
          <p:nvSpPr>
            <p:cNvPr id="832" name="isḷïďé">
              <a:extLst>
                <a:ext uri="{FF2B5EF4-FFF2-40B4-BE49-F238E27FC236}">
                  <a16:creationId xmlns:a16="http://schemas.microsoft.com/office/drawing/2014/main" id="{4CC366D4-409C-4005-B6F3-F41A58B9A79E}"/>
                </a:ext>
              </a:extLst>
            </p:cNvPr>
            <p:cNvSpPr/>
            <p:nvPr/>
          </p:nvSpPr>
          <p:spPr bwMode="auto">
            <a:xfrm>
              <a:off x="1034076" y="2031003"/>
              <a:ext cx="131151" cy="61718"/>
            </a:xfrm>
            <a:custGeom>
              <a:avLst/>
              <a:gdLst>
                <a:gd name="T0" fmla="*/ 32 w 36"/>
                <a:gd name="T1" fmla="*/ 9 h 17"/>
                <a:gd name="T2" fmla="*/ 24 w 36"/>
                <a:gd name="T3" fmla="*/ 0 h 17"/>
                <a:gd name="T4" fmla="*/ 4 w 36"/>
                <a:gd name="T5" fmla="*/ 9 h 17"/>
                <a:gd name="T6" fmla="*/ 12 w 36"/>
                <a:gd name="T7" fmla="*/ 17 h 17"/>
                <a:gd name="T8" fmla="*/ 32 w 36"/>
                <a:gd name="T9" fmla="*/ 9 h 17"/>
              </a:gdLst>
              <a:ahLst/>
              <a:cxnLst>
                <a:cxn ang="0">
                  <a:pos x="T0" y="T1"/>
                </a:cxn>
                <a:cxn ang="0">
                  <a:pos x="T2" y="T3"/>
                </a:cxn>
                <a:cxn ang="0">
                  <a:pos x="T4" y="T5"/>
                </a:cxn>
                <a:cxn ang="0">
                  <a:pos x="T6" y="T7"/>
                </a:cxn>
                <a:cxn ang="0">
                  <a:pos x="T8" y="T9"/>
                </a:cxn>
              </a:cxnLst>
              <a:rect l="0" t="0" r="r" b="b"/>
              <a:pathLst>
                <a:path w="36" h="17">
                  <a:moveTo>
                    <a:pt x="32" y="9"/>
                  </a:moveTo>
                  <a:cubicBezTo>
                    <a:pt x="36" y="4"/>
                    <a:pt x="32" y="0"/>
                    <a:pt x="24" y="0"/>
                  </a:cubicBezTo>
                  <a:cubicBezTo>
                    <a:pt x="17" y="0"/>
                    <a:pt x="7" y="4"/>
                    <a:pt x="4" y="9"/>
                  </a:cubicBezTo>
                  <a:cubicBezTo>
                    <a:pt x="0" y="13"/>
                    <a:pt x="4" y="17"/>
                    <a:pt x="12" y="17"/>
                  </a:cubicBezTo>
                  <a:cubicBezTo>
                    <a:pt x="20" y="17"/>
                    <a:pt x="29" y="13"/>
                    <a:pt x="32" y="9"/>
                  </a:cubicBezTo>
                  <a:close/>
                </a:path>
              </a:pathLst>
            </a:custGeom>
            <a:grpFill/>
            <a:ln>
              <a:noFill/>
            </a:ln>
          </p:spPr>
          <p:txBody>
            <a:bodyPr anchor="ctr"/>
            <a:lstStyle/>
            <a:p>
              <a:pPr algn="ctr"/>
              <a:endParaRPr/>
            </a:p>
          </p:txBody>
        </p:sp>
        <p:sp>
          <p:nvSpPr>
            <p:cNvPr id="833" name="işlíde">
              <a:extLst>
                <a:ext uri="{FF2B5EF4-FFF2-40B4-BE49-F238E27FC236}">
                  <a16:creationId xmlns:a16="http://schemas.microsoft.com/office/drawing/2014/main" id="{32734E4C-F1CC-4C2F-9AA9-1495E32B86C2}"/>
                </a:ext>
              </a:extLst>
            </p:cNvPr>
            <p:cNvSpPr/>
            <p:nvPr/>
          </p:nvSpPr>
          <p:spPr bwMode="auto">
            <a:xfrm>
              <a:off x="1160597" y="2031003"/>
              <a:ext cx="132693" cy="61718"/>
            </a:xfrm>
            <a:custGeom>
              <a:avLst/>
              <a:gdLst>
                <a:gd name="T0" fmla="*/ 32 w 36"/>
                <a:gd name="T1" fmla="*/ 9 h 17"/>
                <a:gd name="T2" fmla="*/ 24 w 36"/>
                <a:gd name="T3" fmla="*/ 0 h 17"/>
                <a:gd name="T4" fmla="*/ 4 w 36"/>
                <a:gd name="T5" fmla="*/ 9 h 17"/>
                <a:gd name="T6" fmla="*/ 12 w 36"/>
                <a:gd name="T7" fmla="*/ 17 h 17"/>
                <a:gd name="T8" fmla="*/ 32 w 36"/>
                <a:gd name="T9" fmla="*/ 9 h 17"/>
              </a:gdLst>
              <a:ahLst/>
              <a:cxnLst>
                <a:cxn ang="0">
                  <a:pos x="T0" y="T1"/>
                </a:cxn>
                <a:cxn ang="0">
                  <a:pos x="T2" y="T3"/>
                </a:cxn>
                <a:cxn ang="0">
                  <a:pos x="T4" y="T5"/>
                </a:cxn>
                <a:cxn ang="0">
                  <a:pos x="T6" y="T7"/>
                </a:cxn>
                <a:cxn ang="0">
                  <a:pos x="T8" y="T9"/>
                </a:cxn>
              </a:cxnLst>
              <a:rect l="0" t="0" r="r" b="b"/>
              <a:pathLst>
                <a:path w="36" h="17">
                  <a:moveTo>
                    <a:pt x="32" y="9"/>
                  </a:moveTo>
                  <a:cubicBezTo>
                    <a:pt x="36" y="4"/>
                    <a:pt x="32" y="0"/>
                    <a:pt x="24" y="0"/>
                  </a:cubicBezTo>
                  <a:cubicBezTo>
                    <a:pt x="16" y="0"/>
                    <a:pt x="7" y="4"/>
                    <a:pt x="4" y="9"/>
                  </a:cubicBezTo>
                  <a:cubicBezTo>
                    <a:pt x="0" y="13"/>
                    <a:pt x="4" y="17"/>
                    <a:pt x="12" y="17"/>
                  </a:cubicBezTo>
                  <a:cubicBezTo>
                    <a:pt x="20" y="17"/>
                    <a:pt x="29" y="13"/>
                    <a:pt x="32" y="9"/>
                  </a:cubicBezTo>
                  <a:close/>
                </a:path>
              </a:pathLst>
            </a:custGeom>
            <a:grpFill/>
            <a:ln>
              <a:noFill/>
            </a:ln>
          </p:spPr>
          <p:txBody>
            <a:bodyPr anchor="ctr"/>
            <a:lstStyle/>
            <a:p>
              <a:pPr algn="ctr"/>
              <a:endParaRPr/>
            </a:p>
          </p:txBody>
        </p:sp>
        <p:sp>
          <p:nvSpPr>
            <p:cNvPr id="834" name="iṣliḑê">
              <a:extLst>
                <a:ext uri="{FF2B5EF4-FFF2-40B4-BE49-F238E27FC236}">
                  <a16:creationId xmlns:a16="http://schemas.microsoft.com/office/drawing/2014/main" id="{C53FE2EF-57CC-486B-A892-3C821B8E232D}"/>
                </a:ext>
              </a:extLst>
            </p:cNvPr>
            <p:cNvSpPr/>
            <p:nvPr/>
          </p:nvSpPr>
          <p:spPr bwMode="auto">
            <a:xfrm>
              <a:off x="1288663" y="2031003"/>
              <a:ext cx="131151" cy="61718"/>
            </a:xfrm>
            <a:custGeom>
              <a:avLst/>
              <a:gdLst>
                <a:gd name="T0" fmla="*/ 32 w 36"/>
                <a:gd name="T1" fmla="*/ 9 h 17"/>
                <a:gd name="T2" fmla="*/ 24 w 36"/>
                <a:gd name="T3" fmla="*/ 0 h 17"/>
                <a:gd name="T4" fmla="*/ 4 w 36"/>
                <a:gd name="T5" fmla="*/ 9 h 17"/>
                <a:gd name="T6" fmla="*/ 12 w 36"/>
                <a:gd name="T7" fmla="*/ 17 h 17"/>
                <a:gd name="T8" fmla="*/ 32 w 36"/>
                <a:gd name="T9" fmla="*/ 9 h 17"/>
              </a:gdLst>
              <a:ahLst/>
              <a:cxnLst>
                <a:cxn ang="0">
                  <a:pos x="T0" y="T1"/>
                </a:cxn>
                <a:cxn ang="0">
                  <a:pos x="T2" y="T3"/>
                </a:cxn>
                <a:cxn ang="0">
                  <a:pos x="T4" y="T5"/>
                </a:cxn>
                <a:cxn ang="0">
                  <a:pos x="T6" y="T7"/>
                </a:cxn>
                <a:cxn ang="0">
                  <a:pos x="T8" y="T9"/>
                </a:cxn>
              </a:cxnLst>
              <a:rect l="0" t="0" r="r" b="b"/>
              <a:pathLst>
                <a:path w="36" h="17">
                  <a:moveTo>
                    <a:pt x="32" y="9"/>
                  </a:moveTo>
                  <a:cubicBezTo>
                    <a:pt x="36" y="4"/>
                    <a:pt x="32" y="0"/>
                    <a:pt x="24" y="0"/>
                  </a:cubicBezTo>
                  <a:cubicBezTo>
                    <a:pt x="16" y="0"/>
                    <a:pt x="7" y="4"/>
                    <a:pt x="4" y="9"/>
                  </a:cubicBezTo>
                  <a:cubicBezTo>
                    <a:pt x="0" y="13"/>
                    <a:pt x="4" y="17"/>
                    <a:pt x="12" y="17"/>
                  </a:cubicBezTo>
                  <a:cubicBezTo>
                    <a:pt x="20" y="17"/>
                    <a:pt x="29" y="13"/>
                    <a:pt x="32" y="9"/>
                  </a:cubicBezTo>
                  <a:close/>
                </a:path>
              </a:pathLst>
            </a:custGeom>
            <a:grpFill/>
            <a:ln>
              <a:noFill/>
            </a:ln>
          </p:spPr>
          <p:txBody>
            <a:bodyPr anchor="ctr"/>
            <a:lstStyle/>
            <a:p>
              <a:pPr algn="ctr"/>
              <a:endParaRPr/>
            </a:p>
          </p:txBody>
        </p:sp>
        <p:sp>
          <p:nvSpPr>
            <p:cNvPr id="835" name="îSḷiďé">
              <a:extLst>
                <a:ext uri="{FF2B5EF4-FFF2-40B4-BE49-F238E27FC236}">
                  <a16:creationId xmlns:a16="http://schemas.microsoft.com/office/drawing/2014/main" id="{CC49E85D-D7B1-413F-A5E0-A341D37909F2}"/>
                </a:ext>
              </a:extLst>
            </p:cNvPr>
            <p:cNvSpPr/>
            <p:nvPr/>
          </p:nvSpPr>
          <p:spPr bwMode="auto">
            <a:xfrm>
              <a:off x="1416727" y="2031003"/>
              <a:ext cx="128065" cy="61718"/>
            </a:xfrm>
            <a:custGeom>
              <a:avLst/>
              <a:gdLst>
                <a:gd name="T0" fmla="*/ 32 w 35"/>
                <a:gd name="T1" fmla="*/ 9 h 17"/>
                <a:gd name="T2" fmla="*/ 24 w 35"/>
                <a:gd name="T3" fmla="*/ 0 h 17"/>
                <a:gd name="T4" fmla="*/ 4 w 35"/>
                <a:gd name="T5" fmla="*/ 9 h 17"/>
                <a:gd name="T6" fmla="*/ 12 w 35"/>
                <a:gd name="T7" fmla="*/ 17 h 17"/>
                <a:gd name="T8" fmla="*/ 32 w 35"/>
                <a:gd name="T9" fmla="*/ 9 h 17"/>
              </a:gdLst>
              <a:ahLst/>
              <a:cxnLst>
                <a:cxn ang="0">
                  <a:pos x="T0" y="T1"/>
                </a:cxn>
                <a:cxn ang="0">
                  <a:pos x="T2" y="T3"/>
                </a:cxn>
                <a:cxn ang="0">
                  <a:pos x="T4" y="T5"/>
                </a:cxn>
                <a:cxn ang="0">
                  <a:pos x="T6" y="T7"/>
                </a:cxn>
                <a:cxn ang="0">
                  <a:pos x="T8" y="T9"/>
                </a:cxn>
              </a:cxnLst>
              <a:rect l="0" t="0" r="r" b="b"/>
              <a:pathLst>
                <a:path w="35" h="17">
                  <a:moveTo>
                    <a:pt x="32" y="9"/>
                  </a:moveTo>
                  <a:cubicBezTo>
                    <a:pt x="35" y="4"/>
                    <a:pt x="32" y="0"/>
                    <a:pt x="24" y="0"/>
                  </a:cubicBezTo>
                  <a:cubicBezTo>
                    <a:pt x="16" y="0"/>
                    <a:pt x="7" y="4"/>
                    <a:pt x="4" y="9"/>
                  </a:cubicBezTo>
                  <a:cubicBezTo>
                    <a:pt x="0" y="13"/>
                    <a:pt x="4" y="17"/>
                    <a:pt x="12" y="17"/>
                  </a:cubicBezTo>
                  <a:cubicBezTo>
                    <a:pt x="20" y="17"/>
                    <a:pt x="29" y="13"/>
                    <a:pt x="32" y="9"/>
                  </a:cubicBezTo>
                  <a:close/>
                </a:path>
              </a:pathLst>
            </a:custGeom>
            <a:grpFill/>
            <a:ln>
              <a:noFill/>
            </a:ln>
          </p:spPr>
          <p:txBody>
            <a:bodyPr anchor="ctr"/>
            <a:lstStyle/>
            <a:p>
              <a:pPr algn="ctr"/>
              <a:endParaRPr/>
            </a:p>
          </p:txBody>
        </p:sp>
        <p:sp>
          <p:nvSpPr>
            <p:cNvPr id="836" name="îṧliḓé">
              <a:extLst>
                <a:ext uri="{FF2B5EF4-FFF2-40B4-BE49-F238E27FC236}">
                  <a16:creationId xmlns:a16="http://schemas.microsoft.com/office/drawing/2014/main" id="{CE508574-BB98-4B92-8A86-73767EC7A8C8}"/>
                </a:ext>
              </a:extLst>
            </p:cNvPr>
            <p:cNvSpPr/>
            <p:nvPr/>
          </p:nvSpPr>
          <p:spPr bwMode="auto">
            <a:xfrm>
              <a:off x="1547878" y="2031003"/>
              <a:ext cx="124979" cy="61718"/>
            </a:xfrm>
            <a:custGeom>
              <a:avLst/>
              <a:gdLst>
                <a:gd name="T0" fmla="*/ 31 w 34"/>
                <a:gd name="T1" fmla="*/ 9 h 17"/>
                <a:gd name="T2" fmla="*/ 23 w 34"/>
                <a:gd name="T3" fmla="*/ 0 h 17"/>
                <a:gd name="T4" fmla="*/ 3 w 34"/>
                <a:gd name="T5" fmla="*/ 9 h 17"/>
                <a:gd name="T6" fmla="*/ 11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3" y="0"/>
                  </a:cubicBezTo>
                  <a:cubicBezTo>
                    <a:pt x="15" y="0"/>
                    <a:pt x="6" y="4"/>
                    <a:pt x="3" y="9"/>
                  </a:cubicBezTo>
                  <a:cubicBezTo>
                    <a:pt x="0" y="13"/>
                    <a:pt x="3" y="17"/>
                    <a:pt x="11" y="17"/>
                  </a:cubicBezTo>
                  <a:cubicBezTo>
                    <a:pt x="19" y="17"/>
                    <a:pt x="28" y="13"/>
                    <a:pt x="31" y="9"/>
                  </a:cubicBezTo>
                  <a:close/>
                </a:path>
              </a:pathLst>
            </a:custGeom>
            <a:grpFill/>
            <a:ln>
              <a:noFill/>
            </a:ln>
          </p:spPr>
          <p:txBody>
            <a:bodyPr anchor="ctr"/>
            <a:lstStyle/>
            <a:p>
              <a:pPr algn="ctr"/>
              <a:endParaRPr/>
            </a:p>
          </p:txBody>
        </p:sp>
        <p:sp>
          <p:nvSpPr>
            <p:cNvPr id="837" name="íŝ1iḍè">
              <a:extLst>
                <a:ext uri="{FF2B5EF4-FFF2-40B4-BE49-F238E27FC236}">
                  <a16:creationId xmlns:a16="http://schemas.microsoft.com/office/drawing/2014/main" id="{34825C0F-6BEA-4067-BF3E-736824622A84}"/>
                </a:ext>
              </a:extLst>
            </p:cNvPr>
            <p:cNvSpPr/>
            <p:nvPr/>
          </p:nvSpPr>
          <p:spPr bwMode="auto">
            <a:xfrm>
              <a:off x="1675942" y="2031003"/>
              <a:ext cx="123436" cy="61718"/>
            </a:xfrm>
            <a:custGeom>
              <a:avLst/>
              <a:gdLst>
                <a:gd name="T0" fmla="*/ 31 w 34"/>
                <a:gd name="T1" fmla="*/ 9 h 17"/>
                <a:gd name="T2" fmla="*/ 22 w 34"/>
                <a:gd name="T3" fmla="*/ 0 h 17"/>
                <a:gd name="T4" fmla="*/ 3 w 34"/>
                <a:gd name="T5" fmla="*/ 9 h 17"/>
                <a:gd name="T6" fmla="*/ 11 w 34"/>
                <a:gd name="T7" fmla="*/ 17 h 17"/>
                <a:gd name="T8" fmla="*/ 31 w 34"/>
                <a:gd name="T9" fmla="*/ 9 h 17"/>
              </a:gdLst>
              <a:ahLst/>
              <a:cxnLst>
                <a:cxn ang="0">
                  <a:pos x="T0" y="T1"/>
                </a:cxn>
                <a:cxn ang="0">
                  <a:pos x="T2" y="T3"/>
                </a:cxn>
                <a:cxn ang="0">
                  <a:pos x="T4" y="T5"/>
                </a:cxn>
                <a:cxn ang="0">
                  <a:pos x="T6" y="T7"/>
                </a:cxn>
                <a:cxn ang="0">
                  <a:pos x="T8" y="T9"/>
                </a:cxn>
              </a:cxnLst>
              <a:rect l="0" t="0" r="r" b="b"/>
              <a:pathLst>
                <a:path w="34" h="17">
                  <a:moveTo>
                    <a:pt x="31" y="9"/>
                  </a:moveTo>
                  <a:cubicBezTo>
                    <a:pt x="34" y="4"/>
                    <a:pt x="30" y="0"/>
                    <a:pt x="22" y="0"/>
                  </a:cubicBezTo>
                  <a:cubicBezTo>
                    <a:pt x="15" y="0"/>
                    <a:pt x="6" y="4"/>
                    <a:pt x="3" y="9"/>
                  </a:cubicBezTo>
                  <a:cubicBezTo>
                    <a:pt x="0" y="13"/>
                    <a:pt x="4" y="17"/>
                    <a:pt x="11" y="17"/>
                  </a:cubicBezTo>
                  <a:cubicBezTo>
                    <a:pt x="19" y="17"/>
                    <a:pt x="28" y="13"/>
                    <a:pt x="31" y="9"/>
                  </a:cubicBezTo>
                  <a:close/>
                </a:path>
              </a:pathLst>
            </a:custGeom>
            <a:grpFill/>
            <a:ln>
              <a:noFill/>
            </a:ln>
          </p:spPr>
          <p:txBody>
            <a:bodyPr anchor="ctr"/>
            <a:lstStyle/>
            <a:p>
              <a:pPr algn="ctr"/>
              <a:endParaRPr/>
            </a:p>
          </p:txBody>
        </p:sp>
        <p:sp>
          <p:nvSpPr>
            <p:cNvPr id="838" name="îṩlîḑe">
              <a:extLst>
                <a:ext uri="{FF2B5EF4-FFF2-40B4-BE49-F238E27FC236}">
                  <a16:creationId xmlns:a16="http://schemas.microsoft.com/office/drawing/2014/main" id="{96F1CAB6-D667-4BD8-9CDB-B98BA65944A9}"/>
                </a:ext>
              </a:extLst>
            </p:cNvPr>
            <p:cNvSpPr/>
            <p:nvPr/>
          </p:nvSpPr>
          <p:spPr bwMode="auto">
            <a:xfrm>
              <a:off x="975444" y="2108150"/>
              <a:ext cx="131151" cy="64804"/>
            </a:xfrm>
            <a:custGeom>
              <a:avLst/>
              <a:gdLst>
                <a:gd name="T0" fmla="*/ 33 w 36"/>
                <a:gd name="T1" fmla="*/ 9 h 18"/>
                <a:gd name="T2" fmla="*/ 25 w 36"/>
                <a:gd name="T3" fmla="*/ 0 h 18"/>
                <a:gd name="T4" fmla="*/ 4 w 36"/>
                <a:gd name="T5" fmla="*/ 9 h 18"/>
                <a:gd name="T6" fmla="*/ 12 w 36"/>
                <a:gd name="T7" fmla="*/ 18 h 18"/>
                <a:gd name="T8" fmla="*/ 33 w 36"/>
                <a:gd name="T9" fmla="*/ 9 h 18"/>
              </a:gdLst>
              <a:ahLst/>
              <a:cxnLst>
                <a:cxn ang="0">
                  <a:pos x="T0" y="T1"/>
                </a:cxn>
                <a:cxn ang="0">
                  <a:pos x="T2" y="T3"/>
                </a:cxn>
                <a:cxn ang="0">
                  <a:pos x="T4" y="T5"/>
                </a:cxn>
                <a:cxn ang="0">
                  <a:pos x="T6" y="T7"/>
                </a:cxn>
                <a:cxn ang="0">
                  <a:pos x="T8" y="T9"/>
                </a:cxn>
              </a:cxnLst>
              <a:rect l="0" t="0" r="r" b="b"/>
              <a:pathLst>
                <a:path w="36" h="18">
                  <a:moveTo>
                    <a:pt x="33" y="9"/>
                  </a:moveTo>
                  <a:cubicBezTo>
                    <a:pt x="36" y="4"/>
                    <a:pt x="33" y="0"/>
                    <a:pt x="25" y="0"/>
                  </a:cubicBezTo>
                  <a:cubicBezTo>
                    <a:pt x="17" y="0"/>
                    <a:pt x="8" y="4"/>
                    <a:pt x="4" y="9"/>
                  </a:cubicBezTo>
                  <a:cubicBezTo>
                    <a:pt x="0" y="14"/>
                    <a:pt x="4" y="18"/>
                    <a:pt x="12" y="18"/>
                  </a:cubicBezTo>
                  <a:cubicBezTo>
                    <a:pt x="20" y="18"/>
                    <a:pt x="29" y="14"/>
                    <a:pt x="33" y="9"/>
                  </a:cubicBezTo>
                  <a:close/>
                </a:path>
              </a:pathLst>
            </a:custGeom>
            <a:grpFill/>
            <a:ln>
              <a:noFill/>
            </a:ln>
          </p:spPr>
          <p:txBody>
            <a:bodyPr anchor="ctr"/>
            <a:lstStyle/>
            <a:p>
              <a:pPr algn="ctr"/>
              <a:endParaRPr/>
            </a:p>
          </p:txBody>
        </p:sp>
        <p:sp>
          <p:nvSpPr>
            <p:cNvPr id="839" name="iŝľïdé">
              <a:extLst>
                <a:ext uri="{FF2B5EF4-FFF2-40B4-BE49-F238E27FC236}">
                  <a16:creationId xmlns:a16="http://schemas.microsoft.com/office/drawing/2014/main" id="{7933537A-41F7-4B8D-BC18-6F85249EF9F0}"/>
                </a:ext>
              </a:extLst>
            </p:cNvPr>
            <p:cNvSpPr/>
            <p:nvPr/>
          </p:nvSpPr>
          <p:spPr bwMode="auto">
            <a:xfrm>
              <a:off x="1106595" y="2108150"/>
              <a:ext cx="131151" cy="64804"/>
            </a:xfrm>
            <a:custGeom>
              <a:avLst/>
              <a:gdLst>
                <a:gd name="T0" fmla="*/ 32 w 36"/>
                <a:gd name="T1" fmla="*/ 9 h 18"/>
                <a:gd name="T2" fmla="*/ 24 w 36"/>
                <a:gd name="T3" fmla="*/ 0 h 18"/>
                <a:gd name="T4" fmla="*/ 3 w 36"/>
                <a:gd name="T5" fmla="*/ 9 h 18"/>
                <a:gd name="T6" fmla="*/ 11 w 36"/>
                <a:gd name="T7" fmla="*/ 18 h 18"/>
                <a:gd name="T8" fmla="*/ 32 w 36"/>
                <a:gd name="T9" fmla="*/ 9 h 18"/>
              </a:gdLst>
              <a:ahLst/>
              <a:cxnLst>
                <a:cxn ang="0">
                  <a:pos x="T0" y="T1"/>
                </a:cxn>
                <a:cxn ang="0">
                  <a:pos x="T2" y="T3"/>
                </a:cxn>
                <a:cxn ang="0">
                  <a:pos x="T4" y="T5"/>
                </a:cxn>
                <a:cxn ang="0">
                  <a:pos x="T6" y="T7"/>
                </a:cxn>
                <a:cxn ang="0">
                  <a:pos x="T8" y="T9"/>
                </a:cxn>
              </a:cxnLst>
              <a:rect l="0" t="0" r="r" b="b"/>
              <a:pathLst>
                <a:path w="36" h="18">
                  <a:moveTo>
                    <a:pt x="32" y="9"/>
                  </a:moveTo>
                  <a:cubicBezTo>
                    <a:pt x="36" y="4"/>
                    <a:pt x="32" y="0"/>
                    <a:pt x="24" y="0"/>
                  </a:cubicBezTo>
                  <a:cubicBezTo>
                    <a:pt x="16" y="0"/>
                    <a:pt x="7" y="4"/>
                    <a:pt x="3" y="9"/>
                  </a:cubicBezTo>
                  <a:cubicBezTo>
                    <a:pt x="0" y="14"/>
                    <a:pt x="3" y="18"/>
                    <a:pt x="11" y="18"/>
                  </a:cubicBezTo>
                  <a:cubicBezTo>
                    <a:pt x="19" y="18"/>
                    <a:pt x="29" y="14"/>
                    <a:pt x="32" y="9"/>
                  </a:cubicBezTo>
                  <a:close/>
                </a:path>
              </a:pathLst>
            </a:custGeom>
            <a:grpFill/>
            <a:ln>
              <a:noFill/>
            </a:ln>
          </p:spPr>
          <p:txBody>
            <a:bodyPr anchor="ctr"/>
            <a:lstStyle/>
            <a:p>
              <a:pPr algn="ctr"/>
              <a:endParaRPr/>
            </a:p>
          </p:txBody>
        </p:sp>
        <p:sp>
          <p:nvSpPr>
            <p:cNvPr id="840" name="îṧ1ide">
              <a:extLst>
                <a:ext uri="{FF2B5EF4-FFF2-40B4-BE49-F238E27FC236}">
                  <a16:creationId xmlns:a16="http://schemas.microsoft.com/office/drawing/2014/main" id="{1C88B00B-DC10-4FB1-B614-1446EBC69BCF}"/>
                </a:ext>
              </a:extLst>
            </p:cNvPr>
            <p:cNvSpPr/>
            <p:nvPr/>
          </p:nvSpPr>
          <p:spPr bwMode="auto">
            <a:xfrm>
              <a:off x="654511" y="2188383"/>
              <a:ext cx="134237" cy="69433"/>
            </a:xfrm>
            <a:custGeom>
              <a:avLst/>
              <a:gdLst>
                <a:gd name="T0" fmla="*/ 33 w 37"/>
                <a:gd name="T1" fmla="*/ 9 h 19"/>
                <a:gd name="T2" fmla="*/ 26 w 37"/>
                <a:gd name="T3" fmla="*/ 0 h 19"/>
                <a:gd name="T4" fmla="*/ 4 w 37"/>
                <a:gd name="T5" fmla="*/ 9 h 19"/>
                <a:gd name="T6" fmla="*/ 12 w 37"/>
                <a:gd name="T7" fmla="*/ 19 h 19"/>
                <a:gd name="T8" fmla="*/ 33 w 37"/>
                <a:gd name="T9" fmla="*/ 9 h 19"/>
              </a:gdLst>
              <a:ahLst/>
              <a:cxnLst>
                <a:cxn ang="0">
                  <a:pos x="T0" y="T1"/>
                </a:cxn>
                <a:cxn ang="0">
                  <a:pos x="T2" y="T3"/>
                </a:cxn>
                <a:cxn ang="0">
                  <a:pos x="T4" y="T5"/>
                </a:cxn>
                <a:cxn ang="0">
                  <a:pos x="T6" y="T7"/>
                </a:cxn>
                <a:cxn ang="0">
                  <a:pos x="T8" y="T9"/>
                </a:cxn>
              </a:cxnLst>
              <a:rect l="0" t="0" r="r" b="b"/>
              <a:pathLst>
                <a:path w="37" h="19">
                  <a:moveTo>
                    <a:pt x="33" y="9"/>
                  </a:moveTo>
                  <a:cubicBezTo>
                    <a:pt x="37" y="4"/>
                    <a:pt x="34" y="0"/>
                    <a:pt x="26" y="0"/>
                  </a:cubicBezTo>
                  <a:cubicBezTo>
                    <a:pt x="18" y="0"/>
                    <a:pt x="8" y="4"/>
                    <a:pt x="4" y="9"/>
                  </a:cubicBezTo>
                  <a:cubicBezTo>
                    <a:pt x="0" y="14"/>
                    <a:pt x="4" y="19"/>
                    <a:pt x="12" y="19"/>
                  </a:cubicBezTo>
                  <a:cubicBezTo>
                    <a:pt x="20" y="19"/>
                    <a:pt x="29" y="14"/>
                    <a:pt x="33" y="9"/>
                  </a:cubicBezTo>
                  <a:close/>
                </a:path>
              </a:pathLst>
            </a:custGeom>
            <a:grpFill/>
            <a:ln>
              <a:noFill/>
            </a:ln>
          </p:spPr>
          <p:txBody>
            <a:bodyPr anchor="ctr"/>
            <a:lstStyle/>
            <a:p>
              <a:pPr algn="ctr"/>
              <a:endParaRPr/>
            </a:p>
          </p:txBody>
        </p:sp>
        <p:sp>
          <p:nvSpPr>
            <p:cNvPr id="841" name="íş1iḋe">
              <a:extLst>
                <a:ext uri="{FF2B5EF4-FFF2-40B4-BE49-F238E27FC236}">
                  <a16:creationId xmlns:a16="http://schemas.microsoft.com/office/drawing/2014/main" id="{6B7B8F6A-06EB-4B8E-9B47-914725C242F3}"/>
                </a:ext>
              </a:extLst>
            </p:cNvPr>
            <p:cNvSpPr/>
            <p:nvPr/>
          </p:nvSpPr>
          <p:spPr bwMode="auto">
            <a:xfrm>
              <a:off x="785662" y="2188383"/>
              <a:ext cx="134237" cy="69433"/>
            </a:xfrm>
            <a:custGeom>
              <a:avLst/>
              <a:gdLst>
                <a:gd name="T0" fmla="*/ 33 w 37"/>
                <a:gd name="T1" fmla="*/ 9 h 19"/>
                <a:gd name="T2" fmla="*/ 25 w 37"/>
                <a:gd name="T3" fmla="*/ 0 h 19"/>
                <a:gd name="T4" fmla="*/ 4 w 37"/>
                <a:gd name="T5" fmla="*/ 9 h 19"/>
                <a:gd name="T6" fmla="*/ 12 w 37"/>
                <a:gd name="T7" fmla="*/ 19 h 19"/>
                <a:gd name="T8" fmla="*/ 33 w 37"/>
                <a:gd name="T9" fmla="*/ 9 h 19"/>
              </a:gdLst>
              <a:ahLst/>
              <a:cxnLst>
                <a:cxn ang="0">
                  <a:pos x="T0" y="T1"/>
                </a:cxn>
                <a:cxn ang="0">
                  <a:pos x="T2" y="T3"/>
                </a:cxn>
                <a:cxn ang="0">
                  <a:pos x="T4" y="T5"/>
                </a:cxn>
                <a:cxn ang="0">
                  <a:pos x="T6" y="T7"/>
                </a:cxn>
                <a:cxn ang="0">
                  <a:pos x="T8" y="T9"/>
                </a:cxn>
              </a:cxnLst>
              <a:rect l="0" t="0" r="r" b="b"/>
              <a:pathLst>
                <a:path w="37" h="19">
                  <a:moveTo>
                    <a:pt x="33" y="9"/>
                  </a:moveTo>
                  <a:cubicBezTo>
                    <a:pt x="37" y="4"/>
                    <a:pt x="33" y="0"/>
                    <a:pt x="25" y="0"/>
                  </a:cubicBezTo>
                  <a:cubicBezTo>
                    <a:pt x="17" y="0"/>
                    <a:pt x="8" y="4"/>
                    <a:pt x="4" y="9"/>
                  </a:cubicBezTo>
                  <a:cubicBezTo>
                    <a:pt x="0" y="14"/>
                    <a:pt x="4" y="19"/>
                    <a:pt x="12" y="19"/>
                  </a:cubicBezTo>
                  <a:cubicBezTo>
                    <a:pt x="20" y="19"/>
                    <a:pt x="29" y="14"/>
                    <a:pt x="33" y="9"/>
                  </a:cubicBezTo>
                  <a:close/>
                </a:path>
              </a:pathLst>
            </a:custGeom>
            <a:grpFill/>
            <a:ln>
              <a:noFill/>
            </a:ln>
          </p:spPr>
          <p:txBody>
            <a:bodyPr anchor="ctr"/>
            <a:lstStyle/>
            <a:p>
              <a:pPr algn="ctr"/>
              <a:endParaRPr/>
            </a:p>
          </p:txBody>
        </p:sp>
        <p:sp>
          <p:nvSpPr>
            <p:cNvPr id="842" name="íSlîďè">
              <a:extLst>
                <a:ext uri="{FF2B5EF4-FFF2-40B4-BE49-F238E27FC236}">
                  <a16:creationId xmlns:a16="http://schemas.microsoft.com/office/drawing/2014/main" id="{B3FE829A-9C21-4A18-8F65-AB1628144C42}"/>
                </a:ext>
              </a:extLst>
            </p:cNvPr>
            <p:cNvSpPr/>
            <p:nvPr/>
          </p:nvSpPr>
          <p:spPr bwMode="auto">
            <a:xfrm>
              <a:off x="1836408" y="2188383"/>
              <a:ext cx="128065" cy="69433"/>
            </a:xfrm>
            <a:custGeom>
              <a:avLst/>
              <a:gdLst>
                <a:gd name="T0" fmla="*/ 32 w 35"/>
                <a:gd name="T1" fmla="*/ 9 h 19"/>
                <a:gd name="T2" fmla="*/ 23 w 35"/>
                <a:gd name="T3" fmla="*/ 0 h 19"/>
                <a:gd name="T4" fmla="*/ 3 w 35"/>
                <a:gd name="T5" fmla="*/ 9 h 19"/>
                <a:gd name="T6" fmla="*/ 1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1" y="0"/>
                    <a:pt x="23" y="0"/>
                  </a:cubicBezTo>
                  <a:cubicBezTo>
                    <a:pt x="15" y="0"/>
                    <a:pt x="6" y="4"/>
                    <a:pt x="3" y="9"/>
                  </a:cubicBezTo>
                  <a:cubicBezTo>
                    <a:pt x="0" y="14"/>
                    <a:pt x="4" y="19"/>
                    <a:pt x="12" y="19"/>
                  </a:cubicBezTo>
                  <a:cubicBezTo>
                    <a:pt x="20" y="19"/>
                    <a:pt x="29" y="14"/>
                    <a:pt x="32" y="9"/>
                  </a:cubicBezTo>
                  <a:close/>
                </a:path>
              </a:pathLst>
            </a:custGeom>
            <a:grpFill/>
            <a:ln>
              <a:noFill/>
            </a:ln>
          </p:spPr>
          <p:txBody>
            <a:bodyPr anchor="ctr"/>
            <a:lstStyle/>
            <a:p>
              <a:pPr algn="ctr"/>
              <a:endParaRPr/>
            </a:p>
          </p:txBody>
        </p:sp>
        <p:sp>
          <p:nvSpPr>
            <p:cNvPr id="843" name="išlïḍe">
              <a:extLst>
                <a:ext uri="{FF2B5EF4-FFF2-40B4-BE49-F238E27FC236}">
                  <a16:creationId xmlns:a16="http://schemas.microsoft.com/office/drawing/2014/main" id="{FA4D16F2-E846-4E0F-B50A-C4B90672C2C0}"/>
                </a:ext>
              </a:extLst>
            </p:cNvPr>
            <p:cNvSpPr/>
            <p:nvPr/>
          </p:nvSpPr>
          <p:spPr bwMode="auto">
            <a:xfrm>
              <a:off x="1964473" y="2188383"/>
              <a:ext cx="126522" cy="69433"/>
            </a:xfrm>
            <a:custGeom>
              <a:avLst/>
              <a:gdLst>
                <a:gd name="T0" fmla="*/ 33 w 35"/>
                <a:gd name="T1" fmla="*/ 9 h 19"/>
                <a:gd name="T2" fmla="*/ 23 w 35"/>
                <a:gd name="T3" fmla="*/ 0 h 19"/>
                <a:gd name="T4" fmla="*/ 3 w 35"/>
                <a:gd name="T5" fmla="*/ 9 h 19"/>
                <a:gd name="T6" fmla="*/ 13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5" y="4"/>
                    <a:pt x="31" y="0"/>
                    <a:pt x="23" y="0"/>
                  </a:cubicBezTo>
                  <a:cubicBezTo>
                    <a:pt x="15" y="0"/>
                    <a:pt x="6" y="4"/>
                    <a:pt x="3" y="9"/>
                  </a:cubicBezTo>
                  <a:cubicBezTo>
                    <a:pt x="0" y="14"/>
                    <a:pt x="5" y="19"/>
                    <a:pt x="13" y="19"/>
                  </a:cubicBezTo>
                  <a:cubicBezTo>
                    <a:pt x="21" y="19"/>
                    <a:pt x="30" y="14"/>
                    <a:pt x="33" y="9"/>
                  </a:cubicBezTo>
                  <a:close/>
                </a:path>
              </a:pathLst>
            </a:custGeom>
            <a:grpFill/>
            <a:ln>
              <a:noFill/>
            </a:ln>
          </p:spPr>
          <p:txBody>
            <a:bodyPr anchor="ctr"/>
            <a:lstStyle/>
            <a:p>
              <a:pPr algn="ctr"/>
              <a:endParaRPr/>
            </a:p>
          </p:txBody>
        </p:sp>
        <p:sp>
          <p:nvSpPr>
            <p:cNvPr id="844" name="íşľîdè">
              <a:extLst>
                <a:ext uri="{FF2B5EF4-FFF2-40B4-BE49-F238E27FC236}">
                  <a16:creationId xmlns:a16="http://schemas.microsoft.com/office/drawing/2014/main" id="{F30D7BC5-3789-4FF9-884C-7FD862C2DD3A}"/>
                </a:ext>
              </a:extLst>
            </p:cNvPr>
            <p:cNvSpPr/>
            <p:nvPr/>
          </p:nvSpPr>
          <p:spPr bwMode="auto">
            <a:xfrm>
              <a:off x="2095623" y="2188383"/>
              <a:ext cx="128065" cy="69433"/>
            </a:xfrm>
            <a:custGeom>
              <a:avLst/>
              <a:gdLst>
                <a:gd name="T0" fmla="*/ 32 w 35"/>
                <a:gd name="T1" fmla="*/ 9 h 19"/>
                <a:gd name="T2" fmla="*/ 23 w 35"/>
                <a:gd name="T3" fmla="*/ 0 h 19"/>
                <a:gd name="T4" fmla="*/ 3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1" y="0"/>
                    <a:pt x="23" y="0"/>
                  </a:cubicBezTo>
                  <a:cubicBezTo>
                    <a:pt x="15" y="0"/>
                    <a:pt x="6" y="4"/>
                    <a:pt x="3" y="9"/>
                  </a:cubicBezTo>
                  <a:cubicBezTo>
                    <a:pt x="0" y="14"/>
                    <a:pt x="5" y="19"/>
                    <a:pt x="13" y="19"/>
                  </a:cubicBezTo>
                  <a:cubicBezTo>
                    <a:pt x="21" y="19"/>
                    <a:pt x="30" y="14"/>
                    <a:pt x="32" y="9"/>
                  </a:cubicBezTo>
                  <a:close/>
                </a:path>
              </a:pathLst>
            </a:custGeom>
            <a:grpFill/>
            <a:ln>
              <a:noFill/>
            </a:ln>
          </p:spPr>
          <p:txBody>
            <a:bodyPr anchor="ctr"/>
            <a:lstStyle/>
            <a:p>
              <a:pPr algn="ctr"/>
              <a:endParaRPr/>
            </a:p>
          </p:txBody>
        </p:sp>
        <p:sp>
          <p:nvSpPr>
            <p:cNvPr id="845" name="išḷîḑê">
              <a:extLst>
                <a:ext uri="{FF2B5EF4-FFF2-40B4-BE49-F238E27FC236}">
                  <a16:creationId xmlns:a16="http://schemas.microsoft.com/office/drawing/2014/main" id="{0463DAAC-CE86-4C9C-8078-08939BFCF454}"/>
                </a:ext>
              </a:extLst>
            </p:cNvPr>
            <p:cNvSpPr/>
            <p:nvPr/>
          </p:nvSpPr>
          <p:spPr bwMode="auto">
            <a:xfrm>
              <a:off x="2226774" y="2188383"/>
              <a:ext cx="128065" cy="69433"/>
            </a:xfrm>
            <a:custGeom>
              <a:avLst/>
              <a:gdLst>
                <a:gd name="T0" fmla="*/ 32 w 35"/>
                <a:gd name="T1" fmla="*/ 9 h 19"/>
                <a:gd name="T2" fmla="*/ 22 w 35"/>
                <a:gd name="T3" fmla="*/ 0 h 19"/>
                <a:gd name="T4" fmla="*/ 3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1" y="0"/>
                    <a:pt x="22" y="0"/>
                  </a:cubicBezTo>
                  <a:cubicBezTo>
                    <a:pt x="14" y="0"/>
                    <a:pt x="6" y="4"/>
                    <a:pt x="3" y="9"/>
                  </a:cubicBezTo>
                  <a:cubicBezTo>
                    <a:pt x="0" y="14"/>
                    <a:pt x="5" y="19"/>
                    <a:pt x="13" y="19"/>
                  </a:cubicBezTo>
                  <a:cubicBezTo>
                    <a:pt x="21" y="19"/>
                    <a:pt x="30" y="14"/>
                    <a:pt x="32" y="9"/>
                  </a:cubicBezTo>
                  <a:close/>
                </a:path>
              </a:pathLst>
            </a:custGeom>
            <a:grpFill/>
            <a:ln>
              <a:noFill/>
            </a:ln>
          </p:spPr>
          <p:txBody>
            <a:bodyPr anchor="ctr"/>
            <a:lstStyle/>
            <a:p>
              <a:pPr algn="ctr"/>
              <a:endParaRPr/>
            </a:p>
          </p:txBody>
        </p:sp>
        <p:sp>
          <p:nvSpPr>
            <p:cNvPr id="846" name="íṡļïḓè">
              <a:extLst>
                <a:ext uri="{FF2B5EF4-FFF2-40B4-BE49-F238E27FC236}">
                  <a16:creationId xmlns:a16="http://schemas.microsoft.com/office/drawing/2014/main" id="{9E18AA2F-5639-405D-92E7-EC572129A469}"/>
                </a:ext>
              </a:extLst>
            </p:cNvPr>
            <p:cNvSpPr/>
            <p:nvPr/>
          </p:nvSpPr>
          <p:spPr bwMode="auto">
            <a:xfrm>
              <a:off x="1785491" y="2271702"/>
              <a:ext cx="131151" cy="69433"/>
            </a:xfrm>
            <a:custGeom>
              <a:avLst/>
              <a:gdLst>
                <a:gd name="T0" fmla="*/ 33 w 36"/>
                <a:gd name="T1" fmla="*/ 9 h 19"/>
                <a:gd name="T2" fmla="*/ 23 w 36"/>
                <a:gd name="T3" fmla="*/ 0 h 19"/>
                <a:gd name="T4" fmla="*/ 3 w 36"/>
                <a:gd name="T5" fmla="*/ 9 h 19"/>
                <a:gd name="T6" fmla="*/ 12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6" y="4"/>
                    <a:pt x="31" y="0"/>
                    <a:pt x="23" y="0"/>
                  </a:cubicBezTo>
                  <a:cubicBezTo>
                    <a:pt x="15" y="0"/>
                    <a:pt x="6" y="4"/>
                    <a:pt x="3" y="9"/>
                  </a:cubicBezTo>
                  <a:cubicBezTo>
                    <a:pt x="0" y="14"/>
                    <a:pt x="4" y="19"/>
                    <a:pt x="12" y="19"/>
                  </a:cubicBezTo>
                  <a:cubicBezTo>
                    <a:pt x="20" y="19"/>
                    <a:pt x="30" y="14"/>
                    <a:pt x="33" y="9"/>
                  </a:cubicBezTo>
                  <a:close/>
                </a:path>
              </a:pathLst>
            </a:custGeom>
            <a:grpFill/>
            <a:ln>
              <a:noFill/>
            </a:ln>
          </p:spPr>
          <p:txBody>
            <a:bodyPr anchor="ctr"/>
            <a:lstStyle/>
            <a:p>
              <a:pPr algn="ctr"/>
              <a:endParaRPr/>
            </a:p>
          </p:txBody>
        </p:sp>
        <p:sp>
          <p:nvSpPr>
            <p:cNvPr id="847" name="íṥlíḋé">
              <a:extLst>
                <a:ext uri="{FF2B5EF4-FFF2-40B4-BE49-F238E27FC236}">
                  <a16:creationId xmlns:a16="http://schemas.microsoft.com/office/drawing/2014/main" id="{02F33031-52D7-4ACB-8932-F76D8934264B}"/>
                </a:ext>
              </a:extLst>
            </p:cNvPr>
            <p:cNvSpPr/>
            <p:nvPr/>
          </p:nvSpPr>
          <p:spPr bwMode="auto">
            <a:xfrm>
              <a:off x="1916641" y="2271702"/>
              <a:ext cx="131151" cy="69433"/>
            </a:xfrm>
            <a:custGeom>
              <a:avLst/>
              <a:gdLst>
                <a:gd name="T0" fmla="*/ 33 w 36"/>
                <a:gd name="T1" fmla="*/ 9 h 19"/>
                <a:gd name="T2" fmla="*/ 23 w 36"/>
                <a:gd name="T3" fmla="*/ 0 h 19"/>
                <a:gd name="T4" fmla="*/ 3 w 36"/>
                <a:gd name="T5" fmla="*/ 9 h 19"/>
                <a:gd name="T6" fmla="*/ 13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6" y="4"/>
                    <a:pt x="32" y="0"/>
                    <a:pt x="23" y="0"/>
                  </a:cubicBezTo>
                  <a:cubicBezTo>
                    <a:pt x="15" y="0"/>
                    <a:pt x="6" y="4"/>
                    <a:pt x="3" y="9"/>
                  </a:cubicBezTo>
                  <a:cubicBezTo>
                    <a:pt x="0" y="14"/>
                    <a:pt x="4" y="19"/>
                    <a:pt x="13" y="19"/>
                  </a:cubicBezTo>
                  <a:cubicBezTo>
                    <a:pt x="21" y="19"/>
                    <a:pt x="30" y="14"/>
                    <a:pt x="33" y="9"/>
                  </a:cubicBezTo>
                  <a:close/>
                </a:path>
              </a:pathLst>
            </a:custGeom>
            <a:grpFill/>
            <a:ln>
              <a:noFill/>
            </a:ln>
          </p:spPr>
          <p:txBody>
            <a:bodyPr anchor="ctr"/>
            <a:lstStyle/>
            <a:p>
              <a:pPr algn="ctr"/>
              <a:endParaRPr/>
            </a:p>
          </p:txBody>
        </p:sp>
        <p:sp>
          <p:nvSpPr>
            <p:cNvPr id="848" name="ïṥḷiḑe">
              <a:extLst>
                <a:ext uri="{FF2B5EF4-FFF2-40B4-BE49-F238E27FC236}">
                  <a16:creationId xmlns:a16="http://schemas.microsoft.com/office/drawing/2014/main" id="{A80C0DE6-6713-4D20-BBFA-D96D34BD56D5}"/>
                </a:ext>
              </a:extLst>
            </p:cNvPr>
            <p:cNvSpPr/>
            <p:nvPr/>
          </p:nvSpPr>
          <p:spPr bwMode="auto">
            <a:xfrm>
              <a:off x="2050878" y="2271702"/>
              <a:ext cx="128065" cy="69433"/>
            </a:xfrm>
            <a:custGeom>
              <a:avLst/>
              <a:gdLst>
                <a:gd name="T0" fmla="*/ 32 w 35"/>
                <a:gd name="T1" fmla="*/ 9 h 19"/>
                <a:gd name="T2" fmla="*/ 22 w 35"/>
                <a:gd name="T3" fmla="*/ 0 h 19"/>
                <a:gd name="T4" fmla="*/ 3 w 35"/>
                <a:gd name="T5" fmla="*/ 9 h 19"/>
                <a:gd name="T6" fmla="*/ 12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1" y="0"/>
                    <a:pt x="22" y="0"/>
                  </a:cubicBezTo>
                  <a:cubicBezTo>
                    <a:pt x="14" y="0"/>
                    <a:pt x="5" y="4"/>
                    <a:pt x="3" y="9"/>
                  </a:cubicBezTo>
                  <a:cubicBezTo>
                    <a:pt x="0" y="14"/>
                    <a:pt x="4" y="19"/>
                    <a:pt x="12" y="19"/>
                  </a:cubicBezTo>
                  <a:cubicBezTo>
                    <a:pt x="20" y="19"/>
                    <a:pt x="29" y="14"/>
                    <a:pt x="32" y="9"/>
                  </a:cubicBezTo>
                  <a:close/>
                </a:path>
              </a:pathLst>
            </a:custGeom>
            <a:grpFill/>
            <a:ln>
              <a:noFill/>
            </a:ln>
          </p:spPr>
          <p:txBody>
            <a:bodyPr anchor="ctr"/>
            <a:lstStyle/>
            <a:p>
              <a:pPr algn="ctr"/>
              <a:endParaRPr/>
            </a:p>
          </p:txBody>
        </p:sp>
        <p:sp>
          <p:nvSpPr>
            <p:cNvPr id="849" name="íṥľïḑe">
              <a:extLst>
                <a:ext uri="{FF2B5EF4-FFF2-40B4-BE49-F238E27FC236}">
                  <a16:creationId xmlns:a16="http://schemas.microsoft.com/office/drawing/2014/main" id="{8E2F0DD2-EC97-46F7-AD12-8234ABB0F0EF}"/>
                </a:ext>
              </a:extLst>
            </p:cNvPr>
            <p:cNvSpPr/>
            <p:nvPr/>
          </p:nvSpPr>
          <p:spPr bwMode="auto">
            <a:xfrm>
              <a:off x="2183571" y="2271702"/>
              <a:ext cx="126522" cy="69433"/>
            </a:xfrm>
            <a:custGeom>
              <a:avLst/>
              <a:gdLst>
                <a:gd name="T0" fmla="*/ 32 w 35"/>
                <a:gd name="T1" fmla="*/ 9 h 19"/>
                <a:gd name="T2" fmla="*/ 23 w 35"/>
                <a:gd name="T3" fmla="*/ 0 h 19"/>
                <a:gd name="T4" fmla="*/ 3 w 35"/>
                <a:gd name="T5" fmla="*/ 9 h 19"/>
                <a:gd name="T6" fmla="*/ 13 w 35"/>
                <a:gd name="T7" fmla="*/ 19 h 19"/>
                <a:gd name="T8" fmla="*/ 32 w 35"/>
                <a:gd name="T9" fmla="*/ 9 h 19"/>
              </a:gdLst>
              <a:ahLst/>
              <a:cxnLst>
                <a:cxn ang="0">
                  <a:pos x="T0" y="T1"/>
                </a:cxn>
                <a:cxn ang="0">
                  <a:pos x="T2" y="T3"/>
                </a:cxn>
                <a:cxn ang="0">
                  <a:pos x="T4" y="T5"/>
                </a:cxn>
                <a:cxn ang="0">
                  <a:pos x="T6" y="T7"/>
                </a:cxn>
                <a:cxn ang="0">
                  <a:pos x="T8" y="T9"/>
                </a:cxn>
              </a:cxnLst>
              <a:rect l="0" t="0" r="r" b="b"/>
              <a:pathLst>
                <a:path w="35" h="19">
                  <a:moveTo>
                    <a:pt x="32" y="9"/>
                  </a:moveTo>
                  <a:cubicBezTo>
                    <a:pt x="35" y="4"/>
                    <a:pt x="31" y="0"/>
                    <a:pt x="23" y="0"/>
                  </a:cubicBezTo>
                  <a:cubicBezTo>
                    <a:pt x="14" y="0"/>
                    <a:pt x="6" y="4"/>
                    <a:pt x="3" y="9"/>
                  </a:cubicBezTo>
                  <a:cubicBezTo>
                    <a:pt x="0" y="14"/>
                    <a:pt x="4" y="19"/>
                    <a:pt x="13" y="19"/>
                  </a:cubicBezTo>
                  <a:cubicBezTo>
                    <a:pt x="21" y="19"/>
                    <a:pt x="30" y="14"/>
                    <a:pt x="32" y="9"/>
                  </a:cubicBezTo>
                  <a:close/>
                </a:path>
              </a:pathLst>
            </a:custGeom>
            <a:grpFill/>
            <a:ln>
              <a:noFill/>
            </a:ln>
          </p:spPr>
          <p:txBody>
            <a:bodyPr anchor="ctr"/>
            <a:lstStyle/>
            <a:p>
              <a:pPr algn="ctr"/>
              <a:endParaRPr/>
            </a:p>
          </p:txBody>
        </p:sp>
        <p:sp>
          <p:nvSpPr>
            <p:cNvPr id="850" name="ïṧḻïďè">
              <a:extLst>
                <a:ext uri="{FF2B5EF4-FFF2-40B4-BE49-F238E27FC236}">
                  <a16:creationId xmlns:a16="http://schemas.microsoft.com/office/drawing/2014/main" id="{A8D349DE-9AD0-4EE8-815F-7F6A7AB0122A}"/>
                </a:ext>
              </a:extLst>
            </p:cNvPr>
            <p:cNvSpPr/>
            <p:nvPr/>
          </p:nvSpPr>
          <p:spPr bwMode="auto">
            <a:xfrm>
              <a:off x="1868810" y="2356565"/>
              <a:ext cx="131151" cy="69433"/>
            </a:xfrm>
            <a:custGeom>
              <a:avLst/>
              <a:gdLst>
                <a:gd name="T0" fmla="*/ 33 w 36"/>
                <a:gd name="T1" fmla="*/ 9 h 19"/>
                <a:gd name="T2" fmla="*/ 23 w 36"/>
                <a:gd name="T3" fmla="*/ 0 h 19"/>
                <a:gd name="T4" fmla="*/ 3 w 36"/>
                <a:gd name="T5" fmla="*/ 9 h 19"/>
                <a:gd name="T6" fmla="*/ 12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6" y="4"/>
                    <a:pt x="32" y="0"/>
                    <a:pt x="23" y="0"/>
                  </a:cubicBezTo>
                  <a:cubicBezTo>
                    <a:pt x="15" y="0"/>
                    <a:pt x="6" y="4"/>
                    <a:pt x="3" y="9"/>
                  </a:cubicBezTo>
                  <a:cubicBezTo>
                    <a:pt x="0" y="15"/>
                    <a:pt x="4" y="19"/>
                    <a:pt x="12" y="19"/>
                  </a:cubicBezTo>
                  <a:cubicBezTo>
                    <a:pt x="21" y="19"/>
                    <a:pt x="30" y="15"/>
                    <a:pt x="33" y="9"/>
                  </a:cubicBezTo>
                  <a:close/>
                </a:path>
              </a:pathLst>
            </a:custGeom>
            <a:grpFill/>
            <a:ln>
              <a:noFill/>
            </a:ln>
          </p:spPr>
          <p:txBody>
            <a:bodyPr anchor="ctr"/>
            <a:lstStyle/>
            <a:p>
              <a:pPr algn="ctr"/>
              <a:endParaRPr/>
            </a:p>
          </p:txBody>
        </p:sp>
        <p:sp>
          <p:nvSpPr>
            <p:cNvPr id="851" name="íṣļiḋé">
              <a:extLst>
                <a:ext uri="{FF2B5EF4-FFF2-40B4-BE49-F238E27FC236}">
                  <a16:creationId xmlns:a16="http://schemas.microsoft.com/office/drawing/2014/main" id="{D69CA108-1781-464D-A7CE-F18569915ECD}"/>
                </a:ext>
              </a:extLst>
            </p:cNvPr>
            <p:cNvSpPr/>
            <p:nvPr/>
          </p:nvSpPr>
          <p:spPr bwMode="auto">
            <a:xfrm>
              <a:off x="2004590" y="2356565"/>
              <a:ext cx="126522" cy="69433"/>
            </a:xfrm>
            <a:custGeom>
              <a:avLst/>
              <a:gdLst>
                <a:gd name="T0" fmla="*/ 33 w 35"/>
                <a:gd name="T1" fmla="*/ 9 h 19"/>
                <a:gd name="T2" fmla="*/ 23 w 35"/>
                <a:gd name="T3" fmla="*/ 0 h 19"/>
                <a:gd name="T4" fmla="*/ 3 w 35"/>
                <a:gd name="T5" fmla="*/ 9 h 19"/>
                <a:gd name="T6" fmla="*/ 12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5" y="4"/>
                    <a:pt x="31" y="0"/>
                    <a:pt x="23" y="0"/>
                  </a:cubicBezTo>
                  <a:cubicBezTo>
                    <a:pt x="15" y="0"/>
                    <a:pt x="6" y="4"/>
                    <a:pt x="3" y="9"/>
                  </a:cubicBezTo>
                  <a:cubicBezTo>
                    <a:pt x="0" y="15"/>
                    <a:pt x="4" y="19"/>
                    <a:pt x="12" y="19"/>
                  </a:cubicBezTo>
                  <a:cubicBezTo>
                    <a:pt x="21" y="19"/>
                    <a:pt x="30" y="15"/>
                    <a:pt x="33" y="9"/>
                  </a:cubicBezTo>
                  <a:close/>
                </a:path>
              </a:pathLst>
            </a:custGeom>
            <a:grpFill/>
            <a:ln>
              <a:noFill/>
            </a:ln>
          </p:spPr>
          <p:txBody>
            <a:bodyPr anchor="ctr"/>
            <a:lstStyle/>
            <a:p>
              <a:pPr algn="ctr"/>
              <a:endParaRPr/>
            </a:p>
          </p:txBody>
        </p:sp>
        <p:sp>
          <p:nvSpPr>
            <p:cNvPr id="852" name="îślïḓê">
              <a:extLst>
                <a:ext uri="{FF2B5EF4-FFF2-40B4-BE49-F238E27FC236}">
                  <a16:creationId xmlns:a16="http://schemas.microsoft.com/office/drawing/2014/main" id="{14BD5041-3E25-4708-A675-8122ABB26813}"/>
                </a:ext>
              </a:extLst>
            </p:cNvPr>
            <p:cNvSpPr/>
            <p:nvPr/>
          </p:nvSpPr>
          <p:spPr bwMode="auto">
            <a:xfrm>
              <a:off x="2135740" y="2356565"/>
              <a:ext cx="131151" cy="69433"/>
            </a:xfrm>
            <a:custGeom>
              <a:avLst/>
              <a:gdLst>
                <a:gd name="T0" fmla="*/ 33 w 36"/>
                <a:gd name="T1" fmla="*/ 9 h 19"/>
                <a:gd name="T2" fmla="*/ 23 w 36"/>
                <a:gd name="T3" fmla="*/ 0 h 19"/>
                <a:gd name="T4" fmla="*/ 3 w 36"/>
                <a:gd name="T5" fmla="*/ 9 h 19"/>
                <a:gd name="T6" fmla="*/ 13 w 36"/>
                <a:gd name="T7" fmla="*/ 19 h 19"/>
                <a:gd name="T8" fmla="*/ 33 w 36"/>
                <a:gd name="T9" fmla="*/ 9 h 19"/>
              </a:gdLst>
              <a:ahLst/>
              <a:cxnLst>
                <a:cxn ang="0">
                  <a:pos x="T0" y="T1"/>
                </a:cxn>
                <a:cxn ang="0">
                  <a:pos x="T2" y="T3"/>
                </a:cxn>
                <a:cxn ang="0">
                  <a:pos x="T4" y="T5"/>
                </a:cxn>
                <a:cxn ang="0">
                  <a:pos x="T6" y="T7"/>
                </a:cxn>
                <a:cxn ang="0">
                  <a:pos x="T8" y="T9"/>
                </a:cxn>
              </a:cxnLst>
              <a:rect l="0" t="0" r="r" b="b"/>
              <a:pathLst>
                <a:path w="36" h="19">
                  <a:moveTo>
                    <a:pt x="33" y="9"/>
                  </a:moveTo>
                  <a:cubicBezTo>
                    <a:pt x="36" y="4"/>
                    <a:pt x="32" y="0"/>
                    <a:pt x="23" y="0"/>
                  </a:cubicBezTo>
                  <a:cubicBezTo>
                    <a:pt x="15" y="0"/>
                    <a:pt x="6" y="4"/>
                    <a:pt x="3" y="9"/>
                  </a:cubicBezTo>
                  <a:cubicBezTo>
                    <a:pt x="0" y="15"/>
                    <a:pt x="5" y="19"/>
                    <a:pt x="13" y="19"/>
                  </a:cubicBezTo>
                  <a:cubicBezTo>
                    <a:pt x="21" y="19"/>
                    <a:pt x="31" y="15"/>
                    <a:pt x="33" y="9"/>
                  </a:cubicBezTo>
                  <a:close/>
                </a:path>
              </a:pathLst>
            </a:custGeom>
            <a:grpFill/>
            <a:ln>
              <a:noFill/>
            </a:ln>
          </p:spPr>
          <p:txBody>
            <a:bodyPr anchor="ctr"/>
            <a:lstStyle/>
            <a:p>
              <a:pPr algn="ctr"/>
              <a:endParaRPr/>
            </a:p>
          </p:txBody>
        </p:sp>
        <p:sp>
          <p:nvSpPr>
            <p:cNvPr id="853" name="ï$ļïḓè">
              <a:extLst>
                <a:ext uri="{FF2B5EF4-FFF2-40B4-BE49-F238E27FC236}">
                  <a16:creationId xmlns:a16="http://schemas.microsoft.com/office/drawing/2014/main" id="{9FD14561-6746-440D-8917-078B243FABCF}"/>
                </a:ext>
              </a:extLst>
            </p:cNvPr>
            <p:cNvSpPr/>
            <p:nvPr/>
          </p:nvSpPr>
          <p:spPr bwMode="auto">
            <a:xfrm>
              <a:off x="1817893" y="2439884"/>
              <a:ext cx="135779" cy="74061"/>
            </a:xfrm>
            <a:custGeom>
              <a:avLst/>
              <a:gdLst>
                <a:gd name="T0" fmla="*/ 33 w 37"/>
                <a:gd name="T1" fmla="*/ 10 h 20"/>
                <a:gd name="T2" fmla="*/ 24 w 37"/>
                <a:gd name="T3" fmla="*/ 0 h 20"/>
                <a:gd name="T4" fmla="*/ 3 w 37"/>
                <a:gd name="T5" fmla="*/ 10 h 20"/>
                <a:gd name="T6" fmla="*/ 13 w 37"/>
                <a:gd name="T7" fmla="*/ 20 h 20"/>
                <a:gd name="T8" fmla="*/ 33 w 37"/>
                <a:gd name="T9" fmla="*/ 10 h 20"/>
              </a:gdLst>
              <a:ahLst/>
              <a:cxnLst>
                <a:cxn ang="0">
                  <a:pos x="T0" y="T1"/>
                </a:cxn>
                <a:cxn ang="0">
                  <a:pos x="T2" y="T3"/>
                </a:cxn>
                <a:cxn ang="0">
                  <a:pos x="T4" y="T5"/>
                </a:cxn>
                <a:cxn ang="0">
                  <a:pos x="T6" y="T7"/>
                </a:cxn>
                <a:cxn ang="0">
                  <a:pos x="T8" y="T9"/>
                </a:cxn>
              </a:cxnLst>
              <a:rect l="0" t="0" r="r" b="b"/>
              <a:pathLst>
                <a:path w="37" h="20">
                  <a:moveTo>
                    <a:pt x="33" y="10"/>
                  </a:moveTo>
                  <a:cubicBezTo>
                    <a:pt x="37" y="5"/>
                    <a:pt x="32" y="0"/>
                    <a:pt x="24" y="0"/>
                  </a:cubicBezTo>
                  <a:cubicBezTo>
                    <a:pt x="16" y="0"/>
                    <a:pt x="6" y="5"/>
                    <a:pt x="3" y="10"/>
                  </a:cubicBezTo>
                  <a:cubicBezTo>
                    <a:pt x="0" y="16"/>
                    <a:pt x="4" y="20"/>
                    <a:pt x="13" y="20"/>
                  </a:cubicBezTo>
                  <a:cubicBezTo>
                    <a:pt x="21" y="20"/>
                    <a:pt x="30" y="16"/>
                    <a:pt x="33" y="10"/>
                  </a:cubicBezTo>
                  <a:close/>
                </a:path>
              </a:pathLst>
            </a:custGeom>
            <a:grpFill/>
            <a:ln>
              <a:noFill/>
            </a:ln>
          </p:spPr>
          <p:txBody>
            <a:bodyPr anchor="ctr"/>
            <a:lstStyle/>
            <a:p>
              <a:pPr algn="ctr"/>
              <a:endParaRPr/>
            </a:p>
          </p:txBody>
        </p:sp>
        <p:sp>
          <p:nvSpPr>
            <p:cNvPr id="854" name="î$lîḋê">
              <a:extLst>
                <a:ext uri="{FF2B5EF4-FFF2-40B4-BE49-F238E27FC236}">
                  <a16:creationId xmlns:a16="http://schemas.microsoft.com/office/drawing/2014/main" id="{78D6EC6E-7CCA-4DD2-B730-452EFD27BA66}"/>
                </a:ext>
              </a:extLst>
            </p:cNvPr>
            <p:cNvSpPr/>
            <p:nvPr/>
          </p:nvSpPr>
          <p:spPr bwMode="auto">
            <a:xfrm>
              <a:off x="1953672" y="2439884"/>
              <a:ext cx="134237" cy="74061"/>
            </a:xfrm>
            <a:custGeom>
              <a:avLst/>
              <a:gdLst>
                <a:gd name="T0" fmla="*/ 34 w 37"/>
                <a:gd name="T1" fmla="*/ 10 h 20"/>
                <a:gd name="T2" fmla="*/ 24 w 37"/>
                <a:gd name="T3" fmla="*/ 0 h 20"/>
                <a:gd name="T4" fmla="*/ 3 w 37"/>
                <a:gd name="T5" fmla="*/ 10 h 20"/>
                <a:gd name="T6" fmla="*/ 1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5"/>
                    <a:pt x="32" y="0"/>
                    <a:pt x="24" y="0"/>
                  </a:cubicBezTo>
                  <a:cubicBezTo>
                    <a:pt x="16" y="0"/>
                    <a:pt x="6" y="5"/>
                    <a:pt x="3" y="10"/>
                  </a:cubicBezTo>
                  <a:cubicBezTo>
                    <a:pt x="0" y="16"/>
                    <a:pt x="5" y="20"/>
                    <a:pt x="13" y="20"/>
                  </a:cubicBezTo>
                  <a:cubicBezTo>
                    <a:pt x="21" y="20"/>
                    <a:pt x="31" y="16"/>
                    <a:pt x="34" y="10"/>
                  </a:cubicBezTo>
                  <a:close/>
                </a:path>
              </a:pathLst>
            </a:custGeom>
            <a:grpFill/>
            <a:ln>
              <a:noFill/>
            </a:ln>
          </p:spPr>
          <p:txBody>
            <a:bodyPr anchor="ctr"/>
            <a:lstStyle/>
            <a:p>
              <a:pPr algn="ctr"/>
              <a:endParaRPr/>
            </a:p>
          </p:txBody>
        </p:sp>
        <p:sp>
          <p:nvSpPr>
            <p:cNvPr id="855" name="îṡḷîdê">
              <a:extLst>
                <a:ext uri="{FF2B5EF4-FFF2-40B4-BE49-F238E27FC236}">
                  <a16:creationId xmlns:a16="http://schemas.microsoft.com/office/drawing/2014/main" id="{13F8F0C4-8FC0-4CA1-BE18-4DE9E590B8CA}"/>
                </a:ext>
              </a:extLst>
            </p:cNvPr>
            <p:cNvSpPr/>
            <p:nvPr/>
          </p:nvSpPr>
          <p:spPr bwMode="auto">
            <a:xfrm>
              <a:off x="2090995" y="2439884"/>
              <a:ext cx="132693" cy="74061"/>
            </a:xfrm>
            <a:custGeom>
              <a:avLst/>
              <a:gdLst>
                <a:gd name="T0" fmla="*/ 33 w 36"/>
                <a:gd name="T1" fmla="*/ 10 h 20"/>
                <a:gd name="T2" fmla="*/ 23 w 36"/>
                <a:gd name="T3" fmla="*/ 0 h 20"/>
                <a:gd name="T4" fmla="*/ 2 w 36"/>
                <a:gd name="T5" fmla="*/ 10 h 20"/>
                <a:gd name="T6" fmla="*/ 12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5"/>
                    <a:pt x="31" y="0"/>
                    <a:pt x="23" y="0"/>
                  </a:cubicBezTo>
                  <a:cubicBezTo>
                    <a:pt x="15" y="0"/>
                    <a:pt x="5" y="5"/>
                    <a:pt x="2" y="10"/>
                  </a:cubicBezTo>
                  <a:cubicBezTo>
                    <a:pt x="0" y="16"/>
                    <a:pt x="4" y="20"/>
                    <a:pt x="12" y="20"/>
                  </a:cubicBezTo>
                  <a:cubicBezTo>
                    <a:pt x="21" y="20"/>
                    <a:pt x="30" y="16"/>
                    <a:pt x="33" y="10"/>
                  </a:cubicBezTo>
                  <a:close/>
                </a:path>
              </a:pathLst>
            </a:custGeom>
            <a:grpFill/>
            <a:ln>
              <a:noFill/>
            </a:ln>
          </p:spPr>
          <p:txBody>
            <a:bodyPr anchor="ctr"/>
            <a:lstStyle/>
            <a:p>
              <a:pPr algn="ctr"/>
              <a:endParaRPr/>
            </a:p>
          </p:txBody>
        </p:sp>
        <p:sp>
          <p:nvSpPr>
            <p:cNvPr id="856" name="îṩļïďé">
              <a:extLst>
                <a:ext uri="{FF2B5EF4-FFF2-40B4-BE49-F238E27FC236}">
                  <a16:creationId xmlns:a16="http://schemas.microsoft.com/office/drawing/2014/main" id="{BCCC163E-12F0-4BB4-8A42-5E76EE5ACB99}"/>
                </a:ext>
              </a:extLst>
            </p:cNvPr>
            <p:cNvSpPr/>
            <p:nvPr/>
          </p:nvSpPr>
          <p:spPr bwMode="auto">
            <a:xfrm>
              <a:off x="1766976" y="2532461"/>
              <a:ext cx="134237" cy="72519"/>
            </a:xfrm>
            <a:custGeom>
              <a:avLst/>
              <a:gdLst>
                <a:gd name="T0" fmla="*/ 34 w 37"/>
                <a:gd name="T1" fmla="*/ 10 h 20"/>
                <a:gd name="T2" fmla="*/ 24 w 37"/>
                <a:gd name="T3" fmla="*/ 0 h 20"/>
                <a:gd name="T4" fmla="*/ 3 w 37"/>
                <a:gd name="T5" fmla="*/ 10 h 20"/>
                <a:gd name="T6" fmla="*/ 1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4"/>
                    <a:pt x="33" y="0"/>
                    <a:pt x="24" y="0"/>
                  </a:cubicBezTo>
                  <a:cubicBezTo>
                    <a:pt x="16" y="0"/>
                    <a:pt x="6" y="4"/>
                    <a:pt x="3" y="10"/>
                  </a:cubicBezTo>
                  <a:cubicBezTo>
                    <a:pt x="0" y="15"/>
                    <a:pt x="4" y="20"/>
                    <a:pt x="13" y="20"/>
                  </a:cubicBezTo>
                  <a:cubicBezTo>
                    <a:pt x="21" y="20"/>
                    <a:pt x="31" y="15"/>
                    <a:pt x="34" y="10"/>
                  </a:cubicBezTo>
                  <a:close/>
                </a:path>
              </a:pathLst>
            </a:custGeom>
            <a:grpFill/>
            <a:ln>
              <a:noFill/>
            </a:ln>
          </p:spPr>
          <p:txBody>
            <a:bodyPr anchor="ctr"/>
            <a:lstStyle/>
            <a:p>
              <a:pPr algn="ctr"/>
              <a:endParaRPr/>
            </a:p>
          </p:txBody>
        </p:sp>
        <p:sp>
          <p:nvSpPr>
            <p:cNvPr id="857" name="iŝliḍè">
              <a:extLst>
                <a:ext uri="{FF2B5EF4-FFF2-40B4-BE49-F238E27FC236}">
                  <a16:creationId xmlns:a16="http://schemas.microsoft.com/office/drawing/2014/main" id="{224149C3-6E1C-4214-A6DD-0C7734046C9E}"/>
                </a:ext>
              </a:extLst>
            </p:cNvPr>
            <p:cNvSpPr/>
            <p:nvPr/>
          </p:nvSpPr>
          <p:spPr bwMode="auto">
            <a:xfrm>
              <a:off x="1905841" y="2532461"/>
              <a:ext cx="131151" cy="72519"/>
            </a:xfrm>
            <a:custGeom>
              <a:avLst/>
              <a:gdLst>
                <a:gd name="T0" fmla="*/ 33 w 36"/>
                <a:gd name="T1" fmla="*/ 10 h 20"/>
                <a:gd name="T2" fmla="*/ 24 w 36"/>
                <a:gd name="T3" fmla="*/ 0 h 20"/>
                <a:gd name="T4" fmla="*/ 3 w 36"/>
                <a:gd name="T5" fmla="*/ 10 h 20"/>
                <a:gd name="T6" fmla="*/ 12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4"/>
                    <a:pt x="32" y="0"/>
                    <a:pt x="24" y="0"/>
                  </a:cubicBezTo>
                  <a:cubicBezTo>
                    <a:pt x="15" y="0"/>
                    <a:pt x="6" y="4"/>
                    <a:pt x="3" y="10"/>
                  </a:cubicBezTo>
                  <a:cubicBezTo>
                    <a:pt x="0" y="15"/>
                    <a:pt x="4" y="20"/>
                    <a:pt x="12" y="20"/>
                  </a:cubicBezTo>
                  <a:cubicBezTo>
                    <a:pt x="21" y="20"/>
                    <a:pt x="30" y="15"/>
                    <a:pt x="33" y="10"/>
                  </a:cubicBezTo>
                  <a:close/>
                </a:path>
              </a:pathLst>
            </a:custGeom>
            <a:grpFill/>
            <a:ln>
              <a:noFill/>
            </a:ln>
          </p:spPr>
          <p:txBody>
            <a:bodyPr anchor="ctr"/>
            <a:lstStyle/>
            <a:p>
              <a:pPr algn="ctr"/>
              <a:endParaRPr/>
            </a:p>
          </p:txBody>
        </p:sp>
        <p:sp>
          <p:nvSpPr>
            <p:cNvPr id="858" name="ïṣḻîdè">
              <a:extLst>
                <a:ext uri="{FF2B5EF4-FFF2-40B4-BE49-F238E27FC236}">
                  <a16:creationId xmlns:a16="http://schemas.microsoft.com/office/drawing/2014/main" id="{5CCBA1B6-8E37-44FC-B80F-51133514CDE6}"/>
                </a:ext>
              </a:extLst>
            </p:cNvPr>
            <p:cNvSpPr/>
            <p:nvPr/>
          </p:nvSpPr>
          <p:spPr bwMode="auto">
            <a:xfrm>
              <a:off x="2040077" y="2532461"/>
              <a:ext cx="135779" cy="72519"/>
            </a:xfrm>
            <a:custGeom>
              <a:avLst/>
              <a:gdLst>
                <a:gd name="T0" fmla="*/ 34 w 37"/>
                <a:gd name="T1" fmla="*/ 10 h 20"/>
                <a:gd name="T2" fmla="*/ 24 w 37"/>
                <a:gd name="T3" fmla="*/ 0 h 20"/>
                <a:gd name="T4" fmla="*/ 3 w 37"/>
                <a:gd name="T5" fmla="*/ 10 h 20"/>
                <a:gd name="T6" fmla="*/ 1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4"/>
                    <a:pt x="33" y="0"/>
                    <a:pt x="24" y="0"/>
                  </a:cubicBezTo>
                  <a:cubicBezTo>
                    <a:pt x="16" y="0"/>
                    <a:pt x="6" y="4"/>
                    <a:pt x="3" y="10"/>
                  </a:cubicBezTo>
                  <a:cubicBezTo>
                    <a:pt x="0" y="15"/>
                    <a:pt x="5" y="20"/>
                    <a:pt x="13" y="20"/>
                  </a:cubicBezTo>
                  <a:cubicBezTo>
                    <a:pt x="22" y="20"/>
                    <a:pt x="31" y="15"/>
                    <a:pt x="34" y="10"/>
                  </a:cubicBezTo>
                  <a:close/>
                </a:path>
              </a:pathLst>
            </a:custGeom>
            <a:grpFill/>
            <a:ln>
              <a:noFill/>
            </a:ln>
          </p:spPr>
          <p:txBody>
            <a:bodyPr anchor="ctr"/>
            <a:lstStyle/>
            <a:p>
              <a:pPr algn="ctr"/>
              <a:endParaRPr/>
            </a:p>
          </p:txBody>
        </p:sp>
        <p:sp>
          <p:nvSpPr>
            <p:cNvPr id="859" name="íş1íḋé">
              <a:extLst>
                <a:ext uri="{FF2B5EF4-FFF2-40B4-BE49-F238E27FC236}">
                  <a16:creationId xmlns:a16="http://schemas.microsoft.com/office/drawing/2014/main" id="{AA044508-2E11-4C7D-BCBD-00AF9A7883B8}"/>
                </a:ext>
              </a:extLst>
            </p:cNvPr>
            <p:cNvSpPr/>
            <p:nvPr/>
          </p:nvSpPr>
          <p:spPr bwMode="auto">
            <a:xfrm>
              <a:off x="1850295" y="2623494"/>
              <a:ext cx="138865" cy="72519"/>
            </a:xfrm>
            <a:custGeom>
              <a:avLst/>
              <a:gdLst>
                <a:gd name="T0" fmla="*/ 35 w 38"/>
                <a:gd name="T1" fmla="*/ 10 h 20"/>
                <a:gd name="T2" fmla="*/ 25 w 38"/>
                <a:gd name="T3" fmla="*/ 0 h 20"/>
                <a:gd name="T4" fmla="*/ 4 w 38"/>
                <a:gd name="T5" fmla="*/ 10 h 20"/>
                <a:gd name="T6" fmla="*/ 14 w 38"/>
                <a:gd name="T7" fmla="*/ 20 h 20"/>
                <a:gd name="T8" fmla="*/ 35 w 38"/>
                <a:gd name="T9" fmla="*/ 10 h 20"/>
              </a:gdLst>
              <a:ahLst/>
              <a:cxnLst>
                <a:cxn ang="0">
                  <a:pos x="T0" y="T1"/>
                </a:cxn>
                <a:cxn ang="0">
                  <a:pos x="T2" y="T3"/>
                </a:cxn>
                <a:cxn ang="0">
                  <a:pos x="T4" y="T5"/>
                </a:cxn>
                <a:cxn ang="0">
                  <a:pos x="T6" y="T7"/>
                </a:cxn>
                <a:cxn ang="0">
                  <a:pos x="T8" y="T9"/>
                </a:cxn>
              </a:cxnLst>
              <a:rect l="0" t="0" r="r" b="b"/>
              <a:pathLst>
                <a:path w="38" h="20">
                  <a:moveTo>
                    <a:pt x="35" y="10"/>
                  </a:moveTo>
                  <a:cubicBezTo>
                    <a:pt x="38" y="4"/>
                    <a:pt x="34" y="0"/>
                    <a:pt x="25" y="0"/>
                  </a:cubicBezTo>
                  <a:cubicBezTo>
                    <a:pt x="16" y="0"/>
                    <a:pt x="7" y="4"/>
                    <a:pt x="4" y="10"/>
                  </a:cubicBezTo>
                  <a:cubicBezTo>
                    <a:pt x="0" y="16"/>
                    <a:pt x="5" y="20"/>
                    <a:pt x="14" y="20"/>
                  </a:cubicBezTo>
                  <a:cubicBezTo>
                    <a:pt x="22" y="20"/>
                    <a:pt x="32" y="16"/>
                    <a:pt x="35" y="10"/>
                  </a:cubicBezTo>
                  <a:close/>
                </a:path>
              </a:pathLst>
            </a:custGeom>
            <a:grpFill/>
            <a:ln>
              <a:noFill/>
            </a:ln>
          </p:spPr>
          <p:txBody>
            <a:bodyPr anchor="ctr"/>
            <a:lstStyle/>
            <a:p>
              <a:pPr algn="ctr"/>
              <a:endParaRPr/>
            </a:p>
          </p:txBody>
        </p:sp>
        <p:sp>
          <p:nvSpPr>
            <p:cNvPr id="860" name="iṣlîḑê">
              <a:extLst>
                <a:ext uri="{FF2B5EF4-FFF2-40B4-BE49-F238E27FC236}">
                  <a16:creationId xmlns:a16="http://schemas.microsoft.com/office/drawing/2014/main" id="{11FA5B02-82AC-4564-842C-5B27C62CCB61}"/>
                </a:ext>
              </a:extLst>
            </p:cNvPr>
            <p:cNvSpPr/>
            <p:nvPr/>
          </p:nvSpPr>
          <p:spPr bwMode="auto">
            <a:xfrm>
              <a:off x="1993789" y="2623494"/>
              <a:ext cx="134237" cy="72519"/>
            </a:xfrm>
            <a:custGeom>
              <a:avLst/>
              <a:gdLst>
                <a:gd name="T0" fmla="*/ 34 w 37"/>
                <a:gd name="T1" fmla="*/ 10 h 20"/>
                <a:gd name="T2" fmla="*/ 24 w 37"/>
                <a:gd name="T3" fmla="*/ 0 h 20"/>
                <a:gd name="T4" fmla="*/ 3 w 37"/>
                <a:gd name="T5" fmla="*/ 10 h 20"/>
                <a:gd name="T6" fmla="*/ 13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4"/>
                    <a:pt x="32" y="0"/>
                    <a:pt x="24" y="0"/>
                  </a:cubicBezTo>
                  <a:cubicBezTo>
                    <a:pt x="15" y="0"/>
                    <a:pt x="6" y="4"/>
                    <a:pt x="3" y="10"/>
                  </a:cubicBezTo>
                  <a:cubicBezTo>
                    <a:pt x="0" y="16"/>
                    <a:pt x="4" y="20"/>
                    <a:pt x="13" y="20"/>
                  </a:cubicBezTo>
                  <a:cubicBezTo>
                    <a:pt x="22" y="20"/>
                    <a:pt x="31" y="16"/>
                    <a:pt x="34" y="10"/>
                  </a:cubicBezTo>
                  <a:close/>
                </a:path>
              </a:pathLst>
            </a:custGeom>
            <a:grpFill/>
            <a:ln>
              <a:noFill/>
            </a:ln>
          </p:spPr>
          <p:txBody>
            <a:bodyPr anchor="ctr"/>
            <a:lstStyle/>
            <a:p>
              <a:pPr algn="ctr"/>
              <a:endParaRPr/>
            </a:p>
          </p:txBody>
        </p:sp>
        <p:sp>
          <p:nvSpPr>
            <p:cNvPr id="861" name="ïslíḋe">
              <a:extLst>
                <a:ext uri="{FF2B5EF4-FFF2-40B4-BE49-F238E27FC236}">
                  <a16:creationId xmlns:a16="http://schemas.microsoft.com/office/drawing/2014/main" id="{EE2EB790-0F63-43DC-A971-85BD01F7F045}"/>
                </a:ext>
              </a:extLst>
            </p:cNvPr>
            <p:cNvSpPr/>
            <p:nvPr/>
          </p:nvSpPr>
          <p:spPr bwMode="auto">
            <a:xfrm>
              <a:off x="1942872" y="2714528"/>
              <a:ext cx="137323" cy="80233"/>
            </a:xfrm>
            <a:custGeom>
              <a:avLst/>
              <a:gdLst>
                <a:gd name="T0" fmla="*/ 35 w 38"/>
                <a:gd name="T1" fmla="*/ 11 h 22"/>
                <a:gd name="T2" fmla="*/ 24 w 38"/>
                <a:gd name="T3" fmla="*/ 0 h 22"/>
                <a:gd name="T4" fmla="*/ 3 w 38"/>
                <a:gd name="T5" fmla="*/ 11 h 22"/>
                <a:gd name="T6" fmla="*/ 13 w 38"/>
                <a:gd name="T7" fmla="*/ 22 h 22"/>
                <a:gd name="T8" fmla="*/ 35 w 38"/>
                <a:gd name="T9" fmla="*/ 11 h 22"/>
              </a:gdLst>
              <a:ahLst/>
              <a:cxnLst>
                <a:cxn ang="0">
                  <a:pos x="T0" y="T1"/>
                </a:cxn>
                <a:cxn ang="0">
                  <a:pos x="T2" y="T3"/>
                </a:cxn>
                <a:cxn ang="0">
                  <a:pos x="T4" y="T5"/>
                </a:cxn>
                <a:cxn ang="0">
                  <a:pos x="T6" y="T7"/>
                </a:cxn>
                <a:cxn ang="0">
                  <a:pos x="T8" y="T9"/>
                </a:cxn>
              </a:cxnLst>
              <a:rect l="0" t="0" r="r" b="b"/>
              <a:pathLst>
                <a:path w="38" h="22">
                  <a:moveTo>
                    <a:pt x="35" y="11"/>
                  </a:moveTo>
                  <a:cubicBezTo>
                    <a:pt x="38" y="5"/>
                    <a:pt x="33" y="0"/>
                    <a:pt x="24" y="0"/>
                  </a:cubicBezTo>
                  <a:cubicBezTo>
                    <a:pt x="16" y="0"/>
                    <a:pt x="6" y="5"/>
                    <a:pt x="3" y="11"/>
                  </a:cubicBezTo>
                  <a:cubicBezTo>
                    <a:pt x="0" y="17"/>
                    <a:pt x="4" y="22"/>
                    <a:pt x="13" y="22"/>
                  </a:cubicBezTo>
                  <a:cubicBezTo>
                    <a:pt x="22" y="22"/>
                    <a:pt x="31" y="17"/>
                    <a:pt x="35" y="11"/>
                  </a:cubicBezTo>
                  <a:close/>
                </a:path>
              </a:pathLst>
            </a:custGeom>
            <a:grpFill/>
            <a:ln>
              <a:noFill/>
            </a:ln>
          </p:spPr>
          <p:txBody>
            <a:bodyPr anchor="ctr"/>
            <a:lstStyle/>
            <a:p>
              <a:pPr algn="ctr"/>
              <a:endParaRPr/>
            </a:p>
          </p:txBody>
        </p:sp>
        <p:sp>
          <p:nvSpPr>
            <p:cNvPr id="862" name="işlïḓe">
              <a:extLst>
                <a:ext uri="{FF2B5EF4-FFF2-40B4-BE49-F238E27FC236}">
                  <a16:creationId xmlns:a16="http://schemas.microsoft.com/office/drawing/2014/main" id="{C424F3D3-5027-4D30-A9F0-B4B8D1DFCDB2}"/>
                </a:ext>
              </a:extLst>
            </p:cNvPr>
            <p:cNvSpPr/>
            <p:nvPr/>
          </p:nvSpPr>
          <p:spPr bwMode="auto">
            <a:xfrm>
              <a:off x="2084823" y="2714528"/>
              <a:ext cx="134237" cy="80233"/>
            </a:xfrm>
            <a:custGeom>
              <a:avLst/>
              <a:gdLst>
                <a:gd name="T0" fmla="*/ 34 w 37"/>
                <a:gd name="T1" fmla="*/ 11 h 22"/>
                <a:gd name="T2" fmla="*/ 24 w 37"/>
                <a:gd name="T3" fmla="*/ 0 h 22"/>
                <a:gd name="T4" fmla="*/ 3 w 37"/>
                <a:gd name="T5" fmla="*/ 11 h 22"/>
                <a:gd name="T6" fmla="*/ 13 w 37"/>
                <a:gd name="T7" fmla="*/ 22 h 22"/>
                <a:gd name="T8" fmla="*/ 34 w 37"/>
                <a:gd name="T9" fmla="*/ 11 h 22"/>
              </a:gdLst>
              <a:ahLst/>
              <a:cxnLst>
                <a:cxn ang="0">
                  <a:pos x="T0" y="T1"/>
                </a:cxn>
                <a:cxn ang="0">
                  <a:pos x="T2" y="T3"/>
                </a:cxn>
                <a:cxn ang="0">
                  <a:pos x="T4" y="T5"/>
                </a:cxn>
                <a:cxn ang="0">
                  <a:pos x="T6" y="T7"/>
                </a:cxn>
                <a:cxn ang="0">
                  <a:pos x="T8" y="T9"/>
                </a:cxn>
              </a:cxnLst>
              <a:rect l="0" t="0" r="r" b="b"/>
              <a:pathLst>
                <a:path w="37" h="22">
                  <a:moveTo>
                    <a:pt x="34" y="11"/>
                  </a:moveTo>
                  <a:cubicBezTo>
                    <a:pt x="37" y="5"/>
                    <a:pt x="33" y="0"/>
                    <a:pt x="24" y="0"/>
                  </a:cubicBezTo>
                  <a:cubicBezTo>
                    <a:pt x="15" y="0"/>
                    <a:pt x="6" y="5"/>
                    <a:pt x="3" y="11"/>
                  </a:cubicBezTo>
                  <a:cubicBezTo>
                    <a:pt x="0" y="17"/>
                    <a:pt x="4" y="22"/>
                    <a:pt x="13" y="22"/>
                  </a:cubicBezTo>
                  <a:cubicBezTo>
                    <a:pt x="22" y="22"/>
                    <a:pt x="31" y="17"/>
                    <a:pt x="34" y="11"/>
                  </a:cubicBezTo>
                  <a:close/>
                </a:path>
              </a:pathLst>
            </a:custGeom>
            <a:grpFill/>
            <a:ln>
              <a:noFill/>
            </a:ln>
          </p:spPr>
          <p:txBody>
            <a:bodyPr anchor="ctr"/>
            <a:lstStyle/>
            <a:p>
              <a:pPr algn="ctr"/>
              <a:endParaRPr/>
            </a:p>
          </p:txBody>
        </p:sp>
        <p:sp>
          <p:nvSpPr>
            <p:cNvPr id="863" name="iśḷïḑé">
              <a:extLst>
                <a:ext uri="{FF2B5EF4-FFF2-40B4-BE49-F238E27FC236}">
                  <a16:creationId xmlns:a16="http://schemas.microsoft.com/office/drawing/2014/main" id="{14093F5F-DE6D-4D76-BE4F-459E799A2BAB}"/>
                </a:ext>
              </a:extLst>
            </p:cNvPr>
            <p:cNvSpPr/>
            <p:nvPr/>
          </p:nvSpPr>
          <p:spPr bwMode="auto">
            <a:xfrm>
              <a:off x="2033905" y="2810191"/>
              <a:ext cx="137323" cy="80233"/>
            </a:xfrm>
            <a:custGeom>
              <a:avLst/>
              <a:gdLst>
                <a:gd name="T0" fmla="*/ 35 w 38"/>
                <a:gd name="T1" fmla="*/ 11 h 22"/>
                <a:gd name="T2" fmla="*/ 25 w 38"/>
                <a:gd name="T3" fmla="*/ 0 h 22"/>
                <a:gd name="T4" fmla="*/ 3 w 38"/>
                <a:gd name="T5" fmla="*/ 11 h 22"/>
                <a:gd name="T6" fmla="*/ 13 w 38"/>
                <a:gd name="T7" fmla="*/ 22 h 22"/>
                <a:gd name="T8" fmla="*/ 35 w 38"/>
                <a:gd name="T9" fmla="*/ 11 h 22"/>
              </a:gdLst>
              <a:ahLst/>
              <a:cxnLst>
                <a:cxn ang="0">
                  <a:pos x="T0" y="T1"/>
                </a:cxn>
                <a:cxn ang="0">
                  <a:pos x="T2" y="T3"/>
                </a:cxn>
                <a:cxn ang="0">
                  <a:pos x="T4" y="T5"/>
                </a:cxn>
                <a:cxn ang="0">
                  <a:pos x="T6" y="T7"/>
                </a:cxn>
                <a:cxn ang="0">
                  <a:pos x="T8" y="T9"/>
                </a:cxn>
              </a:cxnLst>
              <a:rect l="0" t="0" r="r" b="b"/>
              <a:pathLst>
                <a:path w="38" h="22">
                  <a:moveTo>
                    <a:pt x="35" y="11"/>
                  </a:moveTo>
                  <a:cubicBezTo>
                    <a:pt x="38" y="5"/>
                    <a:pt x="33" y="0"/>
                    <a:pt x="25" y="0"/>
                  </a:cubicBezTo>
                  <a:cubicBezTo>
                    <a:pt x="16" y="0"/>
                    <a:pt x="6" y="5"/>
                    <a:pt x="3" y="11"/>
                  </a:cubicBezTo>
                  <a:cubicBezTo>
                    <a:pt x="0" y="17"/>
                    <a:pt x="4" y="22"/>
                    <a:pt x="13" y="22"/>
                  </a:cubicBezTo>
                  <a:cubicBezTo>
                    <a:pt x="22" y="22"/>
                    <a:pt x="32" y="17"/>
                    <a:pt x="35" y="11"/>
                  </a:cubicBezTo>
                  <a:close/>
                </a:path>
              </a:pathLst>
            </a:custGeom>
            <a:grpFill/>
            <a:ln>
              <a:noFill/>
            </a:ln>
          </p:spPr>
          <p:txBody>
            <a:bodyPr anchor="ctr"/>
            <a:lstStyle/>
            <a:p>
              <a:pPr algn="ctr"/>
              <a:endParaRPr/>
            </a:p>
          </p:txBody>
        </p:sp>
        <p:sp>
          <p:nvSpPr>
            <p:cNvPr id="864" name="iSlíde">
              <a:extLst>
                <a:ext uri="{FF2B5EF4-FFF2-40B4-BE49-F238E27FC236}">
                  <a16:creationId xmlns:a16="http://schemas.microsoft.com/office/drawing/2014/main" id="{FD2333E9-1511-49F3-AE6A-0930BFCD9953}"/>
                </a:ext>
              </a:extLst>
            </p:cNvPr>
            <p:cNvSpPr/>
            <p:nvPr/>
          </p:nvSpPr>
          <p:spPr bwMode="auto">
            <a:xfrm>
              <a:off x="2718973" y="1734757"/>
              <a:ext cx="114178" cy="58632"/>
            </a:xfrm>
            <a:custGeom>
              <a:avLst/>
              <a:gdLst>
                <a:gd name="T0" fmla="*/ 29 w 31"/>
                <a:gd name="T1" fmla="*/ 8 h 16"/>
                <a:gd name="T2" fmla="*/ 20 w 31"/>
                <a:gd name="T3" fmla="*/ 0 h 16"/>
                <a:gd name="T4" fmla="*/ 2 w 31"/>
                <a:gd name="T5" fmla="*/ 8 h 16"/>
                <a:gd name="T6" fmla="*/ 12 w 31"/>
                <a:gd name="T7" fmla="*/ 16 h 16"/>
                <a:gd name="T8" fmla="*/ 29 w 31"/>
                <a:gd name="T9" fmla="*/ 8 h 16"/>
              </a:gdLst>
              <a:ahLst/>
              <a:cxnLst>
                <a:cxn ang="0">
                  <a:pos x="T0" y="T1"/>
                </a:cxn>
                <a:cxn ang="0">
                  <a:pos x="T2" y="T3"/>
                </a:cxn>
                <a:cxn ang="0">
                  <a:pos x="T4" y="T5"/>
                </a:cxn>
                <a:cxn ang="0">
                  <a:pos x="T6" y="T7"/>
                </a:cxn>
                <a:cxn ang="0">
                  <a:pos x="T8" y="T9"/>
                </a:cxn>
              </a:cxnLst>
              <a:rect l="0" t="0" r="r" b="b"/>
              <a:pathLst>
                <a:path w="31" h="16">
                  <a:moveTo>
                    <a:pt x="29" y="8"/>
                  </a:moveTo>
                  <a:cubicBezTo>
                    <a:pt x="31" y="3"/>
                    <a:pt x="27" y="0"/>
                    <a:pt x="20" y="0"/>
                  </a:cubicBezTo>
                  <a:cubicBezTo>
                    <a:pt x="12" y="0"/>
                    <a:pt x="4" y="3"/>
                    <a:pt x="2" y="8"/>
                  </a:cubicBezTo>
                  <a:cubicBezTo>
                    <a:pt x="0" y="12"/>
                    <a:pt x="4" y="16"/>
                    <a:pt x="12" y="16"/>
                  </a:cubicBezTo>
                  <a:cubicBezTo>
                    <a:pt x="19" y="16"/>
                    <a:pt x="27" y="12"/>
                    <a:pt x="29" y="8"/>
                  </a:cubicBezTo>
                  <a:close/>
                </a:path>
              </a:pathLst>
            </a:custGeom>
            <a:grpFill/>
            <a:ln>
              <a:noFill/>
            </a:ln>
          </p:spPr>
          <p:txBody>
            <a:bodyPr anchor="ctr"/>
            <a:lstStyle/>
            <a:p>
              <a:pPr algn="ctr"/>
              <a:endParaRPr/>
            </a:p>
          </p:txBody>
        </p:sp>
        <p:sp>
          <p:nvSpPr>
            <p:cNvPr id="865" name="ïSlïḓè">
              <a:extLst>
                <a:ext uri="{FF2B5EF4-FFF2-40B4-BE49-F238E27FC236}">
                  <a16:creationId xmlns:a16="http://schemas.microsoft.com/office/drawing/2014/main" id="{A07EC37E-6CA5-4087-9C85-C22EC3191288}"/>
                </a:ext>
              </a:extLst>
            </p:cNvPr>
            <p:cNvSpPr/>
            <p:nvPr/>
          </p:nvSpPr>
          <p:spPr bwMode="auto">
            <a:xfrm>
              <a:off x="2683486" y="1804190"/>
              <a:ext cx="115721" cy="61718"/>
            </a:xfrm>
            <a:custGeom>
              <a:avLst/>
              <a:gdLst>
                <a:gd name="T0" fmla="*/ 30 w 32"/>
                <a:gd name="T1" fmla="*/ 9 h 17"/>
                <a:gd name="T2" fmla="*/ 20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0" y="0"/>
                  </a:cubicBezTo>
                  <a:cubicBezTo>
                    <a:pt x="12" y="0"/>
                    <a:pt x="5" y="4"/>
                    <a:pt x="2" y="9"/>
                  </a:cubicBezTo>
                  <a:cubicBezTo>
                    <a:pt x="0" y="13"/>
                    <a:pt x="4" y="17"/>
                    <a:pt x="12" y="17"/>
                  </a:cubicBezTo>
                  <a:cubicBezTo>
                    <a:pt x="20" y="17"/>
                    <a:pt x="28" y="13"/>
                    <a:pt x="30" y="9"/>
                  </a:cubicBezTo>
                  <a:close/>
                </a:path>
              </a:pathLst>
            </a:custGeom>
            <a:grpFill/>
            <a:ln>
              <a:noFill/>
            </a:ln>
          </p:spPr>
          <p:txBody>
            <a:bodyPr anchor="ctr"/>
            <a:lstStyle/>
            <a:p>
              <a:pPr algn="ctr"/>
              <a:endParaRPr/>
            </a:p>
          </p:txBody>
        </p:sp>
        <p:sp>
          <p:nvSpPr>
            <p:cNvPr id="866" name="íṩ1íḍe">
              <a:extLst>
                <a:ext uri="{FF2B5EF4-FFF2-40B4-BE49-F238E27FC236}">
                  <a16:creationId xmlns:a16="http://schemas.microsoft.com/office/drawing/2014/main" id="{9C436B98-ED2A-447E-95F8-654B06F1E01B}"/>
                </a:ext>
              </a:extLst>
            </p:cNvPr>
            <p:cNvSpPr/>
            <p:nvPr/>
          </p:nvSpPr>
          <p:spPr bwMode="auto">
            <a:xfrm>
              <a:off x="2646455" y="1878251"/>
              <a:ext cx="117264" cy="61718"/>
            </a:xfrm>
            <a:custGeom>
              <a:avLst/>
              <a:gdLst>
                <a:gd name="T0" fmla="*/ 30 w 32"/>
                <a:gd name="T1" fmla="*/ 9 h 17"/>
                <a:gd name="T2" fmla="*/ 20 w 32"/>
                <a:gd name="T3" fmla="*/ 0 h 17"/>
                <a:gd name="T4" fmla="*/ 2 w 32"/>
                <a:gd name="T5" fmla="*/ 9 h 17"/>
                <a:gd name="T6" fmla="*/ 12 w 32"/>
                <a:gd name="T7" fmla="*/ 17 h 17"/>
                <a:gd name="T8" fmla="*/ 30 w 32"/>
                <a:gd name="T9" fmla="*/ 9 h 17"/>
              </a:gdLst>
              <a:ahLst/>
              <a:cxnLst>
                <a:cxn ang="0">
                  <a:pos x="T0" y="T1"/>
                </a:cxn>
                <a:cxn ang="0">
                  <a:pos x="T2" y="T3"/>
                </a:cxn>
                <a:cxn ang="0">
                  <a:pos x="T4" y="T5"/>
                </a:cxn>
                <a:cxn ang="0">
                  <a:pos x="T6" y="T7"/>
                </a:cxn>
                <a:cxn ang="0">
                  <a:pos x="T8" y="T9"/>
                </a:cxn>
              </a:cxnLst>
              <a:rect l="0" t="0" r="r" b="b"/>
              <a:pathLst>
                <a:path w="32" h="17">
                  <a:moveTo>
                    <a:pt x="30" y="9"/>
                  </a:moveTo>
                  <a:cubicBezTo>
                    <a:pt x="32" y="4"/>
                    <a:pt x="28" y="0"/>
                    <a:pt x="20" y="0"/>
                  </a:cubicBezTo>
                  <a:cubicBezTo>
                    <a:pt x="13" y="0"/>
                    <a:pt x="5" y="4"/>
                    <a:pt x="2" y="9"/>
                  </a:cubicBezTo>
                  <a:cubicBezTo>
                    <a:pt x="0" y="13"/>
                    <a:pt x="4" y="17"/>
                    <a:pt x="12" y="17"/>
                  </a:cubicBezTo>
                  <a:cubicBezTo>
                    <a:pt x="20" y="17"/>
                    <a:pt x="28" y="13"/>
                    <a:pt x="30" y="9"/>
                  </a:cubicBezTo>
                  <a:close/>
                </a:path>
              </a:pathLst>
            </a:custGeom>
            <a:grpFill/>
            <a:ln>
              <a:noFill/>
            </a:ln>
          </p:spPr>
          <p:txBody>
            <a:bodyPr anchor="ctr"/>
            <a:lstStyle/>
            <a:p>
              <a:pPr algn="ctr"/>
              <a:endParaRPr/>
            </a:p>
          </p:txBody>
        </p:sp>
        <p:sp>
          <p:nvSpPr>
            <p:cNvPr id="867" name="iŝľîḍe">
              <a:extLst>
                <a:ext uri="{FF2B5EF4-FFF2-40B4-BE49-F238E27FC236}">
                  <a16:creationId xmlns:a16="http://schemas.microsoft.com/office/drawing/2014/main" id="{9FA4A7E2-5C45-48EE-BF9B-AC1734DB5856}"/>
                </a:ext>
              </a:extLst>
            </p:cNvPr>
            <p:cNvSpPr/>
            <p:nvPr/>
          </p:nvSpPr>
          <p:spPr bwMode="auto">
            <a:xfrm>
              <a:off x="2609425" y="1953855"/>
              <a:ext cx="117264" cy="63261"/>
            </a:xfrm>
            <a:custGeom>
              <a:avLst/>
              <a:gdLst>
                <a:gd name="T0" fmla="*/ 30 w 32"/>
                <a:gd name="T1" fmla="*/ 8 h 17"/>
                <a:gd name="T2" fmla="*/ 20 w 32"/>
                <a:gd name="T3" fmla="*/ 0 h 17"/>
                <a:gd name="T4" fmla="*/ 2 w 32"/>
                <a:gd name="T5" fmla="*/ 8 h 17"/>
                <a:gd name="T6" fmla="*/ 12 w 32"/>
                <a:gd name="T7" fmla="*/ 17 h 17"/>
                <a:gd name="T8" fmla="*/ 30 w 32"/>
                <a:gd name="T9" fmla="*/ 8 h 17"/>
              </a:gdLst>
              <a:ahLst/>
              <a:cxnLst>
                <a:cxn ang="0">
                  <a:pos x="T0" y="T1"/>
                </a:cxn>
                <a:cxn ang="0">
                  <a:pos x="T2" y="T3"/>
                </a:cxn>
                <a:cxn ang="0">
                  <a:pos x="T4" y="T5"/>
                </a:cxn>
                <a:cxn ang="0">
                  <a:pos x="T6" y="T7"/>
                </a:cxn>
                <a:cxn ang="0">
                  <a:pos x="T8" y="T9"/>
                </a:cxn>
              </a:cxnLst>
              <a:rect l="0" t="0" r="r" b="b"/>
              <a:pathLst>
                <a:path w="32" h="17">
                  <a:moveTo>
                    <a:pt x="30" y="8"/>
                  </a:moveTo>
                  <a:cubicBezTo>
                    <a:pt x="32" y="4"/>
                    <a:pt x="28" y="0"/>
                    <a:pt x="20" y="0"/>
                  </a:cubicBezTo>
                  <a:cubicBezTo>
                    <a:pt x="13" y="0"/>
                    <a:pt x="4" y="4"/>
                    <a:pt x="2" y="8"/>
                  </a:cubicBezTo>
                  <a:cubicBezTo>
                    <a:pt x="0" y="13"/>
                    <a:pt x="4" y="17"/>
                    <a:pt x="12" y="17"/>
                  </a:cubicBezTo>
                  <a:cubicBezTo>
                    <a:pt x="20" y="17"/>
                    <a:pt x="28" y="13"/>
                    <a:pt x="30" y="8"/>
                  </a:cubicBezTo>
                  <a:close/>
                </a:path>
              </a:pathLst>
            </a:custGeom>
            <a:grpFill/>
            <a:ln>
              <a:noFill/>
            </a:ln>
          </p:spPr>
          <p:txBody>
            <a:bodyPr anchor="ctr"/>
            <a:lstStyle/>
            <a:p>
              <a:pPr algn="ctr"/>
              <a:endParaRPr/>
            </a:p>
          </p:txBody>
        </p:sp>
        <p:sp>
          <p:nvSpPr>
            <p:cNvPr id="868" name="iṥ1iḋê">
              <a:extLst>
                <a:ext uri="{FF2B5EF4-FFF2-40B4-BE49-F238E27FC236}">
                  <a16:creationId xmlns:a16="http://schemas.microsoft.com/office/drawing/2014/main" id="{4A1031A5-B228-494B-A3C3-1CA27AA56CAB}"/>
                </a:ext>
              </a:extLst>
            </p:cNvPr>
            <p:cNvSpPr/>
            <p:nvPr/>
          </p:nvSpPr>
          <p:spPr bwMode="auto">
            <a:xfrm>
              <a:off x="2569308" y="2031003"/>
              <a:ext cx="120350" cy="61718"/>
            </a:xfrm>
            <a:custGeom>
              <a:avLst/>
              <a:gdLst>
                <a:gd name="T0" fmla="*/ 31 w 33"/>
                <a:gd name="T1" fmla="*/ 9 h 17"/>
                <a:gd name="T2" fmla="*/ 21 w 33"/>
                <a:gd name="T3" fmla="*/ 0 h 17"/>
                <a:gd name="T4" fmla="*/ 2 w 33"/>
                <a:gd name="T5" fmla="*/ 9 h 17"/>
                <a:gd name="T6" fmla="*/ 12 w 33"/>
                <a:gd name="T7" fmla="*/ 17 h 17"/>
                <a:gd name="T8" fmla="*/ 31 w 33"/>
                <a:gd name="T9" fmla="*/ 9 h 17"/>
              </a:gdLst>
              <a:ahLst/>
              <a:cxnLst>
                <a:cxn ang="0">
                  <a:pos x="T0" y="T1"/>
                </a:cxn>
                <a:cxn ang="0">
                  <a:pos x="T2" y="T3"/>
                </a:cxn>
                <a:cxn ang="0">
                  <a:pos x="T4" y="T5"/>
                </a:cxn>
                <a:cxn ang="0">
                  <a:pos x="T6" y="T7"/>
                </a:cxn>
                <a:cxn ang="0">
                  <a:pos x="T8" y="T9"/>
                </a:cxn>
              </a:cxnLst>
              <a:rect l="0" t="0" r="r" b="b"/>
              <a:pathLst>
                <a:path w="33" h="17">
                  <a:moveTo>
                    <a:pt x="31" y="9"/>
                  </a:moveTo>
                  <a:cubicBezTo>
                    <a:pt x="33" y="4"/>
                    <a:pt x="29" y="0"/>
                    <a:pt x="21" y="0"/>
                  </a:cubicBezTo>
                  <a:cubicBezTo>
                    <a:pt x="13" y="0"/>
                    <a:pt x="5" y="4"/>
                    <a:pt x="2" y="9"/>
                  </a:cubicBezTo>
                  <a:cubicBezTo>
                    <a:pt x="0" y="13"/>
                    <a:pt x="5" y="17"/>
                    <a:pt x="12" y="17"/>
                  </a:cubicBezTo>
                  <a:cubicBezTo>
                    <a:pt x="20" y="17"/>
                    <a:pt x="29" y="13"/>
                    <a:pt x="31" y="9"/>
                  </a:cubicBezTo>
                  <a:close/>
                </a:path>
              </a:pathLst>
            </a:custGeom>
            <a:grpFill/>
            <a:ln>
              <a:noFill/>
            </a:ln>
          </p:spPr>
          <p:txBody>
            <a:bodyPr anchor="ctr"/>
            <a:lstStyle/>
            <a:p>
              <a:pPr algn="ctr"/>
              <a:endParaRPr/>
            </a:p>
          </p:txBody>
        </p:sp>
        <p:sp>
          <p:nvSpPr>
            <p:cNvPr id="869" name="ïś1îḑé">
              <a:extLst>
                <a:ext uri="{FF2B5EF4-FFF2-40B4-BE49-F238E27FC236}">
                  <a16:creationId xmlns:a16="http://schemas.microsoft.com/office/drawing/2014/main" id="{A570B5D4-96ED-4727-9D8D-2D38B57B97A6}"/>
                </a:ext>
              </a:extLst>
            </p:cNvPr>
            <p:cNvSpPr/>
            <p:nvPr/>
          </p:nvSpPr>
          <p:spPr bwMode="auto">
            <a:xfrm>
              <a:off x="2529192" y="2108150"/>
              <a:ext cx="124979" cy="64804"/>
            </a:xfrm>
            <a:custGeom>
              <a:avLst/>
              <a:gdLst>
                <a:gd name="T0" fmla="*/ 32 w 34"/>
                <a:gd name="T1" fmla="*/ 9 h 18"/>
                <a:gd name="T2" fmla="*/ 22 w 34"/>
                <a:gd name="T3" fmla="*/ 0 h 18"/>
                <a:gd name="T4" fmla="*/ 3 w 34"/>
                <a:gd name="T5" fmla="*/ 9 h 18"/>
                <a:gd name="T6" fmla="*/ 13 w 34"/>
                <a:gd name="T7" fmla="*/ 18 h 18"/>
                <a:gd name="T8" fmla="*/ 32 w 34"/>
                <a:gd name="T9" fmla="*/ 9 h 18"/>
              </a:gdLst>
              <a:ahLst/>
              <a:cxnLst>
                <a:cxn ang="0">
                  <a:pos x="T0" y="T1"/>
                </a:cxn>
                <a:cxn ang="0">
                  <a:pos x="T2" y="T3"/>
                </a:cxn>
                <a:cxn ang="0">
                  <a:pos x="T4" y="T5"/>
                </a:cxn>
                <a:cxn ang="0">
                  <a:pos x="T6" y="T7"/>
                </a:cxn>
                <a:cxn ang="0">
                  <a:pos x="T8" y="T9"/>
                </a:cxn>
              </a:cxnLst>
              <a:rect l="0" t="0" r="r" b="b"/>
              <a:pathLst>
                <a:path w="34" h="18">
                  <a:moveTo>
                    <a:pt x="32" y="9"/>
                  </a:moveTo>
                  <a:cubicBezTo>
                    <a:pt x="34" y="4"/>
                    <a:pt x="29" y="0"/>
                    <a:pt x="22" y="0"/>
                  </a:cubicBezTo>
                  <a:cubicBezTo>
                    <a:pt x="14" y="0"/>
                    <a:pt x="5" y="4"/>
                    <a:pt x="3" y="9"/>
                  </a:cubicBezTo>
                  <a:cubicBezTo>
                    <a:pt x="0" y="14"/>
                    <a:pt x="5" y="18"/>
                    <a:pt x="13" y="18"/>
                  </a:cubicBezTo>
                  <a:cubicBezTo>
                    <a:pt x="21" y="18"/>
                    <a:pt x="29" y="14"/>
                    <a:pt x="32" y="9"/>
                  </a:cubicBezTo>
                  <a:close/>
                </a:path>
              </a:pathLst>
            </a:custGeom>
            <a:grpFill/>
            <a:ln>
              <a:noFill/>
            </a:ln>
          </p:spPr>
          <p:txBody>
            <a:bodyPr anchor="ctr"/>
            <a:lstStyle/>
            <a:p>
              <a:pPr algn="ctr"/>
              <a:endParaRPr/>
            </a:p>
          </p:txBody>
        </p:sp>
        <p:sp>
          <p:nvSpPr>
            <p:cNvPr id="870" name="îṩ1iḑè">
              <a:extLst>
                <a:ext uri="{FF2B5EF4-FFF2-40B4-BE49-F238E27FC236}">
                  <a16:creationId xmlns:a16="http://schemas.microsoft.com/office/drawing/2014/main" id="{6AAF5940-4909-4006-95D8-4817454A58C3}"/>
                </a:ext>
              </a:extLst>
            </p:cNvPr>
            <p:cNvSpPr/>
            <p:nvPr/>
          </p:nvSpPr>
          <p:spPr bwMode="auto">
            <a:xfrm>
              <a:off x="2489075" y="2188383"/>
              <a:ext cx="124979" cy="69433"/>
            </a:xfrm>
            <a:custGeom>
              <a:avLst/>
              <a:gdLst>
                <a:gd name="T0" fmla="*/ 32 w 34"/>
                <a:gd name="T1" fmla="*/ 9 h 19"/>
                <a:gd name="T2" fmla="*/ 22 w 34"/>
                <a:gd name="T3" fmla="*/ 0 h 19"/>
                <a:gd name="T4" fmla="*/ 3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30" y="0"/>
                    <a:pt x="22" y="0"/>
                  </a:cubicBezTo>
                  <a:cubicBezTo>
                    <a:pt x="14" y="0"/>
                    <a:pt x="5" y="4"/>
                    <a:pt x="3" y="9"/>
                  </a:cubicBezTo>
                  <a:cubicBezTo>
                    <a:pt x="0" y="14"/>
                    <a:pt x="5" y="19"/>
                    <a:pt x="13" y="19"/>
                  </a:cubicBezTo>
                  <a:cubicBezTo>
                    <a:pt x="21" y="19"/>
                    <a:pt x="29" y="14"/>
                    <a:pt x="32" y="9"/>
                  </a:cubicBezTo>
                  <a:close/>
                </a:path>
              </a:pathLst>
            </a:custGeom>
            <a:grpFill/>
            <a:ln>
              <a:noFill/>
            </a:ln>
          </p:spPr>
          <p:txBody>
            <a:bodyPr anchor="ctr"/>
            <a:lstStyle/>
            <a:p>
              <a:pPr algn="ctr"/>
              <a:endParaRPr/>
            </a:p>
          </p:txBody>
        </p:sp>
        <p:sp>
          <p:nvSpPr>
            <p:cNvPr id="871" name="iś1ïḑè">
              <a:extLst>
                <a:ext uri="{FF2B5EF4-FFF2-40B4-BE49-F238E27FC236}">
                  <a16:creationId xmlns:a16="http://schemas.microsoft.com/office/drawing/2014/main" id="{960A7375-19E3-4447-8E23-12C7305864EB}"/>
                </a:ext>
              </a:extLst>
            </p:cNvPr>
            <p:cNvSpPr/>
            <p:nvPr/>
          </p:nvSpPr>
          <p:spPr bwMode="auto">
            <a:xfrm>
              <a:off x="2448958" y="2271702"/>
              <a:ext cx="124979" cy="69433"/>
            </a:xfrm>
            <a:custGeom>
              <a:avLst/>
              <a:gdLst>
                <a:gd name="T0" fmla="*/ 32 w 34"/>
                <a:gd name="T1" fmla="*/ 9 h 19"/>
                <a:gd name="T2" fmla="*/ 22 w 34"/>
                <a:gd name="T3" fmla="*/ 0 h 19"/>
                <a:gd name="T4" fmla="*/ 2 w 34"/>
                <a:gd name="T5" fmla="*/ 9 h 19"/>
                <a:gd name="T6" fmla="*/ 13 w 34"/>
                <a:gd name="T7" fmla="*/ 19 h 19"/>
                <a:gd name="T8" fmla="*/ 32 w 34"/>
                <a:gd name="T9" fmla="*/ 9 h 19"/>
              </a:gdLst>
              <a:ahLst/>
              <a:cxnLst>
                <a:cxn ang="0">
                  <a:pos x="T0" y="T1"/>
                </a:cxn>
                <a:cxn ang="0">
                  <a:pos x="T2" y="T3"/>
                </a:cxn>
                <a:cxn ang="0">
                  <a:pos x="T4" y="T5"/>
                </a:cxn>
                <a:cxn ang="0">
                  <a:pos x="T6" y="T7"/>
                </a:cxn>
                <a:cxn ang="0">
                  <a:pos x="T8" y="T9"/>
                </a:cxn>
              </a:cxnLst>
              <a:rect l="0" t="0" r="r" b="b"/>
              <a:pathLst>
                <a:path w="34" h="19">
                  <a:moveTo>
                    <a:pt x="32" y="9"/>
                  </a:moveTo>
                  <a:cubicBezTo>
                    <a:pt x="34" y="4"/>
                    <a:pt x="30" y="0"/>
                    <a:pt x="22" y="0"/>
                  </a:cubicBezTo>
                  <a:cubicBezTo>
                    <a:pt x="14" y="0"/>
                    <a:pt x="5" y="4"/>
                    <a:pt x="2" y="9"/>
                  </a:cubicBezTo>
                  <a:cubicBezTo>
                    <a:pt x="0" y="14"/>
                    <a:pt x="4" y="19"/>
                    <a:pt x="13" y="19"/>
                  </a:cubicBezTo>
                  <a:cubicBezTo>
                    <a:pt x="21" y="19"/>
                    <a:pt x="29" y="14"/>
                    <a:pt x="32" y="9"/>
                  </a:cubicBezTo>
                  <a:close/>
                </a:path>
              </a:pathLst>
            </a:custGeom>
            <a:grpFill/>
            <a:ln>
              <a:noFill/>
            </a:ln>
          </p:spPr>
          <p:txBody>
            <a:bodyPr anchor="ctr"/>
            <a:lstStyle/>
            <a:p>
              <a:pPr algn="ctr"/>
              <a:endParaRPr/>
            </a:p>
          </p:txBody>
        </p:sp>
        <p:sp>
          <p:nvSpPr>
            <p:cNvPr id="872" name="ïṧḻîḓê">
              <a:extLst>
                <a:ext uri="{FF2B5EF4-FFF2-40B4-BE49-F238E27FC236}">
                  <a16:creationId xmlns:a16="http://schemas.microsoft.com/office/drawing/2014/main" id="{22763344-AEE4-429C-A1AA-7B4AC982650B}"/>
                </a:ext>
              </a:extLst>
            </p:cNvPr>
            <p:cNvSpPr/>
            <p:nvPr/>
          </p:nvSpPr>
          <p:spPr bwMode="auto">
            <a:xfrm>
              <a:off x="2405756" y="2356565"/>
              <a:ext cx="128065" cy="69433"/>
            </a:xfrm>
            <a:custGeom>
              <a:avLst/>
              <a:gdLst>
                <a:gd name="T0" fmla="*/ 33 w 35"/>
                <a:gd name="T1" fmla="*/ 9 h 19"/>
                <a:gd name="T2" fmla="*/ 22 w 35"/>
                <a:gd name="T3" fmla="*/ 0 h 19"/>
                <a:gd name="T4" fmla="*/ 3 w 35"/>
                <a:gd name="T5" fmla="*/ 9 h 19"/>
                <a:gd name="T6" fmla="*/ 13 w 35"/>
                <a:gd name="T7" fmla="*/ 19 h 19"/>
                <a:gd name="T8" fmla="*/ 33 w 35"/>
                <a:gd name="T9" fmla="*/ 9 h 19"/>
              </a:gdLst>
              <a:ahLst/>
              <a:cxnLst>
                <a:cxn ang="0">
                  <a:pos x="T0" y="T1"/>
                </a:cxn>
                <a:cxn ang="0">
                  <a:pos x="T2" y="T3"/>
                </a:cxn>
                <a:cxn ang="0">
                  <a:pos x="T4" y="T5"/>
                </a:cxn>
                <a:cxn ang="0">
                  <a:pos x="T6" y="T7"/>
                </a:cxn>
                <a:cxn ang="0">
                  <a:pos x="T8" y="T9"/>
                </a:cxn>
              </a:cxnLst>
              <a:rect l="0" t="0" r="r" b="b"/>
              <a:pathLst>
                <a:path w="35" h="19">
                  <a:moveTo>
                    <a:pt x="33" y="9"/>
                  </a:moveTo>
                  <a:cubicBezTo>
                    <a:pt x="35" y="4"/>
                    <a:pt x="31" y="0"/>
                    <a:pt x="22" y="0"/>
                  </a:cubicBezTo>
                  <a:cubicBezTo>
                    <a:pt x="14" y="0"/>
                    <a:pt x="5" y="4"/>
                    <a:pt x="3" y="9"/>
                  </a:cubicBezTo>
                  <a:cubicBezTo>
                    <a:pt x="0" y="15"/>
                    <a:pt x="5" y="19"/>
                    <a:pt x="13" y="19"/>
                  </a:cubicBezTo>
                  <a:cubicBezTo>
                    <a:pt x="21" y="19"/>
                    <a:pt x="30" y="15"/>
                    <a:pt x="33" y="9"/>
                  </a:cubicBezTo>
                  <a:close/>
                </a:path>
              </a:pathLst>
            </a:custGeom>
            <a:grpFill/>
            <a:ln>
              <a:noFill/>
            </a:ln>
          </p:spPr>
          <p:txBody>
            <a:bodyPr anchor="ctr"/>
            <a:lstStyle/>
            <a:p>
              <a:pPr algn="ctr"/>
              <a:endParaRPr/>
            </a:p>
          </p:txBody>
        </p:sp>
        <p:sp>
          <p:nvSpPr>
            <p:cNvPr id="873" name="íṩḷidé">
              <a:extLst>
                <a:ext uri="{FF2B5EF4-FFF2-40B4-BE49-F238E27FC236}">
                  <a16:creationId xmlns:a16="http://schemas.microsoft.com/office/drawing/2014/main" id="{9110C6CA-B8EE-4DD0-9976-2513DA51492C}"/>
                </a:ext>
              </a:extLst>
            </p:cNvPr>
            <p:cNvSpPr/>
            <p:nvPr/>
          </p:nvSpPr>
          <p:spPr bwMode="auto">
            <a:xfrm>
              <a:off x="2361010" y="2439884"/>
              <a:ext cx="132693" cy="74061"/>
            </a:xfrm>
            <a:custGeom>
              <a:avLst/>
              <a:gdLst>
                <a:gd name="T0" fmla="*/ 33 w 36"/>
                <a:gd name="T1" fmla="*/ 10 h 20"/>
                <a:gd name="T2" fmla="*/ 23 w 36"/>
                <a:gd name="T3" fmla="*/ 0 h 20"/>
                <a:gd name="T4" fmla="*/ 3 w 36"/>
                <a:gd name="T5" fmla="*/ 10 h 20"/>
                <a:gd name="T6" fmla="*/ 1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5"/>
                    <a:pt x="31" y="0"/>
                    <a:pt x="23" y="0"/>
                  </a:cubicBezTo>
                  <a:cubicBezTo>
                    <a:pt x="15" y="0"/>
                    <a:pt x="6" y="5"/>
                    <a:pt x="3" y="10"/>
                  </a:cubicBezTo>
                  <a:cubicBezTo>
                    <a:pt x="0" y="16"/>
                    <a:pt x="5" y="20"/>
                    <a:pt x="13" y="20"/>
                  </a:cubicBezTo>
                  <a:cubicBezTo>
                    <a:pt x="22" y="20"/>
                    <a:pt x="31" y="16"/>
                    <a:pt x="33" y="10"/>
                  </a:cubicBezTo>
                  <a:close/>
                </a:path>
              </a:pathLst>
            </a:custGeom>
            <a:grpFill/>
            <a:ln>
              <a:noFill/>
            </a:ln>
          </p:spPr>
          <p:txBody>
            <a:bodyPr anchor="ctr"/>
            <a:lstStyle/>
            <a:p>
              <a:pPr algn="ctr"/>
              <a:endParaRPr/>
            </a:p>
          </p:txBody>
        </p:sp>
        <p:sp>
          <p:nvSpPr>
            <p:cNvPr id="874" name="ïṣḷidé">
              <a:extLst>
                <a:ext uri="{FF2B5EF4-FFF2-40B4-BE49-F238E27FC236}">
                  <a16:creationId xmlns:a16="http://schemas.microsoft.com/office/drawing/2014/main" id="{BCDE5D75-BFDE-43ED-8DCA-D3ACE6072BF6}"/>
                </a:ext>
              </a:extLst>
            </p:cNvPr>
            <p:cNvSpPr/>
            <p:nvPr/>
          </p:nvSpPr>
          <p:spPr bwMode="auto">
            <a:xfrm>
              <a:off x="2317807" y="2532461"/>
              <a:ext cx="131151" cy="72519"/>
            </a:xfrm>
            <a:custGeom>
              <a:avLst/>
              <a:gdLst>
                <a:gd name="T0" fmla="*/ 33 w 36"/>
                <a:gd name="T1" fmla="*/ 10 h 20"/>
                <a:gd name="T2" fmla="*/ 23 w 36"/>
                <a:gd name="T3" fmla="*/ 0 h 20"/>
                <a:gd name="T4" fmla="*/ 3 w 36"/>
                <a:gd name="T5" fmla="*/ 10 h 20"/>
                <a:gd name="T6" fmla="*/ 13 w 36"/>
                <a:gd name="T7" fmla="*/ 20 h 20"/>
                <a:gd name="T8" fmla="*/ 33 w 36"/>
                <a:gd name="T9" fmla="*/ 10 h 20"/>
              </a:gdLst>
              <a:ahLst/>
              <a:cxnLst>
                <a:cxn ang="0">
                  <a:pos x="T0" y="T1"/>
                </a:cxn>
                <a:cxn ang="0">
                  <a:pos x="T2" y="T3"/>
                </a:cxn>
                <a:cxn ang="0">
                  <a:pos x="T4" y="T5"/>
                </a:cxn>
                <a:cxn ang="0">
                  <a:pos x="T6" y="T7"/>
                </a:cxn>
                <a:cxn ang="0">
                  <a:pos x="T8" y="T9"/>
                </a:cxn>
              </a:cxnLst>
              <a:rect l="0" t="0" r="r" b="b"/>
              <a:pathLst>
                <a:path w="36" h="20">
                  <a:moveTo>
                    <a:pt x="33" y="10"/>
                  </a:moveTo>
                  <a:cubicBezTo>
                    <a:pt x="36" y="4"/>
                    <a:pt x="31" y="0"/>
                    <a:pt x="23" y="0"/>
                  </a:cubicBezTo>
                  <a:cubicBezTo>
                    <a:pt x="15" y="0"/>
                    <a:pt x="5" y="4"/>
                    <a:pt x="3" y="10"/>
                  </a:cubicBezTo>
                  <a:cubicBezTo>
                    <a:pt x="0" y="15"/>
                    <a:pt x="5" y="20"/>
                    <a:pt x="13" y="20"/>
                  </a:cubicBezTo>
                  <a:cubicBezTo>
                    <a:pt x="22" y="20"/>
                    <a:pt x="31" y="15"/>
                    <a:pt x="33" y="10"/>
                  </a:cubicBezTo>
                  <a:close/>
                </a:path>
              </a:pathLst>
            </a:custGeom>
            <a:grpFill/>
            <a:ln>
              <a:noFill/>
            </a:ln>
          </p:spPr>
          <p:txBody>
            <a:bodyPr anchor="ctr"/>
            <a:lstStyle/>
            <a:p>
              <a:pPr algn="ctr"/>
              <a:endParaRPr/>
            </a:p>
          </p:txBody>
        </p:sp>
        <p:sp>
          <p:nvSpPr>
            <p:cNvPr id="875" name="íṧḻíďê">
              <a:extLst>
                <a:ext uri="{FF2B5EF4-FFF2-40B4-BE49-F238E27FC236}">
                  <a16:creationId xmlns:a16="http://schemas.microsoft.com/office/drawing/2014/main" id="{7BE86101-EE0D-4525-9512-51256E0E43A1}"/>
                </a:ext>
              </a:extLst>
            </p:cNvPr>
            <p:cNvSpPr/>
            <p:nvPr/>
          </p:nvSpPr>
          <p:spPr bwMode="auto">
            <a:xfrm>
              <a:off x="2269977" y="2623494"/>
              <a:ext cx="135779" cy="72519"/>
            </a:xfrm>
            <a:custGeom>
              <a:avLst/>
              <a:gdLst>
                <a:gd name="T0" fmla="*/ 34 w 37"/>
                <a:gd name="T1" fmla="*/ 10 h 20"/>
                <a:gd name="T2" fmla="*/ 24 w 37"/>
                <a:gd name="T3" fmla="*/ 0 h 20"/>
                <a:gd name="T4" fmla="*/ 3 w 37"/>
                <a:gd name="T5" fmla="*/ 10 h 20"/>
                <a:gd name="T6" fmla="*/ 14 w 37"/>
                <a:gd name="T7" fmla="*/ 20 h 20"/>
                <a:gd name="T8" fmla="*/ 34 w 37"/>
                <a:gd name="T9" fmla="*/ 10 h 20"/>
              </a:gdLst>
              <a:ahLst/>
              <a:cxnLst>
                <a:cxn ang="0">
                  <a:pos x="T0" y="T1"/>
                </a:cxn>
                <a:cxn ang="0">
                  <a:pos x="T2" y="T3"/>
                </a:cxn>
                <a:cxn ang="0">
                  <a:pos x="T4" y="T5"/>
                </a:cxn>
                <a:cxn ang="0">
                  <a:pos x="T6" y="T7"/>
                </a:cxn>
                <a:cxn ang="0">
                  <a:pos x="T8" y="T9"/>
                </a:cxn>
              </a:cxnLst>
              <a:rect l="0" t="0" r="r" b="b"/>
              <a:pathLst>
                <a:path w="37" h="20">
                  <a:moveTo>
                    <a:pt x="34" y="10"/>
                  </a:moveTo>
                  <a:cubicBezTo>
                    <a:pt x="37" y="4"/>
                    <a:pt x="32" y="0"/>
                    <a:pt x="24" y="0"/>
                  </a:cubicBezTo>
                  <a:cubicBezTo>
                    <a:pt x="15" y="0"/>
                    <a:pt x="6" y="4"/>
                    <a:pt x="3" y="10"/>
                  </a:cubicBezTo>
                  <a:cubicBezTo>
                    <a:pt x="0" y="16"/>
                    <a:pt x="5" y="20"/>
                    <a:pt x="14" y="20"/>
                  </a:cubicBezTo>
                  <a:cubicBezTo>
                    <a:pt x="22" y="20"/>
                    <a:pt x="32" y="16"/>
                    <a:pt x="34" y="10"/>
                  </a:cubicBezTo>
                  <a:close/>
                </a:path>
              </a:pathLst>
            </a:custGeom>
            <a:grpFill/>
            <a:ln>
              <a:noFill/>
            </a:ln>
          </p:spPr>
          <p:txBody>
            <a:bodyPr anchor="ctr"/>
            <a:lstStyle/>
            <a:p>
              <a:pPr algn="ctr"/>
              <a:endParaRPr/>
            </a:p>
          </p:txBody>
        </p:sp>
        <p:sp>
          <p:nvSpPr>
            <p:cNvPr id="876" name="iş1iḑe">
              <a:extLst>
                <a:ext uri="{FF2B5EF4-FFF2-40B4-BE49-F238E27FC236}">
                  <a16:creationId xmlns:a16="http://schemas.microsoft.com/office/drawing/2014/main" id="{BBBA4C87-67A4-4905-B08E-240BAA75D4C7}"/>
                </a:ext>
              </a:extLst>
            </p:cNvPr>
            <p:cNvSpPr/>
            <p:nvPr/>
          </p:nvSpPr>
          <p:spPr bwMode="auto">
            <a:xfrm>
              <a:off x="2223688" y="2714528"/>
              <a:ext cx="137323" cy="80233"/>
            </a:xfrm>
            <a:custGeom>
              <a:avLst/>
              <a:gdLst>
                <a:gd name="T0" fmla="*/ 35 w 38"/>
                <a:gd name="T1" fmla="*/ 11 h 22"/>
                <a:gd name="T2" fmla="*/ 24 w 38"/>
                <a:gd name="T3" fmla="*/ 0 h 22"/>
                <a:gd name="T4" fmla="*/ 3 w 38"/>
                <a:gd name="T5" fmla="*/ 11 h 22"/>
                <a:gd name="T6" fmla="*/ 14 w 38"/>
                <a:gd name="T7" fmla="*/ 22 h 22"/>
                <a:gd name="T8" fmla="*/ 35 w 38"/>
                <a:gd name="T9" fmla="*/ 11 h 22"/>
              </a:gdLst>
              <a:ahLst/>
              <a:cxnLst>
                <a:cxn ang="0">
                  <a:pos x="T0" y="T1"/>
                </a:cxn>
                <a:cxn ang="0">
                  <a:pos x="T2" y="T3"/>
                </a:cxn>
                <a:cxn ang="0">
                  <a:pos x="T4" y="T5"/>
                </a:cxn>
                <a:cxn ang="0">
                  <a:pos x="T6" y="T7"/>
                </a:cxn>
                <a:cxn ang="0">
                  <a:pos x="T8" y="T9"/>
                </a:cxn>
              </a:cxnLst>
              <a:rect l="0" t="0" r="r" b="b"/>
              <a:pathLst>
                <a:path w="38" h="22">
                  <a:moveTo>
                    <a:pt x="35" y="11"/>
                  </a:moveTo>
                  <a:cubicBezTo>
                    <a:pt x="38" y="5"/>
                    <a:pt x="33" y="0"/>
                    <a:pt x="24" y="0"/>
                  </a:cubicBezTo>
                  <a:cubicBezTo>
                    <a:pt x="16" y="0"/>
                    <a:pt x="6" y="5"/>
                    <a:pt x="3" y="11"/>
                  </a:cubicBezTo>
                  <a:cubicBezTo>
                    <a:pt x="0" y="17"/>
                    <a:pt x="5" y="22"/>
                    <a:pt x="14" y="22"/>
                  </a:cubicBezTo>
                  <a:cubicBezTo>
                    <a:pt x="23" y="22"/>
                    <a:pt x="32" y="17"/>
                    <a:pt x="35" y="11"/>
                  </a:cubicBezTo>
                  <a:close/>
                </a:path>
              </a:pathLst>
            </a:custGeom>
            <a:grpFill/>
            <a:ln>
              <a:noFill/>
            </a:ln>
          </p:spPr>
          <p:txBody>
            <a:bodyPr anchor="ctr"/>
            <a:lstStyle/>
            <a:p>
              <a:pPr algn="ctr"/>
              <a:endParaRPr/>
            </a:p>
          </p:txBody>
        </p:sp>
        <p:sp>
          <p:nvSpPr>
            <p:cNvPr id="877" name="ïśḻîḋé">
              <a:extLst>
                <a:ext uri="{FF2B5EF4-FFF2-40B4-BE49-F238E27FC236}">
                  <a16:creationId xmlns:a16="http://schemas.microsoft.com/office/drawing/2014/main" id="{60852ECF-9CC5-49CB-AD4F-FD41CB81C972}"/>
                </a:ext>
              </a:extLst>
            </p:cNvPr>
            <p:cNvSpPr/>
            <p:nvPr/>
          </p:nvSpPr>
          <p:spPr bwMode="auto">
            <a:xfrm>
              <a:off x="2175856" y="2810191"/>
              <a:ext cx="138865" cy="80233"/>
            </a:xfrm>
            <a:custGeom>
              <a:avLst/>
              <a:gdLst>
                <a:gd name="T0" fmla="*/ 35 w 38"/>
                <a:gd name="T1" fmla="*/ 11 h 22"/>
                <a:gd name="T2" fmla="*/ 25 w 38"/>
                <a:gd name="T3" fmla="*/ 0 h 22"/>
                <a:gd name="T4" fmla="*/ 3 w 38"/>
                <a:gd name="T5" fmla="*/ 11 h 22"/>
                <a:gd name="T6" fmla="*/ 14 w 38"/>
                <a:gd name="T7" fmla="*/ 22 h 22"/>
                <a:gd name="T8" fmla="*/ 35 w 38"/>
                <a:gd name="T9" fmla="*/ 11 h 22"/>
              </a:gdLst>
              <a:ahLst/>
              <a:cxnLst>
                <a:cxn ang="0">
                  <a:pos x="T0" y="T1"/>
                </a:cxn>
                <a:cxn ang="0">
                  <a:pos x="T2" y="T3"/>
                </a:cxn>
                <a:cxn ang="0">
                  <a:pos x="T4" y="T5"/>
                </a:cxn>
                <a:cxn ang="0">
                  <a:pos x="T6" y="T7"/>
                </a:cxn>
                <a:cxn ang="0">
                  <a:pos x="T8" y="T9"/>
                </a:cxn>
              </a:cxnLst>
              <a:rect l="0" t="0" r="r" b="b"/>
              <a:pathLst>
                <a:path w="38" h="22">
                  <a:moveTo>
                    <a:pt x="35" y="11"/>
                  </a:moveTo>
                  <a:cubicBezTo>
                    <a:pt x="38" y="5"/>
                    <a:pt x="33" y="0"/>
                    <a:pt x="25" y="0"/>
                  </a:cubicBezTo>
                  <a:cubicBezTo>
                    <a:pt x="16" y="0"/>
                    <a:pt x="6" y="5"/>
                    <a:pt x="3" y="11"/>
                  </a:cubicBezTo>
                  <a:cubicBezTo>
                    <a:pt x="0" y="17"/>
                    <a:pt x="5" y="22"/>
                    <a:pt x="14" y="22"/>
                  </a:cubicBezTo>
                  <a:cubicBezTo>
                    <a:pt x="23" y="22"/>
                    <a:pt x="32" y="17"/>
                    <a:pt x="35" y="11"/>
                  </a:cubicBezTo>
                  <a:close/>
                </a:path>
              </a:pathLst>
            </a:custGeom>
            <a:grpFill/>
            <a:ln>
              <a:noFill/>
            </a:ln>
          </p:spPr>
          <p:txBody>
            <a:bodyPr anchor="ctr"/>
            <a:lstStyle/>
            <a:p>
              <a:pPr algn="ctr"/>
              <a:endParaRPr/>
            </a:p>
          </p:txBody>
        </p:sp>
        <p:sp>
          <p:nvSpPr>
            <p:cNvPr id="878" name="iśļiḋe">
              <a:extLst>
                <a:ext uri="{FF2B5EF4-FFF2-40B4-BE49-F238E27FC236}">
                  <a16:creationId xmlns:a16="http://schemas.microsoft.com/office/drawing/2014/main" id="{F3BAC91C-962D-489E-960B-E5EF84A874B3}"/>
                </a:ext>
              </a:extLst>
            </p:cNvPr>
            <p:cNvSpPr/>
            <p:nvPr/>
          </p:nvSpPr>
          <p:spPr bwMode="auto">
            <a:xfrm>
              <a:off x="2124940" y="2907396"/>
              <a:ext cx="141951" cy="84863"/>
            </a:xfrm>
            <a:custGeom>
              <a:avLst/>
              <a:gdLst>
                <a:gd name="T0" fmla="*/ 36 w 39"/>
                <a:gd name="T1" fmla="*/ 11 h 23"/>
                <a:gd name="T2" fmla="*/ 25 w 39"/>
                <a:gd name="T3" fmla="*/ 0 h 23"/>
                <a:gd name="T4" fmla="*/ 4 w 39"/>
                <a:gd name="T5" fmla="*/ 11 h 23"/>
                <a:gd name="T6" fmla="*/ 14 w 39"/>
                <a:gd name="T7" fmla="*/ 23 h 23"/>
                <a:gd name="T8" fmla="*/ 36 w 39"/>
                <a:gd name="T9" fmla="*/ 11 h 23"/>
              </a:gdLst>
              <a:ahLst/>
              <a:cxnLst>
                <a:cxn ang="0">
                  <a:pos x="T0" y="T1"/>
                </a:cxn>
                <a:cxn ang="0">
                  <a:pos x="T2" y="T3"/>
                </a:cxn>
                <a:cxn ang="0">
                  <a:pos x="T4" y="T5"/>
                </a:cxn>
                <a:cxn ang="0">
                  <a:pos x="T6" y="T7"/>
                </a:cxn>
                <a:cxn ang="0">
                  <a:pos x="T8" y="T9"/>
                </a:cxn>
              </a:cxnLst>
              <a:rect l="0" t="0" r="r" b="b"/>
              <a:pathLst>
                <a:path w="39" h="23">
                  <a:moveTo>
                    <a:pt x="36" y="11"/>
                  </a:moveTo>
                  <a:cubicBezTo>
                    <a:pt x="39" y="5"/>
                    <a:pt x="34" y="0"/>
                    <a:pt x="25" y="0"/>
                  </a:cubicBezTo>
                  <a:cubicBezTo>
                    <a:pt x="16" y="0"/>
                    <a:pt x="7" y="5"/>
                    <a:pt x="4" y="11"/>
                  </a:cubicBezTo>
                  <a:cubicBezTo>
                    <a:pt x="0" y="18"/>
                    <a:pt x="5" y="23"/>
                    <a:pt x="14" y="23"/>
                  </a:cubicBezTo>
                  <a:cubicBezTo>
                    <a:pt x="23" y="23"/>
                    <a:pt x="33" y="18"/>
                    <a:pt x="36" y="11"/>
                  </a:cubicBezTo>
                  <a:close/>
                </a:path>
              </a:pathLst>
            </a:custGeom>
            <a:grpFill/>
            <a:ln>
              <a:noFill/>
            </a:ln>
          </p:spPr>
          <p:txBody>
            <a:bodyPr anchor="ctr"/>
            <a:lstStyle/>
            <a:p>
              <a:pPr algn="ctr"/>
              <a:endParaRPr/>
            </a:p>
          </p:txBody>
        </p:sp>
        <p:sp>
          <p:nvSpPr>
            <p:cNvPr id="879" name="ïśľíḋê">
              <a:extLst>
                <a:ext uri="{FF2B5EF4-FFF2-40B4-BE49-F238E27FC236}">
                  <a16:creationId xmlns:a16="http://schemas.microsoft.com/office/drawing/2014/main" id="{C64644C2-A2AF-4EAE-9BF2-1ECC744E74FA}"/>
                </a:ext>
              </a:extLst>
            </p:cNvPr>
            <p:cNvSpPr/>
            <p:nvPr/>
          </p:nvSpPr>
          <p:spPr bwMode="auto">
            <a:xfrm>
              <a:off x="2074022" y="3010774"/>
              <a:ext cx="145037" cy="83319"/>
            </a:xfrm>
            <a:custGeom>
              <a:avLst/>
              <a:gdLst>
                <a:gd name="T0" fmla="*/ 37 w 40"/>
                <a:gd name="T1" fmla="*/ 11 h 23"/>
                <a:gd name="T2" fmla="*/ 26 w 40"/>
                <a:gd name="T3" fmla="*/ 0 h 23"/>
                <a:gd name="T4" fmla="*/ 4 w 40"/>
                <a:gd name="T5" fmla="*/ 11 h 23"/>
                <a:gd name="T6" fmla="*/ 14 w 40"/>
                <a:gd name="T7" fmla="*/ 23 h 23"/>
                <a:gd name="T8" fmla="*/ 37 w 40"/>
                <a:gd name="T9" fmla="*/ 11 h 23"/>
              </a:gdLst>
              <a:ahLst/>
              <a:cxnLst>
                <a:cxn ang="0">
                  <a:pos x="T0" y="T1"/>
                </a:cxn>
                <a:cxn ang="0">
                  <a:pos x="T2" y="T3"/>
                </a:cxn>
                <a:cxn ang="0">
                  <a:pos x="T4" y="T5"/>
                </a:cxn>
                <a:cxn ang="0">
                  <a:pos x="T6" y="T7"/>
                </a:cxn>
                <a:cxn ang="0">
                  <a:pos x="T8" y="T9"/>
                </a:cxn>
              </a:cxnLst>
              <a:rect l="0" t="0" r="r" b="b"/>
              <a:pathLst>
                <a:path w="40" h="23">
                  <a:moveTo>
                    <a:pt x="37" y="11"/>
                  </a:moveTo>
                  <a:cubicBezTo>
                    <a:pt x="40" y="5"/>
                    <a:pt x="35" y="0"/>
                    <a:pt x="26" y="0"/>
                  </a:cubicBezTo>
                  <a:cubicBezTo>
                    <a:pt x="17" y="0"/>
                    <a:pt x="7" y="5"/>
                    <a:pt x="4" y="11"/>
                  </a:cubicBezTo>
                  <a:cubicBezTo>
                    <a:pt x="0" y="18"/>
                    <a:pt x="5" y="23"/>
                    <a:pt x="14" y="23"/>
                  </a:cubicBezTo>
                  <a:cubicBezTo>
                    <a:pt x="24" y="23"/>
                    <a:pt x="33" y="18"/>
                    <a:pt x="37" y="11"/>
                  </a:cubicBezTo>
                  <a:close/>
                </a:path>
              </a:pathLst>
            </a:custGeom>
            <a:grpFill/>
            <a:ln>
              <a:noFill/>
            </a:ln>
          </p:spPr>
          <p:txBody>
            <a:bodyPr anchor="ctr"/>
            <a:lstStyle/>
            <a:p>
              <a:pPr algn="ctr"/>
              <a:endParaRPr/>
            </a:p>
          </p:txBody>
        </p:sp>
        <p:sp>
          <p:nvSpPr>
            <p:cNvPr id="880" name="îṧlîḑé">
              <a:extLst>
                <a:ext uri="{FF2B5EF4-FFF2-40B4-BE49-F238E27FC236}">
                  <a16:creationId xmlns:a16="http://schemas.microsoft.com/office/drawing/2014/main" id="{B13D0FB8-0DD0-4409-9D1B-6DF7B78AE749}"/>
                </a:ext>
              </a:extLst>
            </p:cNvPr>
            <p:cNvSpPr/>
            <p:nvPr/>
          </p:nvSpPr>
          <p:spPr bwMode="auto">
            <a:xfrm>
              <a:off x="2223688" y="3010774"/>
              <a:ext cx="141951" cy="83319"/>
            </a:xfrm>
            <a:custGeom>
              <a:avLst/>
              <a:gdLst>
                <a:gd name="T0" fmla="*/ 36 w 39"/>
                <a:gd name="T1" fmla="*/ 11 h 23"/>
                <a:gd name="T2" fmla="*/ 25 w 39"/>
                <a:gd name="T3" fmla="*/ 0 h 23"/>
                <a:gd name="T4" fmla="*/ 3 w 39"/>
                <a:gd name="T5" fmla="*/ 11 h 23"/>
                <a:gd name="T6" fmla="*/ 14 w 39"/>
                <a:gd name="T7" fmla="*/ 23 h 23"/>
                <a:gd name="T8" fmla="*/ 36 w 39"/>
                <a:gd name="T9" fmla="*/ 11 h 23"/>
              </a:gdLst>
              <a:ahLst/>
              <a:cxnLst>
                <a:cxn ang="0">
                  <a:pos x="T0" y="T1"/>
                </a:cxn>
                <a:cxn ang="0">
                  <a:pos x="T2" y="T3"/>
                </a:cxn>
                <a:cxn ang="0">
                  <a:pos x="T4" y="T5"/>
                </a:cxn>
                <a:cxn ang="0">
                  <a:pos x="T6" y="T7"/>
                </a:cxn>
                <a:cxn ang="0">
                  <a:pos x="T8" y="T9"/>
                </a:cxn>
              </a:cxnLst>
              <a:rect l="0" t="0" r="r" b="b"/>
              <a:pathLst>
                <a:path w="39" h="23">
                  <a:moveTo>
                    <a:pt x="36" y="11"/>
                  </a:moveTo>
                  <a:cubicBezTo>
                    <a:pt x="39" y="5"/>
                    <a:pt x="34" y="0"/>
                    <a:pt x="25" y="0"/>
                  </a:cubicBezTo>
                  <a:cubicBezTo>
                    <a:pt x="16" y="0"/>
                    <a:pt x="6" y="5"/>
                    <a:pt x="3" y="11"/>
                  </a:cubicBezTo>
                  <a:cubicBezTo>
                    <a:pt x="0" y="18"/>
                    <a:pt x="5" y="23"/>
                    <a:pt x="14" y="23"/>
                  </a:cubicBezTo>
                  <a:cubicBezTo>
                    <a:pt x="23" y="23"/>
                    <a:pt x="33" y="18"/>
                    <a:pt x="36" y="11"/>
                  </a:cubicBezTo>
                  <a:close/>
                </a:path>
              </a:pathLst>
            </a:custGeom>
            <a:grpFill/>
            <a:ln>
              <a:noFill/>
            </a:ln>
          </p:spPr>
          <p:txBody>
            <a:bodyPr anchor="ctr"/>
            <a:lstStyle/>
            <a:p>
              <a:pPr algn="ctr"/>
              <a:endParaRPr/>
            </a:p>
          </p:txBody>
        </p:sp>
        <p:sp>
          <p:nvSpPr>
            <p:cNvPr id="881" name="íṩḻiḍé">
              <a:extLst>
                <a:ext uri="{FF2B5EF4-FFF2-40B4-BE49-F238E27FC236}">
                  <a16:creationId xmlns:a16="http://schemas.microsoft.com/office/drawing/2014/main" id="{BEF25EB9-4366-4B68-99C3-BB10D9192D99}"/>
                </a:ext>
              </a:extLst>
            </p:cNvPr>
            <p:cNvSpPr/>
            <p:nvPr/>
          </p:nvSpPr>
          <p:spPr bwMode="auto">
            <a:xfrm>
              <a:off x="2368725" y="3010774"/>
              <a:ext cx="141951" cy="83319"/>
            </a:xfrm>
            <a:custGeom>
              <a:avLst/>
              <a:gdLst>
                <a:gd name="T0" fmla="*/ 36 w 39"/>
                <a:gd name="T1" fmla="*/ 11 h 23"/>
                <a:gd name="T2" fmla="*/ 25 w 39"/>
                <a:gd name="T3" fmla="*/ 0 h 23"/>
                <a:gd name="T4" fmla="*/ 3 w 39"/>
                <a:gd name="T5" fmla="*/ 11 h 23"/>
                <a:gd name="T6" fmla="*/ 14 w 39"/>
                <a:gd name="T7" fmla="*/ 23 h 23"/>
                <a:gd name="T8" fmla="*/ 36 w 39"/>
                <a:gd name="T9" fmla="*/ 11 h 23"/>
              </a:gdLst>
              <a:ahLst/>
              <a:cxnLst>
                <a:cxn ang="0">
                  <a:pos x="T0" y="T1"/>
                </a:cxn>
                <a:cxn ang="0">
                  <a:pos x="T2" y="T3"/>
                </a:cxn>
                <a:cxn ang="0">
                  <a:pos x="T4" y="T5"/>
                </a:cxn>
                <a:cxn ang="0">
                  <a:pos x="T6" y="T7"/>
                </a:cxn>
                <a:cxn ang="0">
                  <a:pos x="T8" y="T9"/>
                </a:cxn>
              </a:cxnLst>
              <a:rect l="0" t="0" r="r" b="b"/>
              <a:pathLst>
                <a:path w="39" h="23">
                  <a:moveTo>
                    <a:pt x="36" y="11"/>
                  </a:moveTo>
                  <a:cubicBezTo>
                    <a:pt x="39" y="5"/>
                    <a:pt x="34" y="0"/>
                    <a:pt x="25" y="0"/>
                  </a:cubicBezTo>
                  <a:cubicBezTo>
                    <a:pt x="16" y="0"/>
                    <a:pt x="6" y="5"/>
                    <a:pt x="3" y="11"/>
                  </a:cubicBezTo>
                  <a:cubicBezTo>
                    <a:pt x="0" y="18"/>
                    <a:pt x="5" y="23"/>
                    <a:pt x="14" y="23"/>
                  </a:cubicBezTo>
                  <a:cubicBezTo>
                    <a:pt x="24" y="23"/>
                    <a:pt x="33" y="18"/>
                    <a:pt x="36" y="11"/>
                  </a:cubicBezTo>
                  <a:close/>
                </a:path>
              </a:pathLst>
            </a:custGeom>
            <a:grpFill/>
            <a:ln>
              <a:noFill/>
            </a:ln>
          </p:spPr>
          <p:txBody>
            <a:bodyPr anchor="ctr"/>
            <a:lstStyle/>
            <a:p>
              <a:pPr algn="ctr"/>
              <a:endParaRPr/>
            </a:p>
          </p:txBody>
        </p:sp>
        <p:sp>
          <p:nvSpPr>
            <p:cNvPr id="882" name="ïśḻîḋê">
              <a:extLst>
                <a:ext uri="{FF2B5EF4-FFF2-40B4-BE49-F238E27FC236}">
                  <a16:creationId xmlns:a16="http://schemas.microsoft.com/office/drawing/2014/main" id="{E242E782-7C87-4600-9E99-79A3641B808E}"/>
                </a:ext>
              </a:extLst>
            </p:cNvPr>
            <p:cNvSpPr/>
            <p:nvPr/>
          </p:nvSpPr>
          <p:spPr bwMode="auto">
            <a:xfrm>
              <a:off x="2518390" y="3010774"/>
              <a:ext cx="138865" cy="83319"/>
            </a:xfrm>
            <a:custGeom>
              <a:avLst/>
              <a:gdLst>
                <a:gd name="T0" fmla="*/ 35 w 38"/>
                <a:gd name="T1" fmla="*/ 11 h 23"/>
                <a:gd name="T2" fmla="*/ 24 w 38"/>
                <a:gd name="T3" fmla="*/ 0 h 23"/>
                <a:gd name="T4" fmla="*/ 2 w 38"/>
                <a:gd name="T5" fmla="*/ 11 h 23"/>
                <a:gd name="T6" fmla="*/ 14 w 38"/>
                <a:gd name="T7" fmla="*/ 23 h 23"/>
                <a:gd name="T8" fmla="*/ 35 w 38"/>
                <a:gd name="T9" fmla="*/ 11 h 23"/>
              </a:gdLst>
              <a:ahLst/>
              <a:cxnLst>
                <a:cxn ang="0">
                  <a:pos x="T0" y="T1"/>
                </a:cxn>
                <a:cxn ang="0">
                  <a:pos x="T2" y="T3"/>
                </a:cxn>
                <a:cxn ang="0">
                  <a:pos x="T4" y="T5"/>
                </a:cxn>
                <a:cxn ang="0">
                  <a:pos x="T6" y="T7"/>
                </a:cxn>
                <a:cxn ang="0">
                  <a:pos x="T8" y="T9"/>
                </a:cxn>
              </a:cxnLst>
              <a:rect l="0" t="0" r="r" b="b"/>
              <a:pathLst>
                <a:path w="38" h="23">
                  <a:moveTo>
                    <a:pt x="35" y="11"/>
                  </a:moveTo>
                  <a:cubicBezTo>
                    <a:pt x="38" y="5"/>
                    <a:pt x="33" y="0"/>
                    <a:pt x="24" y="0"/>
                  </a:cubicBezTo>
                  <a:cubicBezTo>
                    <a:pt x="15" y="0"/>
                    <a:pt x="5" y="5"/>
                    <a:pt x="2" y="11"/>
                  </a:cubicBezTo>
                  <a:cubicBezTo>
                    <a:pt x="0" y="18"/>
                    <a:pt x="5" y="23"/>
                    <a:pt x="14" y="23"/>
                  </a:cubicBezTo>
                  <a:cubicBezTo>
                    <a:pt x="23" y="23"/>
                    <a:pt x="33" y="18"/>
                    <a:pt x="35" y="11"/>
                  </a:cubicBezTo>
                  <a:close/>
                </a:path>
              </a:pathLst>
            </a:custGeom>
            <a:grpFill/>
            <a:ln>
              <a:noFill/>
            </a:ln>
          </p:spPr>
          <p:txBody>
            <a:bodyPr anchor="ctr"/>
            <a:lstStyle/>
            <a:p>
              <a:pPr algn="ctr"/>
              <a:endParaRPr/>
            </a:p>
          </p:txBody>
        </p:sp>
        <p:sp>
          <p:nvSpPr>
            <p:cNvPr id="883" name="î$ľiḋé">
              <a:extLst>
                <a:ext uri="{FF2B5EF4-FFF2-40B4-BE49-F238E27FC236}">
                  <a16:creationId xmlns:a16="http://schemas.microsoft.com/office/drawing/2014/main" id="{2B3E1A30-6CCF-4C9C-BAB9-203A264032E5}"/>
                </a:ext>
              </a:extLst>
            </p:cNvPr>
            <p:cNvSpPr/>
            <p:nvPr/>
          </p:nvSpPr>
          <p:spPr bwMode="auto">
            <a:xfrm>
              <a:off x="2320893" y="3112609"/>
              <a:ext cx="143495" cy="87948"/>
            </a:xfrm>
            <a:custGeom>
              <a:avLst/>
              <a:gdLst>
                <a:gd name="T0" fmla="*/ 36 w 39"/>
                <a:gd name="T1" fmla="*/ 12 h 24"/>
                <a:gd name="T2" fmla="*/ 25 w 39"/>
                <a:gd name="T3" fmla="*/ 0 h 24"/>
                <a:gd name="T4" fmla="*/ 3 w 39"/>
                <a:gd name="T5" fmla="*/ 12 h 24"/>
                <a:gd name="T6" fmla="*/ 14 w 39"/>
                <a:gd name="T7" fmla="*/ 24 h 24"/>
                <a:gd name="T8" fmla="*/ 36 w 39"/>
                <a:gd name="T9" fmla="*/ 12 h 24"/>
              </a:gdLst>
              <a:ahLst/>
              <a:cxnLst>
                <a:cxn ang="0">
                  <a:pos x="T0" y="T1"/>
                </a:cxn>
                <a:cxn ang="0">
                  <a:pos x="T2" y="T3"/>
                </a:cxn>
                <a:cxn ang="0">
                  <a:pos x="T4" y="T5"/>
                </a:cxn>
                <a:cxn ang="0">
                  <a:pos x="T6" y="T7"/>
                </a:cxn>
                <a:cxn ang="0">
                  <a:pos x="T8" y="T9"/>
                </a:cxn>
              </a:cxnLst>
              <a:rect l="0" t="0" r="r" b="b"/>
              <a:pathLst>
                <a:path w="39" h="24">
                  <a:moveTo>
                    <a:pt x="36" y="12"/>
                  </a:moveTo>
                  <a:cubicBezTo>
                    <a:pt x="39" y="6"/>
                    <a:pt x="34" y="0"/>
                    <a:pt x="25" y="0"/>
                  </a:cubicBezTo>
                  <a:cubicBezTo>
                    <a:pt x="16" y="0"/>
                    <a:pt x="6" y="6"/>
                    <a:pt x="3" y="12"/>
                  </a:cubicBezTo>
                  <a:cubicBezTo>
                    <a:pt x="0" y="19"/>
                    <a:pt x="5" y="24"/>
                    <a:pt x="14" y="24"/>
                  </a:cubicBezTo>
                  <a:cubicBezTo>
                    <a:pt x="24" y="24"/>
                    <a:pt x="33" y="19"/>
                    <a:pt x="36" y="12"/>
                  </a:cubicBezTo>
                  <a:close/>
                </a:path>
              </a:pathLst>
            </a:custGeom>
            <a:grpFill/>
            <a:ln>
              <a:noFill/>
            </a:ln>
          </p:spPr>
          <p:txBody>
            <a:bodyPr anchor="ctr"/>
            <a:lstStyle/>
            <a:p>
              <a:pPr algn="ctr"/>
              <a:endParaRPr/>
            </a:p>
          </p:txBody>
        </p:sp>
        <p:sp>
          <p:nvSpPr>
            <p:cNvPr id="884" name="ïśļïḑé">
              <a:extLst>
                <a:ext uri="{FF2B5EF4-FFF2-40B4-BE49-F238E27FC236}">
                  <a16:creationId xmlns:a16="http://schemas.microsoft.com/office/drawing/2014/main" id="{7AA0DB8E-870A-45C0-B473-C0DFA9910C99}"/>
                </a:ext>
              </a:extLst>
            </p:cNvPr>
            <p:cNvSpPr/>
            <p:nvPr/>
          </p:nvSpPr>
          <p:spPr bwMode="auto">
            <a:xfrm>
              <a:off x="2470560" y="3112609"/>
              <a:ext cx="143495" cy="87948"/>
            </a:xfrm>
            <a:custGeom>
              <a:avLst/>
              <a:gdLst>
                <a:gd name="T0" fmla="*/ 36 w 39"/>
                <a:gd name="T1" fmla="*/ 12 h 24"/>
                <a:gd name="T2" fmla="*/ 25 w 39"/>
                <a:gd name="T3" fmla="*/ 0 h 24"/>
                <a:gd name="T4" fmla="*/ 3 w 39"/>
                <a:gd name="T5" fmla="*/ 12 h 24"/>
                <a:gd name="T6" fmla="*/ 14 w 39"/>
                <a:gd name="T7" fmla="*/ 24 h 24"/>
                <a:gd name="T8" fmla="*/ 36 w 39"/>
                <a:gd name="T9" fmla="*/ 12 h 24"/>
              </a:gdLst>
              <a:ahLst/>
              <a:cxnLst>
                <a:cxn ang="0">
                  <a:pos x="T0" y="T1"/>
                </a:cxn>
                <a:cxn ang="0">
                  <a:pos x="T2" y="T3"/>
                </a:cxn>
                <a:cxn ang="0">
                  <a:pos x="T4" y="T5"/>
                </a:cxn>
                <a:cxn ang="0">
                  <a:pos x="T6" y="T7"/>
                </a:cxn>
                <a:cxn ang="0">
                  <a:pos x="T8" y="T9"/>
                </a:cxn>
              </a:cxnLst>
              <a:rect l="0" t="0" r="r" b="b"/>
              <a:pathLst>
                <a:path w="39" h="24">
                  <a:moveTo>
                    <a:pt x="36" y="12"/>
                  </a:moveTo>
                  <a:cubicBezTo>
                    <a:pt x="39" y="6"/>
                    <a:pt x="34" y="0"/>
                    <a:pt x="25" y="0"/>
                  </a:cubicBezTo>
                  <a:cubicBezTo>
                    <a:pt x="15" y="0"/>
                    <a:pt x="6" y="6"/>
                    <a:pt x="3" y="12"/>
                  </a:cubicBezTo>
                  <a:cubicBezTo>
                    <a:pt x="0" y="19"/>
                    <a:pt x="5" y="24"/>
                    <a:pt x="14" y="24"/>
                  </a:cubicBezTo>
                  <a:cubicBezTo>
                    <a:pt x="24" y="24"/>
                    <a:pt x="33" y="19"/>
                    <a:pt x="36" y="12"/>
                  </a:cubicBezTo>
                  <a:close/>
                </a:path>
              </a:pathLst>
            </a:custGeom>
            <a:grpFill/>
            <a:ln>
              <a:noFill/>
            </a:ln>
          </p:spPr>
          <p:txBody>
            <a:bodyPr anchor="ctr"/>
            <a:lstStyle/>
            <a:p>
              <a:pPr algn="ctr"/>
              <a:endParaRPr/>
            </a:p>
          </p:txBody>
        </p:sp>
        <p:sp>
          <p:nvSpPr>
            <p:cNvPr id="885" name="îṧḷiḑé">
              <a:extLst>
                <a:ext uri="{FF2B5EF4-FFF2-40B4-BE49-F238E27FC236}">
                  <a16:creationId xmlns:a16="http://schemas.microsoft.com/office/drawing/2014/main" id="{1B9F86E1-7D71-4E64-89A3-E2C0DDFBA7A3}"/>
                </a:ext>
              </a:extLst>
            </p:cNvPr>
            <p:cNvSpPr/>
            <p:nvPr/>
          </p:nvSpPr>
          <p:spPr bwMode="auto">
            <a:xfrm>
              <a:off x="2620225" y="3112609"/>
              <a:ext cx="143495" cy="87948"/>
            </a:xfrm>
            <a:custGeom>
              <a:avLst/>
              <a:gdLst>
                <a:gd name="T0" fmla="*/ 36 w 39"/>
                <a:gd name="T1" fmla="*/ 12 h 24"/>
                <a:gd name="T2" fmla="*/ 24 w 39"/>
                <a:gd name="T3" fmla="*/ 0 h 24"/>
                <a:gd name="T4" fmla="*/ 3 w 39"/>
                <a:gd name="T5" fmla="*/ 12 h 24"/>
                <a:gd name="T6" fmla="*/ 14 w 39"/>
                <a:gd name="T7" fmla="*/ 24 h 24"/>
                <a:gd name="T8" fmla="*/ 36 w 39"/>
                <a:gd name="T9" fmla="*/ 12 h 24"/>
              </a:gdLst>
              <a:ahLst/>
              <a:cxnLst>
                <a:cxn ang="0">
                  <a:pos x="T0" y="T1"/>
                </a:cxn>
                <a:cxn ang="0">
                  <a:pos x="T2" y="T3"/>
                </a:cxn>
                <a:cxn ang="0">
                  <a:pos x="T4" y="T5"/>
                </a:cxn>
                <a:cxn ang="0">
                  <a:pos x="T6" y="T7"/>
                </a:cxn>
                <a:cxn ang="0">
                  <a:pos x="T8" y="T9"/>
                </a:cxn>
              </a:cxnLst>
              <a:rect l="0" t="0" r="r" b="b"/>
              <a:pathLst>
                <a:path w="39" h="24">
                  <a:moveTo>
                    <a:pt x="36" y="12"/>
                  </a:moveTo>
                  <a:cubicBezTo>
                    <a:pt x="39" y="6"/>
                    <a:pt x="33" y="0"/>
                    <a:pt x="24" y="0"/>
                  </a:cubicBezTo>
                  <a:cubicBezTo>
                    <a:pt x="15" y="0"/>
                    <a:pt x="5" y="6"/>
                    <a:pt x="3" y="12"/>
                  </a:cubicBezTo>
                  <a:cubicBezTo>
                    <a:pt x="0" y="19"/>
                    <a:pt x="5" y="24"/>
                    <a:pt x="14" y="24"/>
                  </a:cubicBezTo>
                  <a:cubicBezTo>
                    <a:pt x="24" y="24"/>
                    <a:pt x="33" y="19"/>
                    <a:pt x="36" y="12"/>
                  </a:cubicBezTo>
                  <a:close/>
                </a:path>
              </a:pathLst>
            </a:custGeom>
            <a:grpFill/>
            <a:ln>
              <a:noFill/>
            </a:ln>
          </p:spPr>
          <p:txBody>
            <a:bodyPr anchor="ctr"/>
            <a:lstStyle/>
            <a:p>
              <a:pPr algn="ctr"/>
              <a:endParaRPr/>
            </a:p>
          </p:txBody>
        </p:sp>
        <p:sp>
          <p:nvSpPr>
            <p:cNvPr id="886" name="ïṡḷiḋé">
              <a:extLst>
                <a:ext uri="{FF2B5EF4-FFF2-40B4-BE49-F238E27FC236}">
                  <a16:creationId xmlns:a16="http://schemas.microsoft.com/office/drawing/2014/main" id="{6BFA1DC2-DCB5-4F54-B00B-D75AD53C1481}"/>
                </a:ext>
              </a:extLst>
            </p:cNvPr>
            <p:cNvSpPr/>
            <p:nvPr/>
          </p:nvSpPr>
          <p:spPr bwMode="auto">
            <a:xfrm>
              <a:off x="2573936" y="3222157"/>
              <a:ext cx="145037" cy="87948"/>
            </a:xfrm>
            <a:custGeom>
              <a:avLst/>
              <a:gdLst>
                <a:gd name="T0" fmla="*/ 37 w 40"/>
                <a:gd name="T1" fmla="*/ 12 h 24"/>
                <a:gd name="T2" fmla="*/ 25 w 40"/>
                <a:gd name="T3" fmla="*/ 0 h 24"/>
                <a:gd name="T4" fmla="*/ 3 w 40"/>
                <a:gd name="T5" fmla="*/ 12 h 24"/>
                <a:gd name="T6" fmla="*/ 15 w 40"/>
                <a:gd name="T7" fmla="*/ 24 h 24"/>
                <a:gd name="T8" fmla="*/ 37 w 40"/>
                <a:gd name="T9" fmla="*/ 12 h 24"/>
              </a:gdLst>
              <a:ahLst/>
              <a:cxnLst>
                <a:cxn ang="0">
                  <a:pos x="T0" y="T1"/>
                </a:cxn>
                <a:cxn ang="0">
                  <a:pos x="T2" y="T3"/>
                </a:cxn>
                <a:cxn ang="0">
                  <a:pos x="T4" y="T5"/>
                </a:cxn>
                <a:cxn ang="0">
                  <a:pos x="T6" y="T7"/>
                </a:cxn>
                <a:cxn ang="0">
                  <a:pos x="T8" y="T9"/>
                </a:cxn>
              </a:cxnLst>
              <a:rect l="0" t="0" r="r" b="b"/>
              <a:pathLst>
                <a:path w="40" h="24">
                  <a:moveTo>
                    <a:pt x="37" y="12"/>
                  </a:moveTo>
                  <a:cubicBezTo>
                    <a:pt x="40" y="5"/>
                    <a:pt x="34" y="0"/>
                    <a:pt x="25" y="0"/>
                  </a:cubicBezTo>
                  <a:cubicBezTo>
                    <a:pt x="16" y="0"/>
                    <a:pt x="6" y="5"/>
                    <a:pt x="3" y="12"/>
                  </a:cubicBezTo>
                  <a:cubicBezTo>
                    <a:pt x="0" y="19"/>
                    <a:pt x="6" y="24"/>
                    <a:pt x="15" y="24"/>
                  </a:cubicBezTo>
                  <a:cubicBezTo>
                    <a:pt x="24" y="24"/>
                    <a:pt x="34" y="19"/>
                    <a:pt x="37" y="12"/>
                  </a:cubicBezTo>
                  <a:close/>
                </a:path>
              </a:pathLst>
            </a:custGeom>
            <a:grpFill/>
            <a:ln>
              <a:noFill/>
            </a:ln>
          </p:spPr>
          <p:txBody>
            <a:bodyPr anchor="ctr"/>
            <a:lstStyle/>
            <a:p>
              <a:pPr algn="ctr"/>
              <a:endParaRPr/>
            </a:p>
          </p:txBody>
        </p:sp>
        <p:sp>
          <p:nvSpPr>
            <p:cNvPr id="887" name="îşḻïḋê">
              <a:extLst>
                <a:ext uri="{FF2B5EF4-FFF2-40B4-BE49-F238E27FC236}">
                  <a16:creationId xmlns:a16="http://schemas.microsoft.com/office/drawing/2014/main" id="{3A5DEBA8-4886-4453-BF5C-989081CC6F88}"/>
                </a:ext>
              </a:extLst>
            </p:cNvPr>
            <p:cNvSpPr/>
            <p:nvPr/>
          </p:nvSpPr>
          <p:spPr bwMode="auto">
            <a:xfrm>
              <a:off x="3029106" y="3222157"/>
              <a:ext cx="141951" cy="87948"/>
            </a:xfrm>
            <a:custGeom>
              <a:avLst/>
              <a:gdLst>
                <a:gd name="T0" fmla="*/ 36 w 39"/>
                <a:gd name="T1" fmla="*/ 12 h 24"/>
                <a:gd name="T2" fmla="*/ 24 w 39"/>
                <a:gd name="T3" fmla="*/ 0 h 24"/>
                <a:gd name="T4" fmla="*/ 3 w 39"/>
                <a:gd name="T5" fmla="*/ 12 h 24"/>
                <a:gd name="T6" fmla="*/ 15 w 39"/>
                <a:gd name="T7" fmla="*/ 24 h 24"/>
                <a:gd name="T8" fmla="*/ 36 w 39"/>
                <a:gd name="T9" fmla="*/ 12 h 24"/>
              </a:gdLst>
              <a:ahLst/>
              <a:cxnLst>
                <a:cxn ang="0">
                  <a:pos x="T0" y="T1"/>
                </a:cxn>
                <a:cxn ang="0">
                  <a:pos x="T2" y="T3"/>
                </a:cxn>
                <a:cxn ang="0">
                  <a:pos x="T4" y="T5"/>
                </a:cxn>
                <a:cxn ang="0">
                  <a:pos x="T6" y="T7"/>
                </a:cxn>
                <a:cxn ang="0">
                  <a:pos x="T8" y="T9"/>
                </a:cxn>
              </a:cxnLst>
              <a:rect l="0" t="0" r="r" b="b"/>
              <a:pathLst>
                <a:path w="39" h="24">
                  <a:moveTo>
                    <a:pt x="36" y="12"/>
                  </a:moveTo>
                  <a:cubicBezTo>
                    <a:pt x="39" y="5"/>
                    <a:pt x="33" y="0"/>
                    <a:pt x="24" y="0"/>
                  </a:cubicBezTo>
                  <a:cubicBezTo>
                    <a:pt x="14" y="0"/>
                    <a:pt x="5" y="5"/>
                    <a:pt x="3" y="12"/>
                  </a:cubicBezTo>
                  <a:cubicBezTo>
                    <a:pt x="0" y="19"/>
                    <a:pt x="6" y="24"/>
                    <a:pt x="15" y="24"/>
                  </a:cubicBezTo>
                  <a:cubicBezTo>
                    <a:pt x="24" y="24"/>
                    <a:pt x="34" y="19"/>
                    <a:pt x="36" y="12"/>
                  </a:cubicBezTo>
                  <a:close/>
                </a:path>
              </a:pathLst>
            </a:custGeom>
            <a:grpFill/>
            <a:ln>
              <a:noFill/>
            </a:ln>
          </p:spPr>
          <p:txBody>
            <a:bodyPr anchor="ctr"/>
            <a:lstStyle/>
            <a:p>
              <a:pPr algn="ctr"/>
              <a:endParaRPr/>
            </a:p>
          </p:txBody>
        </p:sp>
        <p:sp>
          <p:nvSpPr>
            <p:cNvPr id="888" name="iś1íḓê">
              <a:extLst>
                <a:ext uri="{FF2B5EF4-FFF2-40B4-BE49-F238E27FC236}">
                  <a16:creationId xmlns:a16="http://schemas.microsoft.com/office/drawing/2014/main" id="{0F737C59-276F-426F-B239-797A0ACE988E}"/>
                </a:ext>
              </a:extLst>
            </p:cNvPr>
            <p:cNvSpPr/>
            <p:nvPr/>
          </p:nvSpPr>
          <p:spPr bwMode="auto">
            <a:xfrm>
              <a:off x="3183401" y="3222157"/>
              <a:ext cx="137323" cy="87948"/>
            </a:xfrm>
            <a:custGeom>
              <a:avLst/>
              <a:gdLst>
                <a:gd name="T0" fmla="*/ 36 w 38"/>
                <a:gd name="T1" fmla="*/ 12 h 24"/>
                <a:gd name="T2" fmla="*/ 23 w 38"/>
                <a:gd name="T3" fmla="*/ 0 h 24"/>
                <a:gd name="T4" fmla="*/ 2 w 38"/>
                <a:gd name="T5" fmla="*/ 12 h 24"/>
                <a:gd name="T6" fmla="*/ 15 w 38"/>
                <a:gd name="T7" fmla="*/ 24 h 24"/>
                <a:gd name="T8" fmla="*/ 36 w 38"/>
                <a:gd name="T9" fmla="*/ 12 h 24"/>
              </a:gdLst>
              <a:ahLst/>
              <a:cxnLst>
                <a:cxn ang="0">
                  <a:pos x="T0" y="T1"/>
                </a:cxn>
                <a:cxn ang="0">
                  <a:pos x="T2" y="T3"/>
                </a:cxn>
                <a:cxn ang="0">
                  <a:pos x="T4" y="T5"/>
                </a:cxn>
                <a:cxn ang="0">
                  <a:pos x="T6" y="T7"/>
                </a:cxn>
                <a:cxn ang="0">
                  <a:pos x="T8" y="T9"/>
                </a:cxn>
              </a:cxnLst>
              <a:rect l="0" t="0" r="r" b="b"/>
              <a:pathLst>
                <a:path w="38" h="24">
                  <a:moveTo>
                    <a:pt x="36" y="12"/>
                  </a:moveTo>
                  <a:cubicBezTo>
                    <a:pt x="38" y="5"/>
                    <a:pt x="32" y="0"/>
                    <a:pt x="23" y="0"/>
                  </a:cubicBezTo>
                  <a:cubicBezTo>
                    <a:pt x="14" y="0"/>
                    <a:pt x="4" y="5"/>
                    <a:pt x="2" y="12"/>
                  </a:cubicBezTo>
                  <a:cubicBezTo>
                    <a:pt x="0" y="19"/>
                    <a:pt x="5" y="24"/>
                    <a:pt x="15" y="24"/>
                  </a:cubicBezTo>
                  <a:cubicBezTo>
                    <a:pt x="24" y="24"/>
                    <a:pt x="33" y="19"/>
                    <a:pt x="36" y="12"/>
                  </a:cubicBezTo>
                  <a:close/>
                </a:path>
              </a:pathLst>
            </a:custGeom>
            <a:grpFill/>
            <a:ln>
              <a:noFill/>
            </a:ln>
          </p:spPr>
          <p:txBody>
            <a:bodyPr anchor="ctr"/>
            <a:lstStyle/>
            <a:p>
              <a:pPr algn="ctr"/>
              <a:endParaRPr/>
            </a:p>
          </p:txBody>
        </p:sp>
        <p:sp>
          <p:nvSpPr>
            <p:cNvPr id="889" name="íṡļîḓè">
              <a:extLst>
                <a:ext uri="{FF2B5EF4-FFF2-40B4-BE49-F238E27FC236}">
                  <a16:creationId xmlns:a16="http://schemas.microsoft.com/office/drawing/2014/main" id="{B54AB75D-037E-43EB-BE8B-01AD67D21D15}"/>
                </a:ext>
              </a:extLst>
            </p:cNvPr>
            <p:cNvSpPr/>
            <p:nvPr/>
          </p:nvSpPr>
          <p:spPr bwMode="auto">
            <a:xfrm>
              <a:off x="3333066" y="3222157"/>
              <a:ext cx="137323" cy="87948"/>
            </a:xfrm>
            <a:custGeom>
              <a:avLst/>
              <a:gdLst>
                <a:gd name="T0" fmla="*/ 36 w 38"/>
                <a:gd name="T1" fmla="*/ 12 h 24"/>
                <a:gd name="T2" fmla="*/ 23 w 38"/>
                <a:gd name="T3" fmla="*/ 0 h 24"/>
                <a:gd name="T4" fmla="*/ 2 w 38"/>
                <a:gd name="T5" fmla="*/ 12 h 24"/>
                <a:gd name="T6" fmla="*/ 15 w 38"/>
                <a:gd name="T7" fmla="*/ 24 h 24"/>
                <a:gd name="T8" fmla="*/ 36 w 38"/>
                <a:gd name="T9" fmla="*/ 12 h 24"/>
              </a:gdLst>
              <a:ahLst/>
              <a:cxnLst>
                <a:cxn ang="0">
                  <a:pos x="T0" y="T1"/>
                </a:cxn>
                <a:cxn ang="0">
                  <a:pos x="T2" y="T3"/>
                </a:cxn>
                <a:cxn ang="0">
                  <a:pos x="T4" y="T5"/>
                </a:cxn>
                <a:cxn ang="0">
                  <a:pos x="T6" y="T7"/>
                </a:cxn>
                <a:cxn ang="0">
                  <a:pos x="T8" y="T9"/>
                </a:cxn>
              </a:cxnLst>
              <a:rect l="0" t="0" r="r" b="b"/>
              <a:pathLst>
                <a:path w="38" h="24">
                  <a:moveTo>
                    <a:pt x="36" y="12"/>
                  </a:moveTo>
                  <a:cubicBezTo>
                    <a:pt x="38" y="5"/>
                    <a:pt x="32" y="0"/>
                    <a:pt x="23" y="0"/>
                  </a:cubicBezTo>
                  <a:cubicBezTo>
                    <a:pt x="14" y="0"/>
                    <a:pt x="4" y="5"/>
                    <a:pt x="2" y="12"/>
                  </a:cubicBezTo>
                  <a:cubicBezTo>
                    <a:pt x="0" y="19"/>
                    <a:pt x="6" y="24"/>
                    <a:pt x="15" y="24"/>
                  </a:cubicBezTo>
                  <a:cubicBezTo>
                    <a:pt x="25" y="24"/>
                    <a:pt x="34" y="19"/>
                    <a:pt x="36" y="12"/>
                  </a:cubicBezTo>
                  <a:close/>
                </a:path>
              </a:pathLst>
            </a:custGeom>
            <a:grpFill/>
            <a:ln>
              <a:noFill/>
            </a:ln>
          </p:spPr>
          <p:txBody>
            <a:bodyPr anchor="ctr"/>
            <a:lstStyle/>
            <a:p>
              <a:pPr algn="ctr"/>
              <a:endParaRPr/>
            </a:p>
          </p:txBody>
        </p:sp>
        <p:sp>
          <p:nvSpPr>
            <p:cNvPr id="890" name="iṣḻíḑé">
              <a:extLst>
                <a:ext uri="{FF2B5EF4-FFF2-40B4-BE49-F238E27FC236}">
                  <a16:creationId xmlns:a16="http://schemas.microsoft.com/office/drawing/2014/main" id="{8F2CE548-5346-4F5F-A556-409369BF3F64}"/>
                </a:ext>
              </a:extLst>
            </p:cNvPr>
            <p:cNvSpPr/>
            <p:nvPr/>
          </p:nvSpPr>
          <p:spPr bwMode="auto">
            <a:xfrm>
              <a:off x="2683486" y="3331707"/>
              <a:ext cx="141951" cy="91034"/>
            </a:xfrm>
            <a:custGeom>
              <a:avLst/>
              <a:gdLst>
                <a:gd name="T0" fmla="*/ 37 w 39"/>
                <a:gd name="T1" fmla="*/ 12 h 25"/>
                <a:gd name="T2" fmla="*/ 25 w 39"/>
                <a:gd name="T3" fmla="*/ 0 h 25"/>
                <a:gd name="T4" fmla="*/ 3 w 39"/>
                <a:gd name="T5" fmla="*/ 12 h 25"/>
                <a:gd name="T6" fmla="*/ 15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9" y="5"/>
                    <a:pt x="34" y="0"/>
                    <a:pt x="25" y="0"/>
                  </a:cubicBezTo>
                  <a:cubicBezTo>
                    <a:pt x="15" y="0"/>
                    <a:pt x="5" y="5"/>
                    <a:pt x="3" y="12"/>
                  </a:cubicBezTo>
                  <a:cubicBezTo>
                    <a:pt x="0" y="19"/>
                    <a:pt x="5" y="25"/>
                    <a:pt x="15" y="25"/>
                  </a:cubicBezTo>
                  <a:cubicBezTo>
                    <a:pt x="24" y="25"/>
                    <a:pt x="34" y="19"/>
                    <a:pt x="37" y="12"/>
                  </a:cubicBezTo>
                  <a:close/>
                </a:path>
              </a:pathLst>
            </a:custGeom>
            <a:grpFill/>
            <a:ln>
              <a:noFill/>
            </a:ln>
          </p:spPr>
          <p:txBody>
            <a:bodyPr anchor="ctr"/>
            <a:lstStyle/>
            <a:p>
              <a:pPr algn="ctr"/>
              <a:endParaRPr/>
            </a:p>
          </p:txBody>
        </p:sp>
        <p:sp>
          <p:nvSpPr>
            <p:cNvPr id="891" name="ïṣḷiďê">
              <a:extLst>
                <a:ext uri="{FF2B5EF4-FFF2-40B4-BE49-F238E27FC236}">
                  <a16:creationId xmlns:a16="http://schemas.microsoft.com/office/drawing/2014/main" id="{A7242568-DE79-4415-8BB0-4098B8ED2254}"/>
                </a:ext>
              </a:extLst>
            </p:cNvPr>
            <p:cNvSpPr/>
            <p:nvPr/>
          </p:nvSpPr>
          <p:spPr bwMode="auto">
            <a:xfrm>
              <a:off x="2836237" y="3331707"/>
              <a:ext cx="141951" cy="91034"/>
            </a:xfrm>
            <a:custGeom>
              <a:avLst/>
              <a:gdLst>
                <a:gd name="T0" fmla="*/ 37 w 39"/>
                <a:gd name="T1" fmla="*/ 12 h 25"/>
                <a:gd name="T2" fmla="*/ 24 w 39"/>
                <a:gd name="T3" fmla="*/ 0 h 25"/>
                <a:gd name="T4" fmla="*/ 3 w 39"/>
                <a:gd name="T5" fmla="*/ 12 h 25"/>
                <a:gd name="T6" fmla="*/ 15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9" y="5"/>
                    <a:pt x="34" y="0"/>
                    <a:pt x="24" y="0"/>
                  </a:cubicBezTo>
                  <a:cubicBezTo>
                    <a:pt x="15" y="0"/>
                    <a:pt x="5" y="5"/>
                    <a:pt x="3" y="12"/>
                  </a:cubicBezTo>
                  <a:cubicBezTo>
                    <a:pt x="0" y="19"/>
                    <a:pt x="5" y="25"/>
                    <a:pt x="15" y="25"/>
                  </a:cubicBezTo>
                  <a:cubicBezTo>
                    <a:pt x="24" y="25"/>
                    <a:pt x="34" y="19"/>
                    <a:pt x="37" y="12"/>
                  </a:cubicBezTo>
                  <a:close/>
                </a:path>
              </a:pathLst>
            </a:custGeom>
            <a:grpFill/>
            <a:ln>
              <a:noFill/>
            </a:ln>
          </p:spPr>
          <p:txBody>
            <a:bodyPr anchor="ctr"/>
            <a:lstStyle/>
            <a:p>
              <a:pPr algn="ctr"/>
              <a:endParaRPr/>
            </a:p>
          </p:txBody>
        </p:sp>
        <p:sp>
          <p:nvSpPr>
            <p:cNvPr id="892" name="iṡḻïḍe">
              <a:extLst>
                <a:ext uri="{FF2B5EF4-FFF2-40B4-BE49-F238E27FC236}">
                  <a16:creationId xmlns:a16="http://schemas.microsoft.com/office/drawing/2014/main" id="{C7A2B5AA-44CF-422D-868D-80CCFCAA5C47}"/>
                </a:ext>
              </a:extLst>
            </p:cNvPr>
            <p:cNvSpPr/>
            <p:nvPr/>
          </p:nvSpPr>
          <p:spPr bwMode="auto">
            <a:xfrm>
              <a:off x="2988990" y="3331707"/>
              <a:ext cx="141951" cy="91034"/>
            </a:xfrm>
            <a:custGeom>
              <a:avLst/>
              <a:gdLst>
                <a:gd name="T0" fmla="*/ 37 w 39"/>
                <a:gd name="T1" fmla="*/ 12 h 25"/>
                <a:gd name="T2" fmla="*/ 24 w 39"/>
                <a:gd name="T3" fmla="*/ 0 h 25"/>
                <a:gd name="T4" fmla="*/ 3 w 39"/>
                <a:gd name="T5" fmla="*/ 12 h 25"/>
                <a:gd name="T6" fmla="*/ 15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9" y="5"/>
                    <a:pt x="34" y="0"/>
                    <a:pt x="24" y="0"/>
                  </a:cubicBezTo>
                  <a:cubicBezTo>
                    <a:pt x="15" y="0"/>
                    <a:pt x="5" y="5"/>
                    <a:pt x="3" y="12"/>
                  </a:cubicBezTo>
                  <a:cubicBezTo>
                    <a:pt x="0" y="19"/>
                    <a:pt x="6" y="25"/>
                    <a:pt x="15" y="25"/>
                  </a:cubicBezTo>
                  <a:cubicBezTo>
                    <a:pt x="25" y="25"/>
                    <a:pt x="34" y="19"/>
                    <a:pt x="37" y="12"/>
                  </a:cubicBezTo>
                  <a:close/>
                </a:path>
              </a:pathLst>
            </a:custGeom>
            <a:grpFill/>
            <a:ln>
              <a:noFill/>
            </a:ln>
          </p:spPr>
          <p:txBody>
            <a:bodyPr anchor="ctr"/>
            <a:lstStyle/>
            <a:p>
              <a:pPr algn="ctr"/>
              <a:endParaRPr/>
            </a:p>
          </p:txBody>
        </p:sp>
        <p:sp>
          <p:nvSpPr>
            <p:cNvPr id="893" name="îş1îḓe">
              <a:extLst>
                <a:ext uri="{FF2B5EF4-FFF2-40B4-BE49-F238E27FC236}">
                  <a16:creationId xmlns:a16="http://schemas.microsoft.com/office/drawing/2014/main" id="{24284AAE-3808-48B4-93D0-BA11D628B3B1}"/>
                </a:ext>
              </a:extLst>
            </p:cNvPr>
            <p:cNvSpPr/>
            <p:nvPr/>
          </p:nvSpPr>
          <p:spPr bwMode="auto">
            <a:xfrm>
              <a:off x="3143284" y="3331707"/>
              <a:ext cx="141951" cy="91034"/>
            </a:xfrm>
            <a:custGeom>
              <a:avLst/>
              <a:gdLst>
                <a:gd name="T0" fmla="*/ 37 w 39"/>
                <a:gd name="T1" fmla="*/ 12 h 25"/>
                <a:gd name="T2" fmla="*/ 24 w 39"/>
                <a:gd name="T3" fmla="*/ 0 h 25"/>
                <a:gd name="T4" fmla="*/ 3 w 39"/>
                <a:gd name="T5" fmla="*/ 12 h 25"/>
                <a:gd name="T6" fmla="*/ 15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9" y="5"/>
                    <a:pt x="33" y="0"/>
                    <a:pt x="24" y="0"/>
                  </a:cubicBezTo>
                  <a:cubicBezTo>
                    <a:pt x="14" y="0"/>
                    <a:pt x="5" y="5"/>
                    <a:pt x="3" y="12"/>
                  </a:cubicBezTo>
                  <a:cubicBezTo>
                    <a:pt x="0" y="19"/>
                    <a:pt x="6" y="25"/>
                    <a:pt x="15" y="25"/>
                  </a:cubicBezTo>
                  <a:cubicBezTo>
                    <a:pt x="25" y="25"/>
                    <a:pt x="35" y="19"/>
                    <a:pt x="37" y="12"/>
                  </a:cubicBezTo>
                  <a:close/>
                </a:path>
              </a:pathLst>
            </a:custGeom>
            <a:grpFill/>
            <a:ln>
              <a:noFill/>
            </a:ln>
          </p:spPr>
          <p:txBody>
            <a:bodyPr anchor="ctr"/>
            <a:lstStyle/>
            <a:p>
              <a:pPr algn="ctr"/>
              <a:endParaRPr/>
            </a:p>
          </p:txBody>
        </p:sp>
        <p:sp>
          <p:nvSpPr>
            <p:cNvPr id="894" name="îs1ïḓe">
              <a:extLst>
                <a:ext uri="{FF2B5EF4-FFF2-40B4-BE49-F238E27FC236}">
                  <a16:creationId xmlns:a16="http://schemas.microsoft.com/office/drawing/2014/main" id="{016DAD67-7717-427D-BB05-55F06640CCD0}"/>
                </a:ext>
              </a:extLst>
            </p:cNvPr>
            <p:cNvSpPr/>
            <p:nvPr/>
          </p:nvSpPr>
          <p:spPr bwMode="auto">
            <a:xfrm>
              <a:off x="3296035" y="3331707"/>
              <a:ext cx="141951" cy="91034"/>
            </a:xfrm>
            <a:custGeom>
              <a:avLst/>
              <a:gdLst>
                <a:gd name="T0" fmla="*/ 37 w 39"/>
                <a:gd name="T1" fmla="*/ 12 h 25"/>
                <a:gd name="T2" fmla="*/ 24 w 39"/>
                <a:gd name="T3" fmla="*/ 0 h 25"/>
                <a:gd name="T4" fmla="*/ 3 w 39"/>
                <a:gd name="T5" fmla="*/ 12 h 25"/>
                <a:gd name="T6" fmla="*/ 16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9" y="5"/>
                    <a:pt x="33" y="0"/>
                    <a:pt x="24" y="0"/>
                  </a:cubicBezTo>
                  <a:cubicBezTo>
                    <a:pt x="14" y="0"/>
                    <a:pt x="5" y="5"/>
                    <a:pt x="3" y="12"/>
                  </a:cubicBezTo>
                  <a:cubicBezTo>
                    <a:pt x="0" y="19"/>
                    <a:pt x="6" y="25"/>
                    <a:pt x="16" y="25"/>
                  </a:cubicBezTo>
                  <a:cubicBezTo>
                    <a:pt x="25" y="25"/>
                    <a:pt x="35" y="19"/>
                    <a:pt x="37" y="12"/>
                  </a:cubicBezTo>
                  <a:close/>
                </a:path>
              </a:pathLst>
            </a:custGeom>
            <a:grpFill/>
            <a:ln>
              <a:noFill/>
            </a:ln>
          </p:spPr>
          <p:txBody>
            <a:bodyPr anchor="ctr"/>
            <a:lstStyle/>
            <a:p>
              <a:pPr algn="ctr"/>
              <a:endParaRPr/>
            </a:p>
          </p:txBody>
        </p:sp>
        <p:sp>
          <p:nvSpPr>
            <p:cNvPr id="895" name="i$ļídé">
              <a:extLst>
                <a:ext uri="{FF2B5EF4-FFF2-40B4-BE49-F238E27FC236}">
                  <a16:creationId xmlns:a16="http://schemas.microsoft.com/office/drawing/2014/main" id="{8DC64002-FCAB-4318-AAE3-7C2849A45B71}"/>
                </a:ext>
              </a:extLst>
            </p:cNvPr>
            <p:cNvSpPr/>
            <p:nvPr/>
          </p:nvSpPr>
          <p:spPr bwMode="auto">
            <a:xfrm>
              <a:off x="3448788" y="3331707"/>
              <a:ext cx="141951" cy="91034"/>
            </a:xfrm>
            <a:custGeom>
              <a:avLst/>
              <a:gdLst>
                <a:gd name="T0" fmla="*/ 37 w 39"/>
                <a:gd name="T1" fmla="*/ 12 h 25"/>
                <a:gd name="T2" fmla="*/ 23 w 39"/>
                <a:gd name="T3" fmla="*/ 0 h 25"/>
                <a:gd name="T4" fmla="*/ 3 w 39"/>
                <a:gd name="T5" fmla="*/ 12 h 25"/>
                <a:gd name="T6" fmla="*/ 16 w 39"/>
                <a:gd name="T7" fmla="*/ 25 h 25"/>
                <a:gd name="T8" fmla="*/ 37 w 39"/>
                <a:gd name="T9" fmla="*/ 12 h 25"/>
              </a:gdLst>
              <a:ahLst/>
              <a:cxnLst>
                <a:cxn ang="0">
                  <a:pos x="T0" y="T1"/>
                </a:cxn>
                <a:cxn ang="0">
                  <a:pos x="T2" y="T3"/>
                </a:cxn>
                <a:cxn ang="0">
                  <a:pos x="T4" y="T5"/>
                </a:cxn>
                <a:cxn ang="0">
                  <a:pos x="T6" y="T7"/>
                </a:cxn>
                <a:cxn ang="0">
                  <a:pos x="T8" y="T9"/>
                </a:cxn>
              </a:cxnLst>
              <a:rect l="0" t="0" r="r" b="b"/>
              <a:pathLst>
                <a:path w="39" h="25">
                  <a:moveTo>
                    <a:pt x="37" y="12"/>
                  </a:moveTo>
                  <a:cubicBezTo>
                    <a:pt x="39" y="5"/>
                    <a:pt x="33" y="0"/>
                    <a:pt x="23" y="0"/>
                  </a:cubicBezTo>
                  <a:cubicBezTo>
                    <a:pt x="14" y="0"/>
                    <a:pt x="5" y="5"/>
                    <a:pt x="3" y="12"/>
                  </a:cubicBezTo>
                  <a:cubicBezTo>
                    <a:pt x="0" y="19"/>
                    <a:pt x="6" y="25"/>
                    <a:pt x="16" y="25"/>
                  </a:cubicBezTo>
                  <a:cubicBezTo>
                    <a:pt x="25" y="25"/>
                    <a:pt x="35" y="19"/>
                    <a:pt x="37" y="12"/>
                  </a:cubicBezTo>
                  <a:close/>
                </a:path>
              </a:pathLst>
            </a:custGeom>
            <a:grpFill/>
            <a:ln>
              <a:noFill/>
            </a:ln>
          </p:spPr>
          <p:txBody>
            <a:bodyPr anchor="ctr"/>
            <a:lstStyle/>
            <a:p>
              <a:pPr algn="ctr"/>
              <a:endParaRPr/>
            </a:p>
          </p:txBody>
        </p:sp>
        <p:sp>
          <p:nvSpPr>
            <p:cNvPr id="896" name="îṡľídé">
              <a:extLst>
                <a:ext uri="{FF2B5EF4-FFF2-40B4-BE49-F238E27FC236}">
                  <a16:creationId xmlns:a16="http://schemas.microsoft.com/office/drawing/2014/main" id="{44EAFED5-3370-4069-92C1-6094F55993F9}"/>
                </a:ext>
              </a:extLst>
            </p:cNvPr>
            <p:cNvSpPr/>
            <p:nvPr/>
          </p:nvSpPr>
          <p:spPr bwMode="auto">
            <a:xfrm>
              <a:off x="2793035" y="3445885"/>
              <a:ext cx="145037" cy="94120"/>
            </a:xfrm>
            <a:custGeom>
              <a:avLst/>
              <a:gdLst>
                <a:gd name="T0" fmla="*/ 37 w 40"/>
                <a:gd name="T1" fmla="*/ 12 h 26"/>
                <a:gd name="T2" fmla="*/ 25 w 40"/>
                <a:gd name="T3" fmla="*/ 0 h 26"/>
                <a:gd name="T4" fmla="*/ 3 w 40"/>
                <a:gd name="T5" fmla="*/ 12 h 26"/>
                <a:gd name="T6" fmla="*/ 15 w 40"/>
                <a:gd name="T7" fmla="*/ 26 h 26"/>
                <a:gd name="T8" fmla="*/ 37 w 40"/>
                <a:gd name="T9" fmla="*/ 12 h 26"/>
              </a:gdLst>
              <a:ahLst/>
              <a:cxnLst>
                <a:cxn ang="0">
                  <a:pos x="T0" y="T1"/>
                </a:cxn>
                <a:cxn ang="0">
                  <a:pos x="T2" y="T3"/>
                </a:cxn>
                <a:cxn ang="0">
                  <a:pos x="T4" y="T5"/>
                </a:cxn>
                <a:cxn ang="0">
                  <a:pos x="T6" y="T7"/>
                </a:cxn>
                <a:cxn ang="0">
                  <a:pos x="T8" y="T9"/>
                </a:cxn>
              </a:cxnLst>
              <a:rect l="0" t="0" r="r" b="b"/>
              <a:pathLst>
                <a:path w="40" h="26">
                  <a:moveTo>
                    <a:pt x="37" y="12"/>
                  </a:moveTo>
                  <a:cubicBezTo>
                    <a:pt x="40" y="5"/>
                    <a:pt x="34" y="0"/>
                    <a:pt x="25" y="0"/>
                  </a:cubicBezTo>
                  <a:cubicBezTo>
                    <a:pt x="15" y="0"/>
                    <a:pt x="5" y="5"/>
                    <a:pt x="3" y="12"/>
                  </a:cubicBezTo>
                  <a:cubicBezTo>
                    <a:pt x="0" y="20"/>
                    <a:pt x="5" y="26"/>
                    <a:pt x="15" y="26"/>
                  </a:cubicBezTo>
                  <a:cubicBezTo>
                    <a:pt x="25" y="26"/>
                    <a:pt x="35" y="20"/>
                    <a:pt x="37" y="12"/>
                  </a:cubicBezTo>
                  <a:close/>
                </a:path>
              </a:pathLst>
            </a:custGeom>
            <a:grpFill/>
            <a:ln>
              <a:noFill/>
            </a:ln>
          </p:spPr>
          <p:txBody>
            <a:bodyPr anchor="ctr"/>
            <a:lstStyle/>
            <a:p>
              <a:pPr algn="ctr"/>
              <a:endParaRPr/>
            </a:p>
          </p:txBody>
        </p:sp>
        <p:sp>
          <p:nvSpPr>
            <p:cNvPr id="897" name="íSľiḋè">
              <a:extLst>
                <a:ext uri="{FF2B5EF4-FFF2-40B4-BE49-F238E27FC236}">
                  <a16:creationId xmlns:a16="http://schemas.microsoft.com/office/drawing/2014/main" id="{0F9EDD6C-FFDB-49EA-B533-2CD2B7E09963}"/>
                </a:ext>
              </a:extLst>
            </p:cNvPr>
            <p:cNvSpPr/>
            <p:nvPr/>
          </p:nvSpPr>
          <p:spPr bwMode="auto">
            <a:xfrm>
              <a:off x="2948873" y="3445885"/>
              <a:ext cx="141951" cy="94120"/>
            </a:xfrm>
            <a:custGeom>
              <a:avLst/>
              <a:gdLst>
                <a:gd name="T0" fmla="*/ 37 w 39"/>
                <a:gd name="T1" fmla="*/ 12 h 26"/>
                <a:gd name="T2" fmla="*/ 24 w 39"/>
                <a:gd name="T3" fmla="*/ 0 h 26"/>
                <a:gd name="T4" fmla="*/ 2 w 39"/>
                <a:gd name="T5" fmla="*/ 12 h 26"/>
                <a:gd name="T6" fmla="*/ 15 w 39"/>
                <a:gd name="T7" fmla="*/ 26 h 26"/>
                <a:gd name="T8" fmla="*/ 37 w 39"/>
                <a:gd name="T9" fmla="*/ 12 h 26"/>
              </a:gdLst>
              <a:ahLst/>
              <a:cxnLst>
                <a:cxn ang="0">
                  <a:pos x="T0" y="T1"/>
                </a:cxn>
                <a:cxn ang="0">
                  <a:pos x="T2" y="T3"/>
                </a:cxn>
                <a:cxn ang="0">
                  <a:pos x="T4" y="T5"/>
                </a:cxn>
                <a:cxn ang="0">
                  <a:pos x="T6" y="T7"/>
                </a:cxn>
                <a:cxn ang="0">
                  <a:pos x="T8" y="T9"/>
                </a:cxn>
              </a:cxnLst>
              <a:rect l="0" t="0" r="r" b="b"/>
              <a:pathLst>
                <a:path w="39" h="26">
                  <a:moveTo>
                    <a:pt x="37" y="12"/>
                  </a:moveTo>
                  <a:cubicBezTo>
                    <a:pt x="39" y="5"/>
                    <a:pt x="34" y="0"/>
                    <a:pt x="24" y="0"/>
                  </a:cubicBezTo>
                  <a:cubicBezTo>
                    <a:pt x="15" y="0"/>
                    <a:pt x="5" y="5"/>
                    <a:pt x="2" y="12"/>
                  </a:cubicBezTo>
                  <a:cubicBezTo>
                    <a:pt x="0" y="20"/>
                    <a:pt x="5" y="26"/>
                    <a:pt x="15" y="26"/>
                  </a:cubicBezTo>
                  <a:cubicBezTo>
                    <a:pt x="25" y="26"/>
                    <a:pt x="35" y="20"/>
                    <a:pt x="37" y="12"/>
                  </a:cubicBezTo>
                  <a:close/>
                </a:path>
              </a:pathLst>
            </a:custGeom>
            <a:grpFill/>
            <a:ln>
              <a:noFill/>
            </a:ln>
          </p:spPr>
          <p:txBody>
            <a:bodyPr anchor="ctr"/>
            <a:lstStyle/>
            <a:p>
              <a:pPr algn="ctr"/>
              <a:endParaRPr/>
            </a:p>
          </p:txBody>
        </p:sp>
        <p:sp>
          <p:nvSpPr>
            <p:cNvPr id="898" name="iṣḻíďé">
              <a:extLst>
                <a:ext uri="{FF2B5EF4-FFF2-40B4-BE49-F238E27FC236}">
                  <a16:creationId xmlns:a16="http://schemas.microsoft.com/office/drawing/2014/main" id="{63D8308F-1A3F-4576-91A0-78E9DB91C23D}"/>
                </a:ext>
              </a:extLst>
            </p:cNvPr>
            <p:cNvSpPr/>
            <p:nvPr/>
          </p:nvSpPr>
          <p:spPr bwMode="auto">
            <a:xfrm>
              <a:off x="3103168" y="3445885"/>
              <a:ext cx="145037" cy="94120"/>
            </a:xfrm>
            <a:custGeom>
              <a:avLst/>
              <a:gdLst>
                <a:gd name="T0" fmla="*/ 38 w 40"/>
                <a:gd name="T1" fmla="*/ 12 h 26"/>
                <a:gd name="T2" fmla="*/ 25 w 40"/>
                <a:gd name="T3" fmla="*/ 0 h 26"/>
                <a:gd name="T4" fmla="*/ 3 w 40"/>
                <a:gd name="T5" fmla="*/ 12 h 26"/>
                <a:gd name="T6" fmla="*/ 16 w 40"/>
                <a:gd name="T7" fmla="*/ 26 h 26"/>
                <a:gd name="T8" fmla="*/ 38 w 40"/>
                <a:gd name="T9" fmla="*/ 12 h 26"/>
              </a:gdLst>
              <a:ahLst/>
              <a:cxnLst>
                <a:cxn ang="0">
                  <a:pos x="T0" y="T1"/>
                </a:cxn>
                <a:cxn ang="0">
                  <a:pos x="T2" y="T3"/>
                </a:cxn>
                <a:cxn ang="0">
                  <a:pos x="T4" y="T5"/>
                </a:cxn>
                <a:cxn ang="0">
                  <a:pos x="T6" y="T7"/>
                </a:cxn>
                <a:cxn ang="0">
                  <a:pos x="T8" y="T9"/>
                </a:cxn>
              </a:cxnLst>
              <a:rect l="0" t="0" r="r" b="b"/>
              <a:pathLst>
                <a:path w="40" h="26">
                  <a:moveTo>
                    <a:pt x="38" y="12"/>
                  </a:moveTo>
                  <a:cubicBezTo>
                    <a:pt x="40" y="5"/>
                    <a:pt x="34" y="0"/>
                    <a:pt x="25" y="0"/>
                  </a:cubicBezTo>
                  <a:cubicBezTo>
                    <a:pt x="15" y="0"/>
                    <a:pt x="5" y="5"/>
                    <a:pt x="3" y="12"/>
                  </a:cubicBezTo>
                  <a:cubicBezTo>
                    <a:pt x="0" y="20"/>
                    <a:pt x="6" y="26"/>
                    <a:pt x="16" y="26"/>
                  </a:cubicBezTo>
                  <a:cubicBezTo>
                    <a:pt x="26" y="26"/>
                    <a:pt x="35" y="20"/>
                    <a:pt x="38" y="12"/>
                  </a:cubicBezTo>
                  <a:close/>
                </a:path>
              </a:pathLst>
            </a:custGeom>
            <a:grpFill/>
            <a:ln>
              <a:noFill/>
            </a:ln>
          </p:spPr>
          <p:txBody>
            <a:bodyPr anchor="ctr"/>
            <a:lstStyle/>
            <a:p>
              <a:pPr algn="ctr"/>
              <a:endParaRPr/>
            </a:p>
          </p:txBody>
        </p:sp>
        <p:sp>
          <p:nvSpPr>
            <p:cNvPr id="899" name="íŝḻîḓè">
              <a:extLst>
                <a:ext uri="{FF2B5EF4-FFF2-40B4-BE49-F238E27FC236}">
                  <a16:creationId xmlns:a16="http://schemas.microsoft.com/office/drawing/2014/main" id="{FC45DB6C-A066-429F-A7F1-9A96BF6839F8}"/>
                </a:ext>
              </a:extLst>
            </p:cNvPr>
            <p:cNvSpPr/>
            <p:nvPr/>
          </p:nvSpPr>
          <p:spPr bwMode="auto">
            <a:xfrm>
              <a:off x="3259005" y="3445885"/>
              <a:ext cx="141951" cy="94120"/>
            </a:xfrm>
            <a:custGeom>
              <a:avLst/>
              <a:gdLst>
                <a:gd name="T0" fmla="*/ 37 w 39"/>
                <a:gd name="T1" fmla="*/ 12 h 26"/>
                <a:gd name="T2" fmla="*/ 24 w 39"/>
                <a:gd name="T3" fmla="*/ 0 h 26"/>
                <a:gd name="T4" fmla="*/ 2 w 39"/>
                <a:gd name="T5" fmla="*/ 12 h 26"/>
                <a:gd name="T6" fmla="*/ 16 w 39"/>
                <a:gd name="T7" fmla="*/ 26 h 26"/>
                <a:gd name="T8" fmla="*/ 37 w 39"/>
                <a:gd name="T9" fmla="*/ 12 h 26"/>
              </a:gdLst>
              <a:ahLst/>
              <a:cxnLst>
                <a:cxn ang="0">
                  <a:pos x="T0" y="T1"/>
                </a:cxn>
                <a:cxn ang="0">
                  <a:pos x="T2" y="T3"/>
                </a:cxn>
                <a:cxn ang="0">
                  <a:pos x="T4" y="T5"/>
                </a:cxn>
                <a:cxn ang="0">
                  <a:pos x="T6" y="T7"/>
                </a:cxn>
                <a:cxn ang="0">
                  <a:pos x="T8" y="T9"/>
                </a:cxn>
              </a:cxnLst>
              <a:rect l="0" t="0" r="r" b="b"/>
              <a:pathLst>
                <a:path w="39" h="26">
                  <a:moveTo>
                    <a:pt x="37" y="12"/>
                  </a:moveTo>
                  <a:cubicBezTo>
                    <a:pt x="39" y="5"/>
                    <a:pt x="33" y="0"/>
                    <a:pt x="24" y="0"/>
                  </a:cubicBezTo>
                  <a:cubicBezTo>
                    <a:pt x="14" y="0"/>
                    <a:pt x="5" y="5"/>
                    <a:pt x="2" y="12"/>
                  </a:cubicBezTo>
                  <a:cubicBezTo>
                    <a:pt x="0" y="20"/>
                    <a:pt x="6" y="26"/>
                    <a:pt x="16" y="26"/>
                  </a:cubicBezTo>
                  <a:cubicBezTo>
                    <a:pt x="25" y="26"/>
                    <a:pt x="35" y="20"/>
                    <a:pt x="37" y="12"/>
                  </a:cubicBezTo>
                  <a:close/>
                </a:path>
              </a:pathLst>
            </a:custGeom>
            <a:grpFill/>
            <a:ln>
              <a:noFill/>
            </a:ln>
          </p:spPr>
          <p:txBody>
            <a:bodyPr anchor="ctr"/>
            <a:lstStyle/>
            <a:p>
              <a:pPr algn="ctr"/>
              <a:endParaRPr/>
            </a:p>
          </p:txBody>
        </p:sp>
        <p:sp>
          <p:nvSpPr>
            <p:cNvPr id="900" name="ísḻîdé">
              <a:extLst>
                <a:ext uri="{FF2B5EF4-FFF2-40B4-BE49-F238E27FC236}">
                  <a16:creationId xmlns:a16="http://schemas.microsoft.com/office/drawing/2014/main" id="{46287500-222E-4DC8-B721-8A5E826972A4}"/>
                </a:ext>
              </a:extLst>
            </p:cNvPr>
            <p:cNvSpPr/>
            <p:nvPr/>
          </p:nvSpPr>
          <p:spPr bwMode="auto">
            <a:xfrm>
              <a:off x="3416385" y="3445885"/>
              <a:ext cx="141951" cy="94120"/>
            </a:xfrm>
            <a:custGeom>
              <a:avLst/>
              <a:gdLst>
                <a:gd name="T0" fmla="*/ 37 w 39"/>
                <a:gd name="T1" fmla="*/ 12 h 26"/>
                <a:gd name="T2" fmla="*/ 23 w 39"/>
                <a:gd name="T3" fmla="*/ 0 h 26"/>
                <a:gd name="T4" fmla="*/ 2 w 39"/>
                <a:gd name="T5" fmla="*/ 12 h 26"/>
                <a:gd name="T6" fmla="*/ 16 w 39"/>
                <a:gd name="T7" fmla="*/ 26 h 26"/>
                <a:gd name="T8" fmla="*/ 37 w 39"/>
                <a:gd name="T9" fmla="*/ 12 h 26"/>
              </a:gdLst>
              <a:ahLst/>
              <a:cxnLst>
                <a:cxn ang="0">
                  <a:pos x="T0" y="T1"/>
                </a:cxn>
                <a:cxn ang="0">
                  <a:pos x="T2" y="T3"/>
                </a:cxn>
                <a:cxn ang="0">
                  <a:pos x="T4" y="T5"/>
                </a:cxn>
                <a:cxn ang="0">
                  <a:pos x="T6" y="T7"/>
                </a:cxn>
                <a:cxn ang="0">
                  <a:pos x="T8" y="T9"/>
                </a:cxn>
              </a:cxnLst>
              <a:rect l="0" t="0" r="r" b="b"/>
              <a:pathLst>
                <a:path w="39" h="26">
                  <a:moveTo>
                    <a:pt x="37" y="12"/>
                  </a:moveTo>
                  <a:cubicBezTo>
                    <a:pt x="39" y="5"/>
                    <a:pt x="33" y="0"/>
                    <a:pt x="23" y="0"/>
                  </a:cubicBezTo>
                  <a:cubicBezTo>
                    <a:pt x="14" y="0"/>
                    <a:pt x="4" y="5"/>
                    <a:pt x="2" y="12"/>
                  </a:cubicBezTo>
                  <a:cubicBezTo>
                    <a:pt x="0" y="20"/>
                    <a:pt x="6" y="26"/>
                    <a:pt x="16" y="26"/>
                  </a:cubicBezTo>
                  <a:cubicBezTo>
                    <a:pt x="25" y="26"/>
                    <a:pt x="35" y="20"/>
                    <a:pt x="37" y="12"/>
                  </a:cubicBezTo>
                  <a:close/>
                </a:path>
              </a:pathLst>
            </a:custGeom>
            <a:grpFill/>
            <a:ln>
              <a:noFill/>
            </a:ln>
          </p:spPr>
          <p:txBody>
            <a:bodyPr anchor="ctr"/>
            <a:lstStyle/>
            <a:p>
              <a:pPr algn="ctr"/>
              <a:endParaRPr/>
            </a:p>
          </p:txBody>
        </p:sp>
        <p:sp>
          <p:nvSpPr>
            <p:cNvPr id="901" name="iṧľíde">
              <a:extLst>
                <a:ext uri="{FF2B5EF4-FFF2-40B4-BE49-F238E27FC236}">
                  <a16:creationId xmlns:a16="http://schemas.microsoft.com/office/drawing/2014/main" id="{B83D2245-45A2-4543-ACB3-16D942EA5E20}"/>
                </a:ext>
              </a:extLst>
            </p:cNvPr>
            <p:cNvSpPr/>
            <p:nvPr/>
          </p:nvSpPr>
          <p:spPr bwMode="auto">
            <a:xfrm>
              <a:off x="3573766" y="3445885"/>
              <a:ext cx="137323" cy="94120"/>
            </a:xfrm>
            <a:custGeom>
              <a:avLst/>
              <a:gdLst>
                <a:gd name="T0" fmla="*/ 36 w 38"/>
                <a:gd name="T1" fmla="*/ 12 h 26"/>
                <a:gd name="T2" fmla="*/ 23 w 38"/>
                <a:gd name="T3" fmla="*/ 0 h 26"/>
                <a:gd name="T4" fmla="*/ 2 w 38"/>
                <a:gd name="T5" fmla="*/ 12 h 26"/>
                <a:gd name="T6" fmla="*/ 15 w 38"/>
                <a:gd name="T7" fmla="*/ 26 h 26"/>
                <a:gd name="T8" fmla="*/ 36 w 38"/>
                <a:gd name="T9" fmla="*/ 12 h 26"/>
              </a:gdLst>
              <a:ahLst/>
              <a:cxnLst>
                <a:cxn ang="0">
                  <a:pos x="T0" y="T1"/>
                </a:cxn>
                <a:cxn ang="0">
                  <a:pos x="T2" y="T3"/>
                </a:cxn>
                <a:cxn ang="0">
                  <a:pos x="T4" y="T5"/>
                </a:cxn>
                <a:cxn ang="0">
                  <a:pos x="T6" y="T7"/>
                </a:cxn>
                <a:cxn ang="0">
                  <a:pos x="T8" y="T9"/>
                </a:cxn>
              </a:cxnLst>
              <a:rect l="0" t="0" r="r" b="b"/>
              <a:pathLst>
                <a:path w="38" h="26">
                  <a:moveTo>
                    <a:pt x="36" y="12"/>
                  </a:moveTo>
                  <a:cubicBezTo>
                    <a:pt x="38" y="5"/>
                    <a:pt x="32" y="0"/>
                    <a:pt x="23" y="0"/>
                  </a:cubicBezTo>
                  <a:cubicBezTo>
                    <a:pt x="13" y="0"/>
                    <a:pt x="4" y="5"/>
                    <a:pt x="2" y="12"/>
                  </a:cubicBezTo>
                  <a:cubicBezTo>
                    <a:pt x="0" y="20"/>
                    <a:pt x="6" y="26"/>
                    <a:pt x="15" y="26"/>
                  </a:cubicBezTo>
                  <a:cubicBezTo>
                    <a:pt x="25" y="26"/>
                    <a:pt x="35" y="20"/>
                    <a:pt x="36" y="12"/>
                  </a:cubicBezTo>
                  <a:close/>
                </a:path>
              </a:pathLst>
            </a:custGeom>
            <a:grpFill/>
            <a:ln>
              <a:noFill/>
            </a:ln>
          </p:spPr>
          <p:txBody>
            <a:bodyPr anchor="ctr"/>
            <a:lstStyle/>
            <a:p>
              <a:pPr algn="ctr"/>
              <a:endParaRPr/>
            </a:p>
          </p:txBody>
        </p:sp>
        <p:sp>
          <p:nvSpPr>
            <p:cNvPr id="902" name="ïśḻíḋé">
              <a:extLst>
                <a:ext uri="{FF2B5EF4-FFF2-40B4-BE49-F238E27FC236}">
                  <a16:creationId xmlns:a16="http://schemas.microsoft.com/office/drawing/2014/main" id="{0D386ECD-6361-42D9-B87C-E44204B9F030}"/>
                </a:ext>
              </a:extLst>
            </p:cNvPr>
            <p:cNvSpPr/>
            <p:nvPr/>
          </p:nvSpPr>
          <p:spPr bwMode="auto">
            <a:xfrm>
              <a:off x="2587823" y="3558520"/>
              <a:ext cx="149666" cy="98749"/>
            </a:xfrm>
            <a:custGeom>
              <a:avLst/>
              <a:gdLst>
                <a:gd name="T0" fmla="*/ 38 w 41"/>
                <a:gd name="T1" fmla="*/ 14 h 27"/>
                <a:gd name="T2" fmla="*/ 26 w 41"/>
                <a:gd name="T3" fmla="*/ 0 h 27"/>
                <a:gd name="T4" fmla="*/ 3 w 41"/>
                <a:gd name="T5" fmla="*/ 14 h 27"/>
                <a:gd name="T6" fmla="*/ 16 w 41"/>
                <a:gd name="T7" fmla="*/ 27 h 27"/>
                <a:gd name="T8" fmla="*/ 38 w 41"/>
                <a:gd name="T9" fmla="*/ 14 h 27"/>
              </a:gdLst>
              <a:ahLst/>
              <a:cxnLst>
                <a:cxn ang="0">
                  <a:pos x="T0" y="T1"/>
                </a:cxn>
                <a:cxn ang="0">
                  <a:pos x="T2" y="T3"/>
                </a:cxn>
                <a:cxn ang="0">
                  <a:pos x="T4" y="T5"/>
                </a:cxn>
                <a:cxn ang="0">
                  <a:pos x="T6" y="T7"/>
                </a:cxn>
                <a:cxn ang="0">
                  <a:pos x="T8" y="T9"/>
                </a:cxn>
              </a:cxnLst>
              <a:rect l="0" t="0" r="r" b="b"/>
              <a:pathLst>
                <a:path w="41" h="27">
                  <a:moveTo>
                    <a:pt x="38" y="14"/>
                  </a:moveTo>
                  <a:cubicBezTo>
                    <a:pt x="41" y="6"/>
                    <a:pt x="36" y="0"/>
                    <a:pt x="26" y="0"/>
                  </a:cubicBezTo>
                  <a:cubicBezTo>
                    <a:pt x="16" y="0"/>
                    <a:pt x="6" y="6"/>
                    <a:pt x="3" y="14"/>
                  </a:cubicBezTo>
                  <a:cubicBezTo>
                    <a:pt x="0" y="21"/>
                    <a:pt x="6" y="27"/>
                    <a:pt x="16" y="27"/>
                  </a:cubicBezTo>
                  <a:cubicBezTo>
                    <a:pt x="25" y="27"/>
                    <a:pt x="36" y="21"/>
                    <a:pt x="38" y="14"/>
                  </a:cubicBezTo>
                  <a:close/>
                </a:path>
              </a:pathLst>
            </a:custGeom>
            <a:grpFill/>
            <a:ln>
              <a:noFill/>
            </a:ln>
          </p:spPr>
          <p:txBody>
            <a:bodyPr anchor="ctr"/>
            <a:lstStyle/>
            <a:p>
              <a:pPr algn="ctr"/>
              <a:endParaRPr/>
            </a:p>
          </p:txBody>
        </p:sp>
        <p:sp>
          <p:nvSpPr>
            <p:cNvPr id="903" name="ïśḷîḓe">
              <a:extLst>
                <a:ext uri="{FF2B5EF4-FFF2-40B4-BE49-F238E27FC236}">
                  <a16:creationId xmlns:a16="http://schemas.microsoft.com/office/drawing/2014/main" id="{FAF29F38-E47E-4DDC-B315-889F77221398}"/>
                </a:ext>
              </a:extLst>
            </p:cNvPr>
            <p:cNvSpPr/>
            <p:nvPr/>
          </p:nvSpPr>
          <p:spPr bwMode="auto">
            <a:xfrm>
              <a:off x="2748290" y="3558520"/>
              <a:ext cx="146580" cy="98749"/>
            </a:xfrm>
            <a:custGeom>
              <a:avLst/>
              <a:gdLst>
                <a:gd name="T0" fmla="*/ 38 w 40"/>
                <a:gd name="T1" fmla="*/ 14 h 27"/>
                <a:gd name="T2" fmla="*/ 25 w 40"/>
                <a:gd name="T3" fmla="*/ 0 h 27"/>
                <a:gd name="T4" fmla="*/ 2 w 40"/>
                <a:gd name="T5" fmla="*/ 14 h 27"/>
                <a:gd name="T6" fmla="*/ 15 w 40"/>
                <a:gd name="T7" fmla="*/ 27 h 27"/>
                <a:gd name="T8" fmla="*/ 38 w 40"/>
                <a:gd name="T9" fmla="*/ 14 h 27"/>
              </a:gdLst>
              <a:ahLst/>
              <a:cxnLst>
                <a:cxn ang="0">
                  <a:pos x="T0" y="T1"/>
                </a:cxn>
                <a:cxn ang="0">
                  <a:pos x="T2" y="T3"/>
                </a:cxn>
                <a:cxn ang="0">
                  <a:pos x="T4" y="T5"/>
                </a:cxn>
                <a:cxn ang="0">
                  <a:pos x="T6" y="T7"/>
                </a:cxn>
                <a:cxn ang="0">
                  <a:pos x="T8" y="T9"/>
                </a:cxn>
              </a:cxnLst>
              <a:rect l="0" t="0" r="r" b="b"/>
              <a:pathLst>
                <a:path w="40" h="27">
                  <a:moveTo>
                    <a:pt x="38" y="14"/>
                  </a:moveTo>
                  <a:cubicBezTo>
                    <a:pt x="40" y="6"/>
                    <a:pt x="35" y="0"/>
                    <a:pt x="25" y="0"/>
                  </a:cubicBezTo>
                  <a:cubicBezTo>
                    <a:pt x="15" y="0"/>
                    <a:pt x="5" y="6"/>
                    <a:pt x="2" y="14"/>
                  </a:cubicBezTo>
                  <a:cubicBezTo>
                    <a:pt x="0" y="21"/>
                    <a:pt x="5" y="27"/>
                    <a:pt x="15" y="27"/>
                  </a:cubicBezTo>
                  <a:cubicBezTo>
                    <a:pt x="25" y="27"/>
                    <a:pt x="35" y="21"/>
                    <a:pt x="38" y="14"/>
                  </a:cubicBezTo>
                  <a:close/>
                </a:path>
              </a:pathLst>
            </a:custGeom>
            <a:grpFill/>
            <a:ln>
              <a:noFill/>
            </a:ln>
          </p:spPr>
          <p:txBody>
            <a:bodyPr anchor="ctr"/>
            <a:lstStyle/>
            <a:p>
              <a:pPr algn="ctr"/>
              <a:endParaRPr/>
            </a:p>
          </p:txBody>
        </p:sp>
        <p:sp>
          <p:nvSpPr>
            <p:cNvPr id="904" name="iṧlïdè">
              <a:extLst>
                <a:ext uri="{FF2B5EF4-FFF2-40B4-BE49-F238E27FC236}">
                  <a16:creationId xmlns:a16="http://schemas.microsoft.com/office/drawing/2014/main" id="{9714DD37-275D-4B4F-8294-B043DC7A905F}"/>
                </a:ext>
              </a:extLst>
            </p:cNvPr>
            <p:cNvSpPr/>
            <p:nvPr/>
          </p:nvSpPr>
          <p:spPr bwMode="auto">
            <a:xfrm>
              <a:off x="2905670" y="3558520"/>
              <a:ext cx="145037" cy="98749"/>
            </a:xfrm>
            <a:custGeom>
              <a:avLst/>
              <a:gdLst>
                <a:gd name="T0" fmla="*/ 38 w 40"/>
                <a:gd name="T1" fmla="*/ 14 h 27"/>
                <a:gd name="T2" fmla="*/ 25 w 40"/>
                <a:gd name="T3" fmla="*/ 0 h 27"/>
                <a:gd name="T4" fmla="*/ 3 w 40"/>
                <a:gd name="T5" fmla="*/ 14 h 27"/>
                <a:gd name="T6" fmla="*/ 16 w 40"/>
                <a:gd name="T7" fmla="*/ 27 h 27"/>
                <a:gd name="T8" fmla="*/ 38 w 40"/>
                <a:gd name="T9" fmla="*/ 14 h 27"/>
              </a:gdLst>
              <a:ahLst/>
              <a:cxnLst>
                <a:cxn ang="0">
                  <a:pos x="T0" y="T1"/>
                </a:cxn>
                <a:cxn ang="0">
                  <a:pos x="T2" y="T3"/>
                </a:cxn>
                <a:cxn ang="0">
                  <a:pos x="T4" y="T5"/>
                </a:cxn>
                <a:cxn ang="0">
                  <a:pos x="T6" y="T7"/>
                </a:cxn>
                <a:cxn ang="0">
                  <a:pos x="T8" y="T9"/>
                </a:cxn>
              </a:cxnLst>
              <a:rect l="0" t="0" r="r" b="b"/>
              <a:pathLst>
                <a:path w="40" h="27">
                  <a:moveTo>
                    <a:pt x="38" y="14"/>
                  </a:moveTo>
                  <a:cubicBezTo>
                    <a:pt x="40" y="6"/>
                    <a:pt x="35" y="0"/>
                    <a:pt x="25" y="0"/>
                  </a:cubicBezTo>
                  <a:cubicBezTo>
                    <a:pt x="15" y="0"/>
                    <a:pt x="5" y="6"/>
                    <a:pt x="3" y="14"/>
                  </a:cubicBezTo>
                  <a:cubicBezTo>
                    <a:pt x="0" y="21"/>
                    <a:pt x="6" y="27"/>
                    <a:pt x="16" y="27"/>
                  </a:cubicBezTo>
                  <a:cubicBezTo>
                    <a:pt x="25" y="27"/>
                    <a:pt x="35" y="21"/>
                    <a:pt x="38" y="14"/>
                  </a:cubicBezTo>
                  <a:close/>
                </a:path>
              </a:pathLst>
            </a:custGeom>
            <a:grpFill/>
            <a:ln>
              <a:noFill/>
            </a:ln>
          </p:spPr>
          <p:txBody>
            <a:bodyPr anchor="ctr"/>
            <a:lstStyle/>
            <a:p>
              <a:pPr algn="ctr"/>
              <a:endParaRPr/>
            </a:p>
          </p:txBody>
        </p:sp>
        <p:sp>
          <p:nvSpPr>
            <p:cNvPr id="905" name="îşļiďê">
              <a:extLst>
                <a:ext uri="{FF2B5EF4-FFF2-40B4-BE49-F238E27FC236}">
                  <a16:creationId xmlns:a16="http://schemas.microsoft.com/office/drawing/2014/main" id="{2B68B201-30F2-4BB8-B644-8E49E0F089C9}"/>
                </a:ext>
              </a:extLst>
            </p:cNvPr>
            <p:cNvSpPr/>
            <p:nvPr/>
          </p:nvSpPr>
          <p:spPr bwMode="auto">
            <a:xfrm>
              <a:off x="3063051" y="3558520"/>
              <a:ext cx="149666" cy="98749"/>
            </a:xfrm>
            <a:custGeom>
              <a:avLst/>
              <a:gdLst>
                <a:gd name="T0" fmla="*/ 38 w 41"/>
                <a:gd name="T1" fmla="*/ 14 h 27"/>
                <a:gd name="T2" fmla="*/ 25 w 41"/>
                <a:gd name="T3" fmla="*/ 0 h 27"/>
                <a:gd name="T4" fmla="*/ 3 w 41"/>
                <a:gd name="T5" fmla="*/ 14 h 27"/>
                <a:gd name="T6" fmla="*/ 16 w 41"/>
                <a:gd name="T7" fmla="*/ 27 h 27"/>
                <a:gd name="T8" fmla="*/ 38 w 41"/>
                <a:gd name="T9" fmla="*/ 14 h 27"/>
              </a:gdLst>
              <a:ahLst/>
              <a:cxnLst>
                <a:cxn ang="0">
                  <a:pos x="T0" y="T1"/>
                </a:cxn>
                <a:cxn ang="0">
                  <a:pos x="T2" y="T3"/>
                </a:cxn>
                <a:cxn ang="0">
                  <a:pos x="T4" y="T5"/>
                </a:cxn>
                <a:cxn ang="0">
                  <a:pos x="T6" y="T7"/>
                </a:cxn>
                <a:cxn ang="0">
                  <a:pos x="T8" y="T9"/>
                </a:cxn>
              </a:cxnLst>
              <a:rect l="0" t="0" r="r" b="b"/>
              <a:pathLst>
                <a:path w="41" h="27">
                  <a:moveTo>
                    <a:pt x="38" y="14"/>
                  </a:moveTo>
                  <a:cubicBezTo>
                    <a:pt x="41" y="6"/>
                    <a:pt x="35" y="0"/>
                    <a:pt x="25" y="0"/>
                  </a:cubicBezTo>
                  <a:cubicBezTo>
                    <a:pt x="15" y="0"/>
                    <a:pt x="5" y="6"/>
                    <a:pt x="3" y="14"/>
                  </a:cubicBezTo>
                  <a:cubicBezTo>
                    <a:pt x="0" y="21"/>
                    <a:pt x="6" y="27"/>
                    <a:pt x="16" y="27"/>
                  </a:cubicBezTo>
                  <a:cubicBezTo>
                    <a:pt x="26" y="27"/>
                    <a:pt x="36" y="21"/>
                    <a:pt x="38" y="14"/>
                  </a:cubicBezTo>
                  <a:close/>
                </a:path>
              </a:pathLst>
            </a:custGeom>
            <a:grpFill/>
            <a:ln>
              <a:noFill/>
            </a:ln>
          </p:spPr>
          <p:txBody>
            <a:bodyPr anchor="ctr"/>
            <a:lstStyle/>
            <a:p>
              <a:pPr algn="ctr"/>
              <a:endParaRPr/>
            </a:p>
          </p:txBody>
        </p:sp>
        <p:sp>
          <p:nvSpPr>
            <p:cNvPr id="906" name="îŝ1ïďè">
              <a:extLst>
                <a:ext uri="{FF2B5EF4-FFF2-40B4-BE49-F238E27FC236}">
                  <a16:creationId xmlns:a16="http://schemas.microsoft.com/office/drawing/2014/main" id="{2CA4D1C6-8923-4BBD-B86D-E02DC677519A}"/>
                </a:ext>
              </a:extLst>
            </p:cNvPr>
            <p:cNvSpPr/>
            <p:nvPr/>
          </p:nvSpPr>
          <p:spPr bwMode="auto">
            <a:xfrm>
              <a:off x="3223517" y="3558520"/>
              <a:ext cx="145037" cy="98749"/>
            </a:xfrm>
            <a:custGeom>
              <a:avLst/>
              <a:gdLst>
                <a:gd name="T0" fmla="*/ 37 w 40"/>
                <a:gd name="T1" fmla="*/ 14 h 27"/>
                <a:gd name="T2" fmla="*/ 24 w 40"/>
                <a:gd name="T3" fmla="*/ 0 h 27"/>
                <a:gd name="T4" fmla="*/ 2 w 40"/>
                <a:gd name="T5" fmla="*/ 14 h 27"/>
                <a:gd name="T6" fmla="*/ 15 w 40"/>
                <a:gd name="T7" fmla="*/ 27 h 27"/>
                <a:gd name="T8" fmla="*/ 37 w 40"/>
                <a:gd name="T9" fmla="*/ 14 h 27"/>
              </a:gdLst>
              <a:ahLst/>
              <a:cxnLst>
                <a:cxn ang="0">
                  <a:pos x="T0" y="T1"/>
                </a:cxn>
                <a:cxn ang="0">
                  <a:pos x="T2" y="T3"/>
                </a:cxn>
                <a:cxn ang="0">
                  <a:pos x="T4" y="T5"/>
                </a:cxn>
                <a:cxn ang="0">
                  <a:pos x="T6" y="T7"/>
                </a:cxn>
                <a:cxn ang="0">
                  <a:pos x="T8" y="T9"/>
                </a:cxn>
              </a:cxnLst>
              <a:rect l="0" t="0" r="r" b="b"/>
              <a:pathLst>
                <a:path w="40" h="27">
                  <a:moveTo>
                    <a:pt x="37" y="14"/>
                  </a:moveTo>
                  <a:cubicBezTo>
                    <a:pt x="40" y="6"/>
                    <a:pt x="34" y="0"/>
                    <a:pt x="24" y="0"/>
                  </a:cubicBezTo>
                  <a:cubicBezTo>
                    <a:pt x="14" y="0"/>
                    <a:pt x="4" y="6"/>
                    <a:pt x="2" y="14"/>
                  </a:cubicBezTo>
                  <a:cubicBezTo>
                    <a:pt x="0" y="21"/>
                    <a:pt x="6" y="27"/>
                    <a:pt x="15" y="27"/>
                  </a:cubicBezTo>
                  <a:cubicBezTo>
                    <a:pt x="25" y="27"/>
                    <a:pt x="35" y="21"/>
                    <a:pt x="37" y="14"/>
                  </a:cubicBezTo>
                  <a:close/>
                </a:path>
              </a:pathLst>
            </a:custGeom>
            <a:grpFill/>
            <a:ln>
              <a:noFill/>
            </a:ln>
          </p:spPr>
          <p:txBody>
            <a:bodyPr anchor="ctr"/>
            <a:lstStyle/>
            <a:p>
              <a:pPr algn="ctr"/>
              <a:endParaRPr/>
            </a:p>
          </p:txBody>
        </p:sp>
        <p:sp>
          <p:nvSpPr>
            <p:cNvPr id="907" name="ïṣļïḑé">
              <a:extLst>
                <a:ext uri="{FF2B5EF4-FFF2-40B4-BE49-F238E27FC236}">
                  <a16:creationId xmlns:a16="http://schemas.microsoft.com/office/drawing/2014/main" id="{0390F1EE-663F-4BCB-9B90-19793A657300}"/>
                </a:ext>
              </a:extLst>
            </p:cNvPr>
            <p:cNvSpPr/>
            <p:nvPr/>
          </p:nvSpPr>
          <p:spPr bwMode="auto">
            <a:xfrm>
              <a:off x="3379355" y="3558520"/>
              <a:ext cx="146580" cy="98749"/>
            </a:xfrm>
            <a:custGeom>
              <a:avLst/>
              <a:gdLst>
                <a:gd name="T0" fmla="*/ 38 w 40"/>
                <a:gd name="T1" fmla="*/ 14 h 27"/>
                <a:gd name="T2" fmla="*/ 24 w 40"/>
                <a:gd name="T3" fmla="*/ 0 h 27"/>
                <a:gd name="T4" fmla="*/ 2 w 40"/>
                <a:gd name="T5" fmla="*/ 14 h 27"/>
                <a:gd name="T6" fmla="*/ 16 w 40"/>
                <a:gd name="T7" fmla="*/ 27 h 27"/>
                <a:gd name="T8" fmla="*/ 38 w 40"/>
                <a:gd name="T9" fmla="*/ 14 h 27"/>
              </a:gdLst>
              <a:ahLst/>
              <a:cxnLst>
                <a:cxn ang="0">
                  <a:pos x="T0" y="T1"/>
                </a:cxn>
                <a:cxn ang="0">
                  <a:pos x="T2" y="T3"/>
                </a:cxn>
                <a:cxn ang="0">
                  <a:pos x="T4" y="T5"/>
                </a:cxn>
                <a:cxn ang="0">
                  <a:pos x="T6" y="T7"/>
                </a:cxn>
                <a:cxn ang="0">
                  <a:pos x="T8" y="T9"/>
                </a:cxn>
              </a:cxnLst>
              <a:rect l="0" t="0" r="r" b="b"/>
              <a:pathLst>
                <a:path w="40" h="27">
                  <a:moveTo>
                    <a:pt x="38" y="14"/>
                  </a:moveTo>
                  <a:cubicBezTo>
                    <a:pt x="40" y="6"/>
                    <a:pt x="34" y="0"/>
                    <a:pt x="24" y="0"/>
                  </a:cubicBezTo>
                  <a:cubicBezTo>
                    <a:pt x="14" y="0"/>
                    <a:pt x="5" y="6"/>
                    <a:pt x="2" y="14"/>
                  </a:cubicBezTo>
                  <a:cubicBezTo>
                    <a:pt x="0" y="21"/>
                    <a:pt x="6" y="27"/>
                    <a:pt x="16" y="27"/>
                  </a:cubicBezTo>
                  <a:cubicBezTo>
                    <a:pt x="26" y="27"/>
                    <a:pt x="35" y="21"/>
                    <a:pt x="38" y="14"/>
                  </a:cubicBezTo>
                  <a:close/>
                </a:path>
              </a:pathLst>
            </a:custGeom>
            <a:grpFill/>
            <a:ln>
              <a:noFill/>
            </a:ln>
          </p:spPr>
          <p:txBody>
            <a:bodyPr anchor="ctr"/>
            <a:lstStyle/>
            <a:p>
              <a:pPr algn="ctr"/>
              <a:endParaRPr/>
            </a:p>
          </p:txBody>
        </p:sp>
        <p:sp>
          <p:nvSpPr>
            <p:cNvPr id="908" name="ïṧľiďè">
              <a:extLst>
                <a:ext uri="{FF2B5EF4-FFF2-40B4-BE49-F238E27FC236}">
                  <a16:creationId xmlns:a16="http://schemas.microsoft.com/office/drawing/2014/main" id="{D915F839-C693-4BBF-9EC0-15C8190D4663}"/>
                </a:ext>
              </a:extLst>
            </p:cNvPr>
            <p:cNvSpPr/>
            <p:nvPr/>
          </p:nvSpPr>
          <p:spPr bwMode="auto">
            <a:xfrm>
              <a:off x="3536735" y="3558520"/>
              <a:ext cx="146580" cy="98749"/>
            </a:xfrm>
            <a:custGeom>
              <a:avLst/>
              <a:gdLst>
                <a:gd name="T0" fmla="*/ 38 w 40"/>
                <a:gd name="T1" fmla="*/ 14 h 27"/>
                <a:gd name="T2" fmla="*/ 24 w 40"/>
                <a:gd name="T3" fmla="*/ 0 h 27"/>
                <a:gd name="T4" fmla="*/ 3 w 40"/>
                <a:gd name="T5" fmla="*/ 14 h 27"/>
                <a:gd name="T6" fmla="*/ 17 w 40"/>
                <a:gd name="T7" fmla="*/ 27 h 27"/>
                <a:gd name="T8" fmla="*/ 38 w 40"/>
                <a:gd name="T9" fmla="*/ 14 h 27"/>
              </a:gdLst>
              <a:ahLst/>
              <a:cxnLst>
                <a:cxn ang="0">
                  <a:pos x="T0" y="T1"/>
                </a:cxn>
                <a:cxn ang="0">
                  <a:pos x="T2" y="T3"/>
                </a:cxn>
                <a:cxn ang="0">
                  <a:pos x="T4" y="T5"/>
                </a:cxn>
                <a:cxn ang="0">
                  <a:pos x="T6" y="T7"/>
                </a:cxn>
                <a:cxn ang="0">
                  <a:pos x="T8" y="T9"/>
                </a:cxn>
              </a:cxnLst>
              <a:rect l="0" t="0" r="r" b="b"/>
              <a:pathLst>
                <a:path w="40" h="27">
                  <a:moveTo>
                    <a:pt x="38" y="14"/>
                  </a:moveTo>
                  <a:cubicBezTo>
                    <a:pt x="40" y="6"/>
                    <a:pt x="34" y="0"/>
                    <a:pt x="24" y="0"/>
                  </a:cubicBezTo>
                  <a:cubicBezTo>
                    <a:pt x="14" y="0"/>
                    <a:pt x="5" y="6"/>
                    <a:pt x="3" y="14"/>
                  </a:cubicBezTo>
                  <a:cubicBezTo>
                    <a:pt x="0" y="21"/>
                    <a:pt x="7" y="27"/>
                    <a:pt x="17" y="27"/>
                  </a:cubicBezTo>
                  <a:cubicBezTo>
                    <a:pt x="26" y="27"/>
                    <a:pt x="36" y="21"/>
                    <a:pt x="38" y="14"/>
                  </a:cubicBezTo>
                  <a:close/>
                </a:path>
              </a:pathLst>
            </a:custGeom>
            <a:grpFill/>
            <a:ln>
              <a:noFill/>
            </a:ln>
          </p:spPr>
          <p:txBody>
            <a:bodyPr anchor="ctr"/>
            <a:lstStyle/>
            <a:p>
              <a:pPr algn="ctr"/>
              <a:endParaRPr/>
            </a:p>
          </p:txBody>
        </p:sp>
        <p:sp>
          <p:nvSpPr>
            <p:cNvPr id="909" name="îṧľïḍè">
              <a:extLst>
                <a:ext uri="{FF2B5EF4-FFF2-40B4-BE49-F238E27FC236}">
                  <a16:creationId xmlns:a16="http://schemas.microsoft.com/office/drawing/2014/main" id="{01715D74-EB0B-40A0-8248-B885CDB8B8F0}"/>
                </a:ext>
              </a:extLst>
            </p:cNvPr>
            <p:cNvSpPr/>
            <p:nvPr/>
          </p:nvSpPr>
          <p:spPr bwMode="auto">
            <a:xfrm>
              <a:off x="3697202" y="3558520"/>
              <a:ext cx="141951" cy="98749"/>
            </a:xfrm>
            <a:custGeom>
              <a:avLst/>
              <a:gdLst>
                <a:gd name="T0" fmla="*/ 37 w 39"/>
                <a:gd name="T1" fmla="*/ 14 h 27"/>
                <a:gd name="T2" fmla="*/ 23 w 39"/>
                <a:gd name="T3" fmla="*/ 0 h 27"/>
                <a:gd name="T4" fmla="*/ 2 w 39"/>
                <a:gd name="T5" fmla="*/ 14 h 27"/>
                <a:gd name="T6" fmla="*/ 16 w 39"/>
                <a:gd name="T7" fmla="*/ 27 h 27"/>
                <a:gd name="T8" fmla="*/ 37 w 39"/>
                <a:gd name="T9" fmla="*/ 14 h 27"/>
              </a:gdLst>
              <a:ahLst/>
              <a:cxnLst>
                <a:cxn ang="0">
                  <a:pos x="T0" y="T1"/>
                </a:cxn>
                <a:cxn ang="0">
                  <a:pos x="T2" y="T3"/>
                </a:cxn>
                <a:cxn ang="0">
                  <a:pos x="T4" y="T5"/>
                </a:cxn>
                <a:cxn ang="0">
                  <a:pos x="T6" y="T7"/>
                </a:cxn>
                <a:cxn ang="0">
                  <a:pos x="T8" y="T9"/>
                </a:cxn>
              </a:cxnLst>
              <a:rect l="0" t="0" r="r" b="b"/>
              <a:pathLst>
                <a:path w="39" h="27">
                  <a:moveTo>
                    <a:pt x="37" y="14"/>
                  </a:moveTo>
                  <a:cubicBezTo>
                    <a:pt x="39" y="6"/>
                    <a:pt x="33" y="0"/>
                    <a:pt x="23" y="0"/>
                  </a:cubicBezTo>
                  <a:cubicBezTo>
                    <a:pt x="13" y="0"/>
                    <a:pt x="4" y="6"/>
                    <a:pt x="2" y="14"/>
                  </a:cubicBezTo>
                  <a:cubicBezTo>
                    <a:pt x="0" y="21"/>
                    <a:pt x="6" y="27"/>
                    <a:pt x="16" y="27"/>
                  </a:cubicBezTo>
                  <a:cubicBezTo>
                    <a:pt x="26" y="27"/>
                    <a:pt x="35" y="21"/>
                    <a:pt x="37" y="14"/>
                  </a:cubicBezTo>
                  <a:close/>
                </a:path>
              </a:pathLst>
            </a:custGeom>
            <a:grpFill/>
            <a:ln>
              <a:noFill/>
            </a:ln>
          </p:spPr>
          <p:txBody>
            <a:bodyPr anchor="ctr"/>
            <a:lstStyle/>
            <a:p>
              <a:pPr algn="ctr"/>
              <a:endParaRPr/>
            </a:p>
          </p:txBody>
        </p:sp>
        <p:sp>
          <p:nvSpPr>
            <p:cNvPr id="910" name="íśḷiḑe">
              <a:extLst>
                <a:ext uri="{FF2B5EF4-FFF2-40B4-BE49-F238E27FC236}">
                  <a16:creationId xmlns:a16="http://schemas.microsoft.com/office/drawing/2014/main" id="{E44045EB-F7BF-421E-ADAA-FCE1BCEB66DF}"/>
                </a:ext>
              </a:extLst>
            </p:cNvPr>
            <p:cNvSpPr/>
            <p:nvPr/>
          </p:nvSpPr>
          <p:spPr bwMode="auto">
            <a:xfrm>
              <a:off x="2539992" y="3678869"/>
              <a:ext cx="154295" cy="103378"/>
            </a:xfrm>
            <a:custGeom>
              <a:avLst/>
              <a:gdLst>
                <a:gd name="T0" fmla="*/ 39 w 42"/>
                <a:gd name="T1" fmla="*/ 14 h 28"/>
                <a:gd name="T2" fmla="*/ 26 w 42"/>
                <a:gd name="T3" fmla="*/ 0 h 28"/>
                <a:gd name="T4" fmla="*/ 3 w 42"/>
                <a:gd name="T5" fmla="*/ 14 h 28"/>
                <a:gd name="T6" fmla="*/ 15 w 42"/>
                <a:gd name="T7" fmla="*/ 28 h 28"/>
                <a:gd name="T8" fmla="*/ 39 w 42"/>
                <a:gd name="T9" fmla="*/ 14 h 28"/>
              </a:gdLst>
              <a:ahLst/>
              <a:cxnLst>
                <a:cxn ang="0">
                  <a:pos x="T0" y="T1"/>
                </a:cxn>
                <a:cxn ang="0">
                  <a:pos x="T2" y="T3"/>
                </a:cxn>
                <a:cxn ang="0">
                  <a:pos x="T4" y="T5"/>
                </a:cxn>
                <a:cxn ang="0">
                  <a:pos x="T6" y="T7"/>
                </a:cxn>
                <a:cxn ang="0">
                  <a:pos x="T8" y="T9"/>
                </a:cxn>
              </a:cxnLst>
              <a:rect l="0" t="0" r="r" b="b"/>
              <a:pathLst>
                <a:path w="42" h="28">
                  <a:moveTo>
                    <a:pt x="39" y="14"/>
                  </a:moveTo>
                  <a:cubicBezTo>
                    <a:pt x="42" y="6"/>
                    <a:pt x="36" y="0"/>
                    <a:pt x="26" y="0"/>
                  </a:cubicBezTo>
                  <a:cubicBezTo>
                    <a:pt x="16" y="0"/>
                    <a:pt x="6" y="6"/>
                    <a:pt x="3" y="14"/>
                  </a:cubicBezTo>
                  <a:cubicBezTo>
                    <a:pt x="0" y="22"/>
                    <a:pt x="5" y="28"/>
                    <a:pt x="15" y="28"/>
                  </a:cubicBezTo>
                  <a:cubicBezTo>
                    <a:pt x="25" y="28"/>
                    <a:pt x="36" y="22"/>
                    <a:pt x="39" y="14"/>
                  </a:cubicBezTo>
                  <a:close/>
                </a:path>
              </a:pathLst>
            </a:custGeom>
            <a:grpFill/>
            <a:ln>
              <a:noFill/>
            </a:ln>
          </p:spPr>
          <p:txBody>
            <a:bodyPr anchor="ctr"/>
            <a:lstStyle/>
            <a:p>
              <a:pPr algn="ctr"/>
              <a:endParaRPr/>
            </a:p>
          </p:txBody>
        </p:sp>
        <p:sp>
          <p:nvSpPr>
            <p:cNvPr id="911" name="íŝliḓé">
              <a:extLst>
                <a:ext uri="{FF2B5EF4-FFF2-40B4-BE49-F238E27FC236}">
                  <a16:creationId xmlns:a16="http://schemas.microsoft.com/office/drawing/2014/main" id="{C4EADC77-9430-4ACE-9DA6-B1C92215EC42}"/>
                </a:ext>
              </a:extLst>
            </p:cNvPr>
            <p:cNvSpPr/>
            <p:nvPr/>
          </p:nvSpPr>
          <p:spPr bwMode="auto">
            <a:xfrm>
              <a:off x="2700458" y="3678869"/>
              <a:ext cx="149666" cy="103378"/>
            </a:xfrm>
            <a:custGeom>
              <a:avLst/>
              <a:gdLst>
                <a:gd name="T0" fmla="*/ 39 w 41"/>
                <a:gd name="T1" fmla="*/ 14 h 28"/>
                <a:gd name="T2" fmla="*/ 26 w 41"/>
                <a:gd name="T3" fmla="*/ 0 h 28"/>
                <a:gd name="T4" fmla="*/ 3 w 41"/>
                <a:gd name="T5" fmla="*/ 14 h 28"/>
                <a:gd name="T6" fmla="*/ 15 w 41"/>
                <a:gd name="T7" fmla="*/ 28 h 28"/>
                <a:gd name="T8" fmla="*/ 39 w 41"/>
                <a:gd name="T9" fmla="*/ 14 h 28"/>
              </a:gdLst>
              <a:ahLst/>
              <a:cxnLst>
                <a:cxn ang="0">
                  <a:pos x="T0" y="T1"/>
                </a:cxn>
                <a:cxn ang="0">
                  <a:pos x="T2" y="T3"/>
                </a:cxn>
                <a:cxn ang="0">
                  <a:pos x="T4" y="T5"/>
                </a:cxn>
                <a:cxn ang="0">
                  <a:pos x="T6" y="T7"/>
                </a:cxn>
                <a:cxn ang="0">
                  <a:pos x="T8" y="T9"/>
                </a:cxn>
              </a:cxnLst>
              <a:rect l="0" t="0" r="r" b="b"/>
              <a:pathLst>
                <a:path w="41" h="28">
                  <a:moveTo>
                    <a:pt x="39" y="14"/>
                  </a:moveTo>
                  <a:cubicBezTo>
                    <a:pt x="41" y="6"/>
                    <a:pt x="36" y="0"/>
                    <a:pt x="26" y="0"/>
                  </a:cubicBezTo>
                  <a:cubicBezTo>
                    <a:pt x="16" y="0"/>
                    <a:pt x="6" y="6"/>
                    <a:pt x="3" y="14"/>
                  </a:cubicBezTo>
                  <a:cubicBezTo>
                    <a:pt x="0" y="22"/>
                    <a:pt x="6" y="28"/>
                    <a:pt x="15" y="28"/>
                  </a:cubicBezTo>
                  <a:cubicBezTo>
                    <a:pt x="25" y="28"/>
                    <a:pt x="36" y="22"/>
                    <a:pt x="39" y="14"/>
                  </a:cubicBezTo>
                  <a:close/>
                </a:path>
              </a:pathLst>
            </a:custGeom>
            <a:grpFill/>
            <a:ln>
              <a:noFill/>
            </a:ln>
          </p:spPr>
          <p:txBody>
            <a:bodyPr anchor="ctr"/>
            <a:lstStyle/>
            <a:p>
              <a:pPr algn="ctr"/>
              <a:endParaRPr/>
            </a:p>
          </p:txBody>
        </p:sp>
        <p:sp>
          <p:nvSpPr>
            <p:cNvPr id="912" name="îSľíḓe">
              <a:extLst>
                <a:ext uri="{FF2B5EF4-FFF2-40B4-BE49-F238E27FC236}">
                  <a16:creationId xmlns:a16="http://schemas.microsoft.com/office/drawing/2014/main" id="{DA6505E5-DF09-4DCA-B276-8574B01F4FD2}"/>
                </a:ext>
              </a:extLst>
            </p:cNvPr>
            <p:cNvSpPr/>
            <p:nvPr/>
          </p:nvSpPr>
          <p:spPr bwMode="auto">
            <a:xfrm>
              <a:off x="2860925" y="3678869"/>
              <a:ext cx="149666" cy="103378"/>
            </a:xfrm>
            <a:custGeom>
              <a:avLst/>
              <a:gdLst>
                <a:gd name="T0" fmla="*/ 38 w 41"/>
                <a:gd name="T1" fmla="*/ 14 h 28"/>
                <a:gd name="T2" fmla="*/ 25 w 41"/>
                <a:gd name="T3" fmla="*/ 0 h 28"/>
                <a:gd name="T4" fmla="*/ 3 w 41"/>
                <a:gd name="T5" fmla="*/ 14 h 28"/>
                <a:gd name="T6" fmla="*/ 16 w 41"/>
                <a:gd name="T7" fmla="*/ 28 h 28"/>
                <a:gd name="T8" fmla="*/ 38 w 41"/>
                <a:gd name="T9" fmla="*/ 14 h 28"/>
              </a:gdLst>
              <a:ahLst/>
              <a:cxnLst>
                <a:cxn ang="0">
                  <a:pos x="T0" y="T1"/>
                </a:cxn>
                <a:cxn ang="0">
                  <a:pos x="T2" y="T3"/>
                </a:cxn>
                <a:cxn ang="0">
                  <a:pos x="T4" y="T5"/>
                </a:cxn>
                <a:cxn ang="0">
                  <a:pos x="T6" y="T7"/>
                </a:cxn>
                <a:cxn ang="0">
                  <a:pos x="T8" y="T9"/>
                </a:cxn>
              </a:cxnLst>
              <a:rect l="0" t="0" r="r" b="b"/>
              <a:pathLst>
                <a:path w="41" h="28">
                  <a:moveTo>
                    <a:pt x="38" y="14"/>
                  </a:moveTo>
                  <a:cubicBezTo>
                    <a:pt x="41" y="6"/>
                    <a:pt x="35" y="0"/>
                    <a:pt x="25" y="0"/>
                  </a:cubicBezTo>
                  <a:cubicBezTo>
                    <a:pt x="16" y="0"/>
                    <a:pt x="5" y="6"/>
                    <a:pt x="3"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13" name="îś1îdè">
              <a:extLst>
                <a:ext uri="{FF2B5EF4-FFF2-40B4-BE49-F238E27FC236}">
                  <a16:creationId xmlns:a16="http://schemas.microsoft.com/office/drawing/2014/main" id="{709A6AC5-84FB-492E-9F85-82FD16547E55}"/>
                </a:ext>
              </a:extLst>
            </p:cNvPr>
            <p:cNvSpPr/>
            <p:nvPr/>
          </p:nvSpPr>
          <p:spPr bwMode="auto">
            <a:xfrm>
              <a:off x="3022934" y="3678869"/>
              <a:ext cx="148123" cy="103378"/>
            </a:xfrm>
            <a:custGeom>
              <a:avLst/>
              <a:gdLst>
                <a:gd name="T0" fmla="*/ 38 w 41"/>
                <a:gd name="T1" fmla="*/ 14 h 28"/>
                <a:gd name="T2" fmla="*/ 25 w 41"/>
                <a:gd name="T3" fmla="*/ 0 h 28"/>
                <a:gd name="T4" fmla="*/ 3 w 41"/>
                <a:gd name="T5" fmla="*/ 14 h 28"/>
                <a:gd name="T6" fmla="*/ 16 w 41"/>
                <a:gd name="T7" fmla="*/ 28 h 28"/>
                <a:gd name="T8" fmla="*/ 38 w 41"/>
                <a:gd name="T9" fmla="*/ 14 h 28"/>
              </a:gdLst>
              <a:ahLst/>
              <a:cxnLst>
                <a:cxn ang="0">
                  <a:pos x="T0" y="T1"/>
                </a:cxn>
                <a:cxn ang="0">
                  <a:pos x="T2" y="T3"/>
                </a:cxn>
                <a:cxn ang="0">
                  <a:pos x="T4" y="T5"/>
                </a:cxn>
                <a:cxn ang="0">
                  <a:pos x="T6" y="T7"/>
                </a:cxn>
                <a:cxn ang="0">
                  <a:pos x="T8" y="T9"/>
                </a:cxn>
              </a:cxnLst>
              <a:rect l="0" t="0" r="r" b="b"/>
              <a:pathLst>
                <a:path w="41" h="28">
                  <a:moveTo>
                    <a:pt x="38" y="14"/>
                  </a:moveTo>
                  <a:cubicBezTo>
                    <a:pt x="41" y="6"/>
                    <a:pt x="35" y="0"/>
                    <a:pt x="25" y="0"/>
                  </a:cubicBezTo>
                  <a:cubicBezTo>
                    <a:pt x="15" y="0"/>
                    <a:pt x="5" y="6"/>
                    <a:pt x="3"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14" name="ïṥ1iḍe">
              <a:extLst>
                <a:ext uri="{FF2B5EF4-FFF2-40B4-BE49-F238E27FC236}">
                  <a16:creationId xmlns:a16="http://schemas.microsoft.com/office/drawing/2014/main" id="{7F1B9842-006A-4609-B56D-B0B193A09670}"/>
                </a:ext>
              </a:extLst>
            </p:cNvPr>
            <p:cNvSpPr/>
            <p:nvPr/>
          </p:nvSpPr>
          <p:spPr bwMode="auto">
            <a:xfrm>
              <a:off x="3183401" y="3678869"/>
              <a:ext cx="149666" cy="103378"/>
            </a:xfrm>
            <a:custGeom>
              <a:avLst/>
              <a:gdLst>
                <a:gd name="T0" fmla="*/ 38 w 41"/>
                <a:gd name="T1" fmla="*/ 14 h 28"/>
                <a:gd name="T2" fmla="*/ 25 w 41"/>
                <a:gd name="T3" fmla="*/ 0 h 28"/>
                <a:gd name="T4" fmla="*/ 2 w 41"/>
                <a:gd name="T5" fmla="*/ 14 h 28"/>
                <a:gd name="T6" fmla="*/ 16 w 41"/>
                <a:gd name="T7" fmla="*/ 28 h 28"/>
                <a:gd name="T8" fmla="*/ 38 w 41"/>
                <a:gd name="T9" fmla="*/ 14 h 28"/>
              </a:gdLst>
              <a:ahLst/>
              <a:cxnLst>
                <a:cxn ang="0">
                  <a:pos x="T0" y="T1"/>
                </a:cxn>
                <a:cxn ang="0">
                  <a:pos x="T2" y="T3"/>
                </a:cxn>
                <a:cxn ang="0">
                  <a:pos x="T4" y="T5"/>
                </a:cxn>
                <a:cxn ang="0">
                  <a:pos x="T6" y="T7"/>
                </a:cxn>
                <a:cxn ang="0">
                  <a:pos x="T8" y="T9"/>
                </a:cxn>
              </a:cxnLst>
              <a:rect l="0" t="0" r="r" b="b"/>
              <a:pathLst>
                <a:path w="41" h="28">
                  <a:moveTo>
                    <a:pt x="38" y="14"/>
                  </a:moveTo>
                  <a:cubicBezTo>
                    <a:pt x="41" y="6"/>
                    <a:pt x="34" y="0"/>
                    <a:pt x="25" y="0"/>
                  </a:cubicBezTo>
                  <a:cubicBezTo>
                    <a:pt x="15" y="0"/>
                    <a:pt x="5" y="6"/>
                    <a:pt x="2"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15" name="îšlïḍé">
              <a:extLst>
                <a:ext uri="{FF2B5EF4-FFF2-40B4-BE49-F238E27FC236}">
                  <a16:creationId xmlns:a16="http://schemas.microsoft.com/office/drawing/2014/main" id="{70EE5ECC-CDE9-4BDB-9744-7F8BE00AA953}"/>
                </a:ext>
              </a:extLst>
            </p:cNvPr>
            <p:cNvSpPr/>
            <p:nvPr/>
          </p:nvSpPr>
          <p:spPr bwMode="auto">
            <a:xfrm>
              <a:off x="3343867" y="3678869"/>
              <a:ext cx="145037" cy="103378"/>
            </a:xfrm>
            <a:custGeom>
              <a:avLst/>
              <a:gdLst>
                <a:gd name="T0" fmla="*/ 38 w 40"/>
                <a:gd name="T1" fmla="*/ 14 h 28"/>
                <a:gd name="T2" fmla="*/ 24 w 40"/>
                <a:gd name="T3" fmla="*/ 0 h 28"/>
                <a:gd name="T4" fmla="*/ 2 w 40"/>
                <a:gd name="T5" fmla="*/ 14 h 28"/>
                <a:gd name="T6" fmla="*/ 16 w 40"/>
                <a:gd name="T7" fmla="*/ 28 h 28"/>
                <a:gd name="T8" fmla="*/ 38 w 40"/>
                <a:gd name="T9" fmla="*/ 14 h 28"/>
              </a:gdLst>
              <a:ahLst/>
              <a:cxnLst>
                <a:cxn ang="0">
                  <a:pos x="T0" y="T1"/>
                </a:cxn>
                <a:cxn ang="0">
                  <a:pos x="T2" y="T3"/>
                </a:cxn>
                <a:cxn ang="0">
                  <a:pos x="T4" y="T5"/>
                </a:cxn>
                <a:cxn ang="0">
                  <a:pos x="T6" y="T7"/>
                </a:cxn>
                <a:cxn ang="0">
                  <a:pos x="T8" y="T9"/>
                </a:cxn>
              </a:cxnLst>
              <a:rect l="0" t="0" r="r" b="b"/>
              <a:pathLst>
                <a:path w="40" h="28">
                  <a:moveTo>
                    <a:pt x="38" y="14"/>
                  </a:moveTo>
                  <a:cubicBezTo>
                    <a:pt x="40" y="6"/>
                    <a:pt x="34" y="0"/>
                    <a:pt x="24" y="0"/>
                  </a:cubicBezTo>
                  <a:cubicBezTo>
                    <a:pt x="14" y="0"/>
                    <a:pt x="5" y="6"/>
                    <a:pt x="2"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16" name="îšḻíḍê">
              <a:extLst>
                <a:ext uri="{FF2B5EF4-FFF2-40B4-BE49-F238E27FC236}">
                  <a16:creationId xmlns:a16="http://schemas.microsoft.com/office/drawing/2014/main" id="{C81563C4-C0B0-4F05-BBA2-A5720D4105B9}"/>
                </a:ext>
              </a:extLst>
            </p:cNvPr>
            <p:cNvSpPr/>
            <p:nvPr/>
          </p:nvSpPr>
          <p:spPr bwMode="auto">
            <a:xfrm>
              <a:off x="3504334" y="3678869"/>
              <a:ext cx="145037" cy="103378"/>
            </a:xfrm>
            <a:custGeom>
              <a:avLst/>
              <a:gdLst>
                <a:gd name="T0" fmla="*/ 38 w 40"/>
                <a:gd name="T1" fmla="*/ 14 h 28"/>
                <a:gd name="T2" fmla="*/ 24 w 40"/>
                <a:gd name="T3" fmla="*/ 0 h 28"/>
                <a:gd name="T4" fmla="*/ 2 w 40"/>
                <a:gd name="T5" fmla="*/ 14 h 28"/>
                <a:gd name="T6" fmla="*/ 16 w 40"/>
                <a:gd name="T7" fmla="*/ 28 h 28"/>
                <a:gd name="T8" fmla="*/ 38 w 40"/>
                <a:gd name="T9" fmla="*/ 14 h 28"/>
              </a:gdLst>
              <a:ahLst/>
              <a:cxnLst>
                <a:cxn ang="0">
                  <a:pos x="T0" y="T1"/>
                </a:cxn>
                <a:cxn ang="0">
                  <a:pos x="T2" y="T3"/>
                </a:cxn>
                <a:cxn ang="0">
                  <a:pos x="T4" y="T5"/>
                </a:cxn>
                <a:cxn ang="0">
                  <a:pos x="T6" y="T7"/>
                </a:cxn>
                <a:cxn ang="0">
                  <a:pos x="T8" y="T9"/>
                </a:cxn>
              </a:cxnLst>
              <a:rect l="0" t="0" r="r" b="b"/>
              <a:pathLst>
                <a:path w="40" h="28">
                  <a:moveTo>
                    <a:pt x="38" y="14"/>
                  </a:moveTo>
                  <a:cubicBezTo>
                    <a:pt x="40" y="6"/>
                    <a:pt x="34" y="0"/>
                    <a:pt x="24" y="0"/>
                  </a:cubicBezTo>
                  <a:cubicBezTo>
                    <a:pt x="14" y="0"/>
                    <a:pt x="4" y="6"/>
                    <a:pt x="2"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17" name="íŝḻïḑê">
              <a:extLst>
                <a:ext uri="{FF2B5EF4-FFF2-40B4-BE49-F238E27FC236}">
                  <a16:creationId xmlns:a16="http://schemas.microsoft.com/office/drawing/2014/main" id="{4AACB5C7-AEE1-4588-B4CC-F7D68C4114BF}"/>
                </a:ext>
              </a:extLst>
            </p:cNvPr>
            <p:cNvSpPr/>
            <p:nvPr/>
          </p:nvSpPr>
          <p:spPr bwMode="auto">
            <a:xfrm>
              <a:off x="3664800" y="3678869"/>
              <a:ext cx="145037" cy="103378"/>
            </a:xfrm>
            <a:custGeom>
              <a:avLst/>
              <a:gdLst>
                <a:gd name="T0" fmla="*/ 38 w 40"/>
                <a:gd name="T1" fmla="*/ 14 h 28"/>
                <a:gd name="T2" fmla="*/ 23 w 40"/>
                <a:gd name="T3" fmla="*/ 0 h 28"/>
                <a:gd name="T4" fmla="*/ 2 w 40"/>
                <a:gd name="T5" fmla="*/ 14 h 28"/>
                <a:gd name="T6" fmla="*/ 16 w 40"/>
                <a:gd name="T7" fmla="*/ 28 h 28"/>
                <a:gd name="T8" fmla="*/ 38 w 40"/>
                <a:gd name="T9" fmla="*/ 14 h 28"/>
              </a:gdLst>
              <a:ahLst/>
              <a:cxnLst>
                <a:cxn ang="0">
                  <a:pos x="T0" y="T1"/>
                </a:cxn>
                <a:cxn ang="0">
                  <a:pos x="T2" y="T3"/>
                </a:cxn>
                <a:cxn ang="0">
                  <a:pos x="T4" y="T5"/>
                </a:cxn>
                <a:cxn ang="0">
                  <a:pos x="T6" y="T7"/>
                </a:cxn>
                <a:cxn ang="0">
                  <a:pos x="T8" y="T9"/>
                </a:cxn>
              </a:cxnLst>
              <a:rect l="0" t="0" r="r" b="b"/>
              <a:pathLst>
                <a:path w="40" h="28">
                  <a:moveTo>
                    <a:pt x="38" y="14"/>
                  </a:moveTo>
                  <a:cubicBezTo>
                    <a:pt x="40" y="6"/>
                    <a:pt x="33" y="0"/>
                    <a:pt x="23" y="0"/>
                  </a:cubicBezTo>
                  <a:cubicBezTo>
                    <a:pt x="14" y="0"/>
                    <a:pt x="4" y="6"/>
                    <a:pt x="2"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18" name="i$1iḋe">
              <a:extLst>
                <a:ext uri="{FF2B5EF4-FFF2-40B4-BE49-F238E27FC236}">
                  <a16:creationId xmlns:a16="http://schemas.microsoft.com/office/drawing/2014/main" id="{D24682C5-27B7-4D17-BC0A-DEA679ACE23F}"/>
                </a:ext>
              </a:extLst>
            </p:cNvPr>
            <p:cNvSpPr/>
            <p:nvPr/>
          </p:nvSpPr>
          <p:spPr bwMode="auto">
            <a:xfrm>
              <a:off x="3825267" y="3678869"/>
              <a:ext cx="141951" cy="103378"/>
            </a:xfrm>
            <a:custGeom>
              <a:avLst/>
              <a:gdLst>
                <a:gd name="T0" fmla="*/ 38 w 39"/>
                <a:gd name="T1" fmla="*/ 14 h 28"/>
                <a:gd name="T2" fmla="*/ 23 w 39"/>
                <a:gd name="T3" fmla="*/ 0 h 28"/>
                <a:gd name="T4" fmla="*/ 2 w 39"/>
                <a:gd name="T5" fmla="*/ 14 h 28"/>
                <a:gd name="T6" fmla="*/ 17 w 39"/>
                <a:gd name="T7" fmla="*/ 28 h 28"/>
                <a:gd name="T8" fmla="*/ 38 w 39"/>
                <a:gd name="T9" fmla="*/ 14 h 28"/>
              </a:gdLst>
              <a:ahLst/>
              <a:cxnLst>
                <a:cxn ang="0">
                  <a:pos x="T0" y="T1"/>
                </a:cxn>
                <a:cxn ang="0">
                  <a:pos x="T2" y="T3"/>
                </a:cxn>
                <a:cxn ang="0">
                  <a:pos x="T4" y="T5"/>
                </a:cxn>
                <a:cxn ang="0">
                  <a:pos x="T6" y="T7"/>
                </a:cxn>
                <a:cxn ang="0">
                  <a:pos x="T8" y="T9"/>
                </a:cxn>
              </a:cxnLst>
              <a:rect l="0" t="0" r="r" b="b"/>
              <a:pathLst>
                <a:path w="39" h="28">
                  <a:moveTo>
                    <a:pt x="38" y="14"/>
                  </a:moveTo>
                  <a:cubicBezTo>
                    <a:pt x="39" y="6"/>
                    <a:pt x="33" y="0"/>
                    <a:pt x="23" y="0"/>
                  </a:cubicBezTo>
                  <a:cubicBezTo>
                    <a:pt x="13" y="0"/>
                    <a:pt x="4" y="6"/>
                    <a:pt x="2" y="14"/>
                  </a:cubicBezTo>
                  <a:cubicBezTo>
                    <a:pt x="0" y="22"/>
                    <a:pt x="7" y="28"/>
                    <a:pt x="17" y="28"/>
                  </a:cubicBezTo>
                  <a:cubicBezTo>
                    <a:pt x="27" y="28"/>
                    <a:pt x="36" y="22"/>
                    <a:pt x="38" y="14"/>
                  </a:cubicBezTo>
                  <a:close/>
                </a:path>
              </a:pathLst>
            </a:custGeom>
            <a:grpFill/>
            <a:ln>
              <a:noFill/>
            </a:ln>
          </p:spPr>
          <p:txBody>
            <a:bodyPr anchor="ctr"/>
            <a:lstStyle/>
            <a:p>
              <a:pPr algn="ctr"/>
              <a:endParaRPr/>
            </a:p>
          </p:txBody>
        </p:sp>
        <p:sp>
          <p:nvSpPr>
            <p:cNvPr id="919" name="iṣ1íḋe">
              <a:extLst>
                <a:ext uri="{FF2B5EF4-FFF2-40B4-BE49-F238E27FC236}">
                  <a16:creationId xmlns:a16="http://schemas.microsoft.com/office/drawing/2014/main" id="{6C3B9E14-4D69-4CA6-AF53-7B341EC6AD08}"/>
                </a:ext>
              </a:extLst>
            </p:cNvPr>
            <p:cNvSpPr/>
            <p:nvPr/>
          </p:nvSpPr>
          <p:spPr bwMode="auto">
            <a:xfrm>
              <a:off x="3985733" y="3678869"/>
              <a:ext cx="141951" cy="103378"/>
            </a:xfrm>
            <a:custGeom>
              <a:avLst/>
              <a:gdLst>
                <a:gd name="T0" fmla="*/ 38 w 39"/>
                <a:gd name="T1" fmla="*/ 14 h 28"/>
                <a:gd name="T2" fmla="*/ 23 w 39"/>
                <a:gd name="T3" fmla="*/ 0 h 28"/>
                <a:gd name="T4" fmla="*/ 2 w 39"/>
                <a:gd name="T5" fmla="*/ 14 h 28"/>
                <a:gd name="T6" fmla="*/ 17 w 39"/>
                <a:gd name="T7" fmla="*/ 28 h 28"/>
                <a:gd name="T8" fmla="*/ 38 w 39"/>
                <a:gd name="T9" fmla="*/ 14 h 28"/>
              </a:gdLst>
              <a:ahLst/>
              <a:cxnLst>
                <a:cxn ang="0">
                  <a:pos x="T0" y="T1"/>
                </a:cxn>
                <a:cxn ang="0">
                  <a:pos x="T2" y="T3"/>
                </a:cxn>
                <a:cxn ang="0">
                  <a:pos x="T4" y="T5"/>
                </a:cxn>
                <a:cxn ang="0">
                  <a:pos x="T6" y="T7"/>
                </a:cxn>
                <a:cxn ang="0">
                  <a:pos x="T8" y="T9"/>
                </a:cxn>
              </a:cxnLst>
              <a:rect l="0" t="0" r="r" b="b"/>
              <a:pathLst>
                <a:path w="39" h="28">
                  <a:moveTo>
                    <a:pt x="38" y="14"/>
                  </a:moveTo>
                  <a:cubicBezTo>
                    <a:pt x="39" y="6"/>
                    <a:pt x="33" y="0"/>
                    <a:pt x="23" y="0"/>
                  </a:cubicBezTo>
                  <a:cubicBezTo>
                    <a:pt x="13" y="0"/>
                    <a:pt x="4" y="6"/>
                    <a:pt x="2" y="14"/>
                  </a:cubicBezTo>
                  <a:cubicBezTo>
                    <a:pt x="0" y="22"/>
                    <a:pt x="7" y="28"/>
                    <a:pt x="17" y="28"/>
                  </a:cubicBezTo>
                  <a:cubicBezTo>
                    <a:pt x="27" y="28"/>
                    <a:pt x="36" y="22"/>
                    <a:pt x="38" y="14"/>
                  </a:cubicBezTo>
                  <a:close/>
                </a:path>
              </a:pathLst>
            </a:custGeom>
            <a:grpFill/>
            <a:ln>
              <a:noFill/>
            </a:ln>
          </p:spPr>
          <p:txBody>
            <a:bodyPr anchor="ctr"/>
            <a:lstStyle/>
            <a:p>
              <a:pPr algn="ctr"/>
              <a:endParaRPr/>
            </a:p>
          </p:txBody>
        </p:sp>
        <p:sp>
          <p:nvSpPr>
            <p:cNvPr id="920" name="iṡliḑê">
              <a:extLst>
                <a:ext uri="{FF2B5EF4-FFF2-40B4-BE49-F238E27FC236}">
                  <a16:creationId xmlns:a16="http://schemas.microsoft.com/office/drawing/2014/main" id="{55BC7EA7-1041-4E78-A5E5-4697710AAEF7}"/>
                </a:ext>
              </a:extLst>
            </p:cNvPr>
            <p:cNvSpPr/>
            <p:nvPr/>
          </p:nvSpPr>
          <p:spPr bwMode="auto">
            <a:xfrm>
              <a:off x="2654170" y="3803849"/>
              <a:ext cx="152752" cy="101834"/>
            </a:xfrm>
            <a:custGeom>
              <a:avLst/>
              <a:gdLst>
                <a:gd name="T0" fmla="*/ 39 w 42"/>
                <a:gd name="T1" fmla="*/ 14 h 28"/>
                <a:gd name="T2" fmla="*/ 26 w 42"/>
                <a:gd name="T3" fmla="*/ 0 h 28"/>
                <a:gd name="T4" fmla="*/ 3 w 42"/>
                <a:gd name="T5" fmla="*/ 14 h 28"/>
                <a:gd name="T6" fmla="*/ 16 w 42"/>
                <a:gd name="T7" fmla="*/ 28 h 28"/>
                <a:gd name="T8" fmla="*/ 39 w 42"/>
                <a:gd name="T9" fmla="*/ 14 h 28"/>
              </a:gdLst>
              <a:ahLst/>
              <a:cxnLst>
                <a:cxn ang="0">
                  <a:pos x="T0" y="T1"/>
                </a:cxn>
                <a:cxn ang="0">
                  <a:pos x="T2" y="T3"/>
                </a:cxn>
                <a:cxn ang="0">
                  <a:pos x="T4" y="T5"/>
                </a:cxn>
                <a:cxn ang="0">
                  <a:pos x="T6" y="T7"/>
                </a:cxn>
                <a:cxn ang="0">
                  <a:pos x="T8" y="T9"/>
                </a:cxn>
              </a:cxnLst>
              <a:rect l="0" t="0" r="r" b="b"/>
              <a:pathLst>
                <a:path w="42" h="28">
                  <a:moveTo>
                    <a:pt x="39" y="14"/>
                  </a:moveTo>
                  <a:cubicBezTo>
                    <a:pt x="42" y="6"/>
                    <a:pt x="36" y="0"/>
                    <a:pt x="26" y="0"/>
                  </a:cubicBezTo>
                  <a:cubicBezTo>
                    <a:pt x="16" y="0"/>
                    <a:pt x="6" y="6"/>
                    <a:pt x="3" y="14"/>
                  </a:cubicBezTo>
                  <a:cubicBezTo>
                    <a:pt x="0" y="22"/>
                    <a:pt x="5" y="28"/>
                    <a:pt x="16" y="28"/>
                  </a:cubicBezTo>
                  <a:cubicBezTo>
                    <a:pt x="26" y="28"/>
                    <a:pt x="36" y="22"/>
                    <a:pt x="39" y="14"/>
                  </a:cubicBezTo>
                  <a:close/>
                </a:path>
              </a:pathLst>
            </a:custGeom>
            <a:grpFill/>
            <a:ln>
              <a:noFill/>
            </a:ln>
          </p:spPr>
          <p:txBody>
            <a:bodyPr anchor="ctr"/>
            <a:lstStyle/>
            <a:p>
              <a:pPr algn="ctr"/>
              <a:endParaRPr/>
            </a:p>
          </p:txBody>
        </p:sp>
        <p:sp>
          <p:nvSpPr>
            <p:cNvPr id="921" name="işḷîḓê">
              <a:extLst>
                <a:ext uri="{FF2B5EF4-FFF2-40B4-BE49-F238E27FC236}">
                  <a16:creationId xmlns:a16="http://schemas.microsoft.com/office/drawing/2014/main" id="{004D84B7-F80A-4A29-836B-30934DC43223}"/>
                </a:ext>
              </a:extLst>
            </p:cNvPr>
            <p:cNvSpPr/>
            <p:nvPr/>
          </p:nvSpPr>
          <p:spPr bwMode="auto">
            <a:xfrm>
              <a:off x="2814636" y="3803849"/>
              <a:ext cx="152752" cy="101834"/>
            </a:xfrm>
            <a:custGeom>
              <a:avLst/>
              <a:gdLst>
                <a:gd name="T0" fmla="*/ 40 w 42"/>
                <a:gd name="T1" fmla="*/ 14 h 28"/>
                <a:gd name="T2" fmla="*/ 26 w 42"/>
                <a:gd name="T3" fmla="*/ 0 h 28"/>
                <a:gd name="T4" fmla="*/ 3 w 42"/>
                <a:gd name="T5" fmla="*/ 14 h 28"/>
                <a:gd name="T6" fmla="*/ 16 w 42"/>
                <a:gd name="T7" fmla="*/ 28 h 28"/>
                <a:gd name="T8" fmla="*/ 40 w 42"/>
                <a:gd name="T9" fmla="*/ 14 h 28"/>
              </a:gdLst>
              <a:ahLst/>
              <a:cxnLst>
                <a:cxn ang="0">
                  <a:pos x="T0" y="T1"/>
                </a:cxn>
                <a:cxn ang="0">
                  <a:pos x="T2" y="T3"/>
                </a:cxn>
                <a:cxn ang="0">
                  <a:pos x="T4" y="T5"/>
                </a:cxn>
                <a:cxn ang="0">
                  <a:pos x="T6" y="T7"/>
                </a:cxn>
                <a:cxn ang="0">
                  <a:pos x="T8" y="T9"/>
                </a:cxn>
              </a:cxnLst>
              <a:rect l="0" t="0" r="r" b="b"/>
              <a:pathLst>
                <a:path w="42" h="28">
                  <a:moveTo>
                    <a:pt x="40" y="14"/>
                  </a:moveTo>
                  <a:cubicBezTo>
                    <a:pt x="42" y="6"/>
                    <a:pt x="36" y="0"/>
                    <a:pt x="26" y="0"/>
                  </a:cubicBezTo>
                  <a:cubicBezTo>
                    <a:pt x="17" y="0"/>
                    <a:pt x="6" y="6"/>
                    <a:pt x="3" y="14"/>
                  </a:cubicBezTo>
                  <a:cubicBezTo>
                    <a:pt x="0" y="22"/>
                    <a:pt x="6" y="28"/>
                    <a:pt x="16" y="28"/>
                  </a:cubicBezTo>
                  <a:cubicBezTo>
                    <a:pt x="27" y="28"/>
                    <a:pt x="37" y="22"/>
                    <a:pt x="40" y="14"/>
                  </a:cubicBezTo>
                  <a:close/>
                </a:path>
              </a:pathLst>
            </a:custGeom>
            <a:grpFill/>
            <a:ln>
              <a:noFill/>
            </a:ln>
          </p:spPr>
          <p:txBody>
            <a:bodyPr anchor="ctr"/>
            <a:lstStyle/>
            <a:p>
              <a:pPr algn="ctr"/>
              <a:endParaRPr/>
            </a:p>
          </p:txBody>
        </p:sp>
        <p:sp>
          <p:nvSpPr>
            <p:cNvPr id="922" name="isḻíḍè">
              <a:extLst>
                <a:ext uri="{FF2B5EF4-FFF2-40B4-BE49-F238E27FC236}">
                  <a16:creationId xmlns:a16="http://schemas.microsoft.com/office/drawing/2014/main" id="{A35DF19B-9AA4-40B1-9ACD-F5A2BAAE1F2C}"/>
                </a:ext>
              </a:extLst>
            </p:cNvPr>
            <p:cNvSpPr/>
            <p:nvPr/>
          </p:nvSpPr>
          <p:spPr bwMode="auto">
            <a:xfrm>
              <a:off x="2978188" y="3803849"/>
              <a:ext cx="152752" cy="101834"/>
            </a:xfrm>
            <a:custGeom>
              <a:avLst/>
              <a:gdLst>
                <a:gd name="T0" fmla="*/ 39 w 42"/>
                <a:gd name="T1" fmla="*/ 14 h 28"/>
                <a:gd name="T2" fmla="*/ 26 w 42"/>
                <a:gd name="T3" fmla="*/ 0 h 28"/>
                <a:gd name="T4" fmla="*/ 3 w 42"/>
                <a:gd name="T5" fmla="*/ 14 h 28"/>
                <a:gd name="T6" fmla="*/ 16 w 42"/>
                <a:gd name="T7" fmla="*/ 28 h 28"/>
                <a:gd name="T8" fmla="*/ 39 w 42"/>
                <a:gd name="T9" fmla="*/ 14 h 28"/>
              </a:gdLst>
              <a:ahLst/>
              <a:cxnLst>
                <a:cxn ang="0">
                  <a:pos x="T0" y="T1"/>
                </a:cxn>
                <a:cxn ang="0">
                  <a:pos x="T2" y="T3"/>
                </a:cxn>
                <a:cxn ang="0">
                  <a:pos x="T4" y="T5"/>
                </a:cxn>
                <a:cxn ang="0">
                  <a:pos x="T6" y="T7"/>
                </a:cxn>
                <a:cxn ang="0">
                  <a:pos x="T8" y="T9"/>
                </a:cxn>
              </a:cxnLst>
              <a:rect l="0" t="0" r="r" b="b"/>
              <a:pathLst>
                <a:path w="42" h="28">
                  <a:moveTo>
                    <a:pt x="39" y="14"/>
                  </a:moveTo>
                  <a:cubicBezTo>
                    <a:pt x="42" y="6"/>
                    <a:pt x="36" y="0"/>
                    <a:pt x="26" y="0"/>
                  </a:cubicBezTo>
                  <a:cubicBezTo>
                    <a:pt x="16" y="0"/>
                    <a:pt x="6" y="6"/>
                    <a:pt x="3" y="14"/>
                  </a:cubicBezTo>
                  <a:cubicBezTo>
                    <a:pt x="0" y="22"/>
                    <a:pt x="6" y="28"/>
                    <a:pt x="16" y="28"/>
                  </a:cubicBezTo>
                  <a:cubicBezTo>
                    <a:pt x="26" y="28"/>
                    <a:pt x="37" y="22"/>
                    <a:pt x="39" y="14"/>
                  </a:cubicBezTo>
                  <a:close/>
                </a:path>
              </a:pathLst>
            </a:custGeom>
            <a:grpFill/>
            <a:ln>
              <a:noFill/>
            </a:ln>
          </p:spPr>
          <p:txBody>
            <a:bodyPr anchor="ctr"/>
            <a:lstStyle/>
            <a:p>
              <a:pPr algn="ctr"/>
              <a:endParaRPr/>
            </a:p>
          </p:txBody>
        </p:sp>
        <p:sp>
          <p:nvSpPr>
            <p:cNvPr id="923" name="íş1ide">
              <a:extLst>
                <a:ext uri="{FF2B5EF4-FFF2-40B4-BE49-F238E27FC236}">
                  <a16:creationId xmlns:a16="http://schemas.microsoft.com/office/drawing/2014/main" id="{D830D22F-C9F5-4CE6-9AE1-E720B45EBDE8}"/>
                </a:ext>
              </a:extLst>
            </p:cNvPr>
            <p:cNvSpPr/>
            <p:nvPr/>
          </p:nvSpPr>
          <p:spPr bwMode="auto">
            <a:xfrm>
              <a:off x="3143284" y="3803849"/>
              <a:ext cx="149666" cy="101834"/>
            </a:xfrm>
            <a:custGeom>
              <a:avLst/>
              <a:gdLst>
                <a:gd name="T0" fmla="*/ 39 w 41"/>
                <a:gd name="T1" fmla="*/ 14 h 28"/>
                <a:gd name="T2" fmla="*/ 25 w 41"/>
                <a:gd name="T3" fmla="*/ 0 h 28"/>
                <a:gd name="T4" fmla="*/ 2 w 41"/>
                <a:gd name="T5" fmla="*/ 14 h 28"/>
                <a:gd name="T6" fmla="*/ 16 w 41"/>
                <a:gd name="T7" fmla="*/ 28 h 28"/>
                <a:gd name="T8" fmla="*/ 39 w 41"/>
                <a:gd name="T9" fmla="*/ 14 h 28"/>
              </a:gdLst>
              <a:ahLst/>
              <a:cxnLst>
                <a:cxn ang="0">
                  <a:pos x="T0" y="T1"/>
                </a:cxn>
                <a:cxn ang="0">
                  <a:pos x="T2" y="T3"/>
                </a:cxn>
                <a:cxn ang="0">
                  <a:pos x="T4" y="T5"/>
                </a:cxn>
                <a:cxn ang="0">
                  <a:pos x="T6" y="T7"/>
                </a:cxn>
                <a:cxn ang="0">
                  <a:pos x="T8" y="T9"/>
                </a:cxn>
              </a:cxnLst>
              <a:rect l="0" t="0" r="r" b="b"/>
              <a:pathLst>
                <a:path w="41" h="28">
                  <a:moveTo>
                    <a:pt x="39" y="14"/>
                  </a:moveTo>
                  <a:cubicBezTo>
                    <a:pt x="41" y="6"/>
                    <a:pt x="35" y="0"/>
                    <a:pt x="25" y="0"/>
                  </a:cubicBezTo>
                  <a:cubicBezTo>
                    <a:pt x="15" y="0"/>
                    <a:pt x="5" y="6"/>
                    <a:pt x="2" y="14"/>
                  </a:cubicBezTo>
                  <a:cubicBezTo>
                    <a:pt x="0" y="22"/>
                    <a:pt x="6" y="28"/>
                    <a:pt x="16" y="28"/>
                  </a:cubicBezTo>
                  <a:cubicBezTo>
                    <a:pt x="26" y="28"/>
                    <a:pt x="36" y="22"/>
                    <a:pt x="39" y="14"/>
                  </a:cubicBezTo>
                  <a:close/>
                </a:path>
              </a:pathLst>
            </a:custGeom>
            <a:grpFill/>
            <a:ln>
              <a:noFill/>
            </a:ln>
          </p:spPr>
          <p:txBody>
            <a:bodyPr anchor="ctr"/>
            <a:lstStyle/>
            <a:p>
              <a:pPr algn="ctr"/>
              <a:endParaRPr/>
            </a:p>
          </p:txBody>
        </p:sp>
        <p:sp>
          <p:nvSpPr>
            <p:cNvPr id="924" name="iśḷiḓé">
              <a:extLst>
                <a:ext uri="{FF2B5EF4-FFF2-40B4-BE49-F238E27FC236}">
                  <a16:creationId xmlns:a16="http://schemas.microsoft.com/office/drawing/2014/main" id="{4D0C89F6-33D0-45FE-B72D-3D06F024B8AB}"/>
                </a:ext>
              </a:extLst>
            </p:cNvPr>
            <p:cNvSpPr/>
            <p:nvPr/>
          </p:nvSpPr>
          <p:spPr bwMode="auto">
            <a:xfrm>
              <a:off x="3306837" y="3803849"/>
              <a:ext cx="149666" cy="101834"/>
            </a:xfrm>
            <a:custGeom>
              <a:avLst/>
              <a:gdLst>
                <a:gd name="T0" fmla="*/ 38 w 41"/>
                <a:gd name="T1" fmla="*/ 14 h 28"/>
                <a:gd name="T2" fmla="*/ 24 w 41"/>
                <a:gd name="T3" fmla="*/ 0 h 28"/>
                <a:gd name="T4" fmla="*/ 2 w 41"/>
                <a:gd name="T5" fmla="*/ 14 h 28"/>
                <a:gd name="T6" fmla="*/ 16 w 41"/>
                <a:gd name="T7" fmla="*/ 28 h 28"/>
                <a:gd name="T8" fmla="*/ 38 w 41"/>
                <a:gd name="T9" fmla="*/ 14 h 28"/>
              </a:gdLst>
              <a:ahLst/>
              <a:cxnLst>
                <a:cxn ang="0">
                  <a:pos x="T0" y="T1"/>
                </a:cxn>
                <a:cxn ang="0">
                  <a:pos x="T2" y="T3"/>
                </a:cxn>
                <a:cxn ang="0">
                  <a:pos x="T4" y="T5"/>
                </a:cxn>
                <a:cxn ang="0">
                  <a:pos x="T6" y="T7"/>
                </a:cxn>
                <a:cxn ang="0">
                  <a:pos x="T8" y="T9"/>
                </a:cxn>
              </a:cxnLst>
              <a:rect l="0" t="0" r="r" b="b"/>
              <a:pathLst>
                <a:path w="41" h="28">
                  <a:moveTo>
                    <a:pt x="38" y="14"/>
                  </a:moveTo>
                  <a:cubicBezTo>
                    <a:pt x="41" y="6"/>
                    <a:pt x="34" y="0"/>
                    <a:pt x="24" y="0"/>
                  </a:cubicBezTo>
                  <a:cubicBezTo>
                    <a:pt x="14" y="0"/>
                    <a:pt x="4" y="6"/>
                    <a:pt x="2" y="14"/>
                  </a:cubicBezTo>
                  <a:cubicBezTo>
                    <a:pt x="0" y="22"/>
                    <a:pt x="6" y="28"/>
                    <a:pt x="16" y="28"/>
                  </a:cubicBezTo>
                  <a:cubicBezTo>
                    <a:pt x="26" y="28"/>
                    <a:pt x="36" y="22"/>
                    <a:pt x="38" y="14"/>
                  </a:cubicBezTo>
                  <a:close/>
                </a:path>
              </a:pathLst>
            </a:custGeom>
            <a:grpFill/>
            <a:ln>
              <a:noFill/>
            </a:ln>
          </p:spPr>
          <p:txBody>
            <a:bodyPr anchor="ctr"/>
            <a:lstStyle/>
            <a:p>
              <a:pPr algn="ctr"/>
              <a:endParaRPr/>
            </a:p>
          </p:txBody>
        </p:sp>
        <p:sp>
          <p:nvSpPr>
            <p:cNvPr id="925" name="î$ļïḍe">
              <a:extLst>
                <a:ext uri="{FF2B5EF4-FFF2-40B4-BE49-F238E27FC236}">
                  <a16:creationId xmlns:a16="http://schemas.microsoft.com/office/drawing/2014/main" id="{74754ECB-DDF7-4743-A175-C0C39160BF3B}"/>
                </a:ext>
              </a:extLst>
            </p:cNvPr>
            <p:cNvSpPr/>
            <p:nvPr/>
          </p:nvSpPr>
          <p:spPr bwMode="auto">
            <a:xfrm>
              <a:off x="3467303" y="3803849"/>
              <a:ext cx="149666" cy="101834"/>
            </a:xfrm>
            <a:custGeom>
              <a:avLst/>
              <a:gdLst>
                <a:gd name="T0" fmla="*/ 39 w 41"/>
                <a:gd name="T1" fmla="*/ 14 h 28"/>
                <a:gd name="T2" fmla="*/ 25 w 41"/>
                <a:gd name="T3" fmla="*/ 0 h 28"/>
                <a:gd name="T4" fmla="*/ 3 w 41"/>
                <a:gd name="T5" fmla="*/ 14 h 28"/>
                <a:gd name="T6" fmla="*/ 17 w 41"/>
                <a:gd name="T7" fmla="*/ 28 h 28"/>
                <a:gd name="T8" fmla="*/ 39 w 41"/>
                <a:gd name="T9" fmla="*/ 14 h 28"/>
              </a:gdLst>
              <a:ahLst/>
              <a:cxnLst>
                <a:cxn ang="0">
                  <a:pos x="T0" y="T1"/>
                </a:cxn>
                <a:cxn ang="0">
                  <a:pos x="T2" y="T3"/>
                </a:cxn>
                <a:cxn ang="0">
                  <a:pos x="T4" y="T5"/>
                </a:cxn>
                <a:cxn ang="0">
                  <a:pos x="T6" y="T7"/>
                </a:cxn>
                <a:cxn ang="0">
                  <a:pos x="T8" y="T9"/>
                </a:cxn>
              </a:cxnLst>
              <a:rect l="0" t="0" r="r" b="b"/>
              <a:pathLst>
                <a:path w="41" h="28">
                  <a:moveTo>
                    <a:pt x="39" y="14"/>
                  </a:moveTo>
                  <a:cubicBezTo>
                    <a:pt x="41" y="6"/>
                    <a:pt x="35" y="0"/>
                    <a:pt x="25" y="0"/>
                  </a:cubicBezTo>
                  <a:cubicBezTo>
                    <a:pt x="15" y="0"/>
                    <a:pt x="5" y="6"/>
                    <a:pt x="3" y="14"/>
                  </a:cubicBezTo>
                  <a:cubicBezTo>
                    <a:pt x="0" y="22"/>
                    <a:pt x="7" y="28"/>
                    <a:pt x="17" y="28"/>
                  </a:cubicBezTo>
                  <a:cubicBezTo>
                    <a:pt x="27" y="28"/>
                    <a:pt x="37" y="22"/>
                    <a:pt x="39" y="14"/>
                  </a:cubicBezTo>
                  <a:close/>
                </a:path>
              </a:pathLst>
            </a:custGeom>
            <a:grpFill/>
            <a:ln>
              <a:noFill/>
            </a:ln>
          </p:spPr>
          <p:txBody>
            <a:bodyPr anchor="ctr"/>
            <a:lstStyle/>
            <a:p>
              <a:pPr algn="ctr"/>
              <a:endParaRPr/>
            </a:p>
          </p:txBody>
        </p:sp>
        <p:sp>
          <p:nvSpPr>
            <p:cNvPr id="926" name="î$liḑé">
              <a:extLst>
                <a:ext uri="{FF2B5EF4-FFF2-40B4-BE49-F238E27FC236}">
                  <a16:creationId xmlns:a16="http://schemas.microsoft.com/office/drawing/2014/main" id="{8B1A8811-0E2F-4C75-90B9-BB1D23F11A0A}"/>
                </a:ext>
              </a:extLst>
            </p:cNvPr>
            <p:cNvSpPr/>
            <p:nvPr/>
          </p:nvSpPr>
          <p:spPr bwMode="auto">
            <a:xfrm>
              <a:off x="3630855" y="3803849"/>
              <a:ext cx="146580" cy="101834"/>
            </a:xfrm>
            <a:custGeom>
              <a:avLst/>
              <a:gdLst>
                <a:gd name="T0" fmla="*/ 38 w 40"/>
                <a:gd name="T1" fmla="*/ 14 h 28"/>
                <a:gd name="T2" fmla="*/ 24 w 40"/>
                <a:gd name="T3" fmla="*/ 0 h 28"/>
                <a:gd name="T4" fmla="*/ 2 w 40"/>
                <a:gd name="T5" fmla="*/ 14 h 28"/>
                <a:gd name="T6" fmla="*/ 17 w 40"/>
                <a:gd name="T7" fmla="*/ 28 h 28"/>
                <a:gd name="T8" fmla="*/ 38 w 40"/>
                <a:gd name="T9" fmla="*/ 14 h 28"/>
              </a:gdLst>
              <a:ahLst/>
              <a:cxnLst>
                <a:cxn ang="0">
                  <a:pos x="T0" y="T1"/>
                </a:cxn>
                <a:cxn ang="0">
                  <a:pos x="T2" y="T3"/>
                </a:cxn>
                <a:cxn ang="0">
                  <a:pos x="T4" y="T5"/>
                </a:cxn>
                <a:cxn ang="0">
                  <a:pos x="T6" y="T7"/>
                </a:cxn>
                <a:cxn ang="0">
                  <a:pos x="T8" y="T9"/>
                </a:cxn>
              </a:cxnLst>
              <a:rect l="0" t="0" r="r" b="b"/>
              <a:pathLst>
                <a:path w="40" h="28">
                  <a:moveTo>
                    <a:pt x="38" y="14"/>
                  </a:moveTo>
                  <a:cubicBezTo>
                    <a:pt x="40" y="6"/>
                    <a:pt x="34" y="0"/>
                    <a:pt x="24" y="0"/>
                  </a:cubicBezTo>
                  <a:cubicBezTo>
                    <a:pt x="14" y="0"/>
                    <a:pt x="4" y="6"/>
                    <a:pt x="2" y="14"/>
                  </a:cubicBezTo>
                  <a:cubicBezTo>
                    <a:pt x="0" y="22"/>
                    <a:pt x="6" y="28"/>
                    <a:pt x="17" y="28"/>
                  </a:cubicBezTo>
                  <a:cubicBezTo>
                    <a:pt x="27" y="28"/>
                    <a:pt x="36" y="22"/>
                    <a:pt x="38" y="14"/>
                  </a:cubicBezTo>
                  <a:close/>
                </a:path>
              </a:pathLst>
            </a:custGeom>
            <a:grpFill/>
            <a:ln>
              <a:noFill/>
            </a:ln>
          </p:spPr>
          <p:txBody>
            <a:bodyPr anchor="ctr"/>
            <a:lstStyle/>
            <a:p>
              <a:pPr algn="ctr"/>
              <a:endParaRPr/>
            </a:p>
          </p:txBody>
        </p:sp>
        <p:sp>
          <p:nvSpPr>
            <p:cNvPr id="927" name="iśļide">
              <a:extLst>
                <a:ext uri="{FF2B5EF4-FFF2-40B4-BE49-F238E27FC236}">
                  <a16:creationId xmlns:a16="http://schemas.microsoft.com/office/drawing/2014/main" id="{9DF137A7-03D9-42BB-A5C7-B85301C504B7}"/>
                </a:ext>
              </a:extLst>
            </p:cNvPr>
            <p:cNvSpPr/>
            <p:nvPr/>
          </p:nvSpPr>
          <p:spPr bwMode="auto">
            <a:xfrm>
              <a:off x="3795950" y="3803849"/>
              <a:ext cx="145037" cy="101834"/>
            </a:xfrm>
            <a:custGeom>
              <a:avLst/>
              <a:gdLst>
                <a:gd name="T0" fmla="*/ 38 w 40"/>
                <a:gd name="T1" fmla="*/ 14 h 28"/>
                <a:gd name="T2" fmla="*/ 23 w 40"/>
                <a:gd name="T3" fmla="*/ 0 h 28"/>
                <a:gd name="T4" fmla="*/ 2 w 40"/>
                <a:gd name="T5" fmla="*/ 14 h 28"/>
                <a:gd name="T6" fmla="*/ 16 w 40"/>
                <a:gd name="T7" fmla="*/ 28 h 28"/>
                <a:gd name="T8" fmla="*/ 38 w 40"/>
                <a:gd name="T9" fmla="*/ 14 h 28"/>
              </a:gdLst>
              <a:ahLst/>
              <a:cxnLst>
                <a:cxn ang="0">
                  <a:pos x="T0" y="T1"/>
                </a:cxn>
                <a:cxn ang="0">
                  <a:pos x="T2" y="T3"/>
                </a:cxn>
                <a:cxn ang="0">
                  <a:pos x="T4" y="T5"/>
                </a:cxn>
                <a:cxn ang="0">
                  <a:pos x="T6" y="T7"/>
                </a:cxn>
                <a:cxn ang="0">
                  <a:pos x="T8" y="T9"/>
                </a:cxn>
              </a:cxnLst>
              <a:rect l="0" t="0" r="r" b="b"/>
              <a:pathLst>
                <a:path w="40" h="28">
                  <a:moveTo>
                    <a:pt x="38" y="14"/>
                  </a:moveTo>
                  <a:cubicBezTo>
                    <a:pt x="40" y="6"/>
                    <a:pt x="33" y="0"/>
                    <a:pt x="23" y="0"/>
                  </a:cubicBezTo>
                  <a:cubicBezTo>
                    <a:pt x="13" y="0"/>
                    <a:pt x="4" y="6"/>
                    <a:pt x="2" y="14"/>
                  </a:cubicBezTo>
                  <a:cubicBezTo>
                    <a:pt x="0" y="22"/>
                    <a:pt x="6" y="28"/>
                    <a:pt x="16" y="28"/>
                  </a:cubicBezTo>
                  <a:cubicBezTo>
                    <a:pt x="27" y="28"/>
                    <a:pt x="36" y="22"/>
                    <a:pt x="38" y="14"/>
                  </a:cubicBezTo>
                  <a:close/>
                </a:path>
              </a:pathLst>
            </a:custGeom>
            <a:grpFill/>
            <a:ln>
              <a:noFill/>
            </a:ln>
          </p:spPr>
          <p:txBody>
            <a:bodyPr anchor="ctr"/>
            <a:lstStyle/>
            <a:p>
              <a:pPr algn="ctr"/>
              <a:endParaRPr/>
            </a:p>
          </p:txBody>
        </p:sp>
        <p:sp>
          <p:nvSpPr>
            <p:cNvPr id="928" name="íṧlîḋe">
              <a:extLst>
                <a:ext uri="{FF2B5EF4-FFF2-40B4-BE49-F238E27FC236}">
                  <a16:creationId xmlns:a16="http://schemas.microsoft.com/office/drawing/2014/main" id="{18EE08F8-1C01-4810-A4A9-1982B06D9338}"/>
                </a:ext>
              </a:extLst>
            </p:cNvPr>
            <p:cNvSpPr/>
            <p:nvPr/>
          </p:nvSpPr>
          <p:spPr bwMode="auto">
            <a:xfrm>
              <a:off x="3956417" y="3803849"/>
              <a:ext cx="146580" cy="101834"/>
            </a:xfrm>
            <a:custGeom>
              <a:avLst/>
              <a:gdLst>
                <a:gd name="T0" fmla="*/ 39 w 40"/>
                <a:gd name="T1" fmla="*/ 14 h 28"/>
                <a:gd name="T2" fmla="*/ 23 w 40"/>
                <a:gd name="T3" fmla="*/ 0 h 28"/>
                <a:gd name="T4" fmla="*/ 2 w 40"/>
                <a:gd name="T5" fmla="*/ 14 h 28"/>
                <a:gd name="T6" fmla="*/ 17 w 40"/>
                <a:gd name="T7" fmla="*/ 28 h 28"/>
                <a:gd name="T8" fmla="*/ 39 w 40"/>
                <a:gd name="T9" fmla="*/ 14 h 28"/>
              </a:gdLst>
              <a:ahLst/>
              <a:cxnLst>
                <a:cxn ang="0">
                  <a:pos x="T0" y="T1"/>
                </a:cxn>
                <a:cxn ang="0">
                  <a:pos x="T2" y="T3"/>
                </a:cxn>
                <a:cxn ang="0">
                  <a:pos x="T4" y="T5"/>
                </a:cxn>
                <a:cxn ang="0">
                  <a:pos x="T6" y="T7"/>
                </a:cxn>
                <a:cxn ang="0">
                  <a:pos x="T8" y="T9"/>
                </a:cxn>
              </a:cxnLst>
              <a:rect l="0" t="0" r="r" b="b"/>
              <a:pathLst>
                <a:path w="40" h="28">
                  <a:moveTo>
                    <a:pt x="39" y="14"/>
                  </a:moveTo>
                  <a:cubicBezTo>
                    <a:pt x="40" y="6"/>
                    <a:pt x="33" y="0"/>
                    <a:pt x="23" y="0"/>
                  </a:cubicBezTo>
                  <a:cubicBezTo>
                    <a:pt x="13" y="0"/>
                    <a:pt x="4" y="6"/>
                    <a:pt x="2" y="14"/>
                  </a:cubicBezTo>
                  <a:cubicBezTo>
                    <a:pt x="0" y="22"/>
                    <a:pt x="7" y="28"/>
                    <a:pt x="17" y="28"/>
                  </a:cubicBezTo>
                  <a:cubicBezTo>
                    <a:pt x="27" y="28"/>
                    <a:pt x="37" y="22"/>
                    <a:pt x="39" y="14"/>
                  </a:cubicBezTo>
                  <a:close/>
                </a:path>
              </a:pathLst>
            </a:custGeom>
            <a:grpFill/>
            <a:ln>
              <a:noFill/>
            </a:ln>
          </p:spPr>
          <p:txBody>
            <a:bodyPr anchor="ctr"/>
            <a:lstStyle/>
            <a:p>
              <a:pPr algn="ctr"/>
              <a:endParaRPr/>
            </a:p>
          </p:txBody>
        </p:sp>
        <p:sp>
          <p:nvSpPr>
            <p:cNvPr id="929" name="išliďe">
              <a:extLst>
                <a:ext uri="{FF2B5EF4-FFF2-40B4-BE49-F238E27FC236}">
                  <a16:creationId xmlns:a16="http://schemas.microsoft.com/office/drawing/2014/main" id="{5B23B166-6363-4439-B9E4-FAC39912CF89}"/>
                </a:ext>
              </a:extLst>
            </p:cNvPr>
            <p:cNvSpPr/>
            <p:nvPr/>
          </p:nvSpPr>
          <p:spPr bwMode="auto">
            <a:xfrm>
              <a:off x="4119969" y="3803849"/>
              <a:ext cx="146580" cy="101834"/>
            </a:xfrm>
            <a:custGeom>
              <a:avLst/>
              <a:gdLst>
                <a:gd name="T0" fmla="*/ 38 w 40"/>
                <a:gd name="T1" fmla="*/ 14 h 28"/>
                <a:gd name="T2" fmla="*/ 23 w 40"/>
                <a:gd name="T3" fmla="*/ 0 h 28"/>
                <a:gd name="T4" fmla="*/ 2 w 40"/>
                <a:gd name="T5" fmla="*/ 14 h 28"/>
                <a:gd name="T6" fmla="*/ 17 w 40"/>
                <a:gd name="T7" fmla="*/ 28 h 28"/>
                <a:gd name="T8" fmla="*/ 38 w 40"/>
                <a:gd name="T9" fmla="*/ 14 h 28"/>
              </a:gdLst>
              <a:ahLst/>
              <a:cxnLst>
                <a:cxn ang="0">
                  <a:pos x="T0" y="T1"/>
                </a:cxn>
                <a:cxn ang="0">
                  <a:pos x="T2" y="T3"/>
                </a:cxn>
                <a:cxn ang="0">
                  <a:pos x="T4" y="T5"/>
                </a:cxn>
                <a:cxn ang="0">
                  <a:pos x="T6" y="T7"/>
                </a:cxn>
                <a:cxn ang="0">
                  <a:pos x="T8" y="T9"/>
                </a:cxn>
              </a:cxnLst>
              <a:rect l="0" t="0" r="r" b="b"/>
              <a:pathLst>
                <a:path w="40" h="28">
                  <a:moveTo>
                    <a:pt x="38" y="14"/>
                  </a:moveTo>
                  <a:cubicBezTo>
                    <a:pt x="40" y="6"/>
                    <a:pt x="33" y="0"/>
                    <a:pt x="23" y="0"/>
                  </a:cubicBezTo>
                  <a:cubicBezTo>
                    <a:pt x="13" y="0"/>
                    <a:pt x="3" y="6"/>
                    <a:pt x="2" y="14"/>
                  </a:cubicBezTo>
                  <a:cubicBezTo>
                    <a:pt x="0" y="22"/>
                    <a:pt x="7" y="28"/>
                    <a:pt x="17" y="28"/>
                  </a:cubicBezTo>
                  <a:cubicBezTo>
                    <a:pt x="27" y="28"/>
                    <a:pt x="37" y="22"/>
                    <a:pt x="38" y="14"/>
                  </a:cubicBezTo>
                  <a:close/>
                </a:path>
              </a:pathLst>
            </a:custGeom>
            <a:grpFill/>
            <a:ln>
              <a:noFill/>
            </a:ln>
          </p:spPr>
          <p:txBody>
            <a:bodyPr anchor="ctr"/>
            <a:lstStyle/>
            <a:p>
              <a:pPr algn="ctr"/>
              <a:endParaRPr/>
            </a:p>
          </p:txBody>
        </p:sp>
        <p:sp>
          <p:nvSpPr>
            <p:cNvPr id="930" name="iSlïḋè">
              <a:extLst>
                <a:ext uri="{FF2B5EF4-FFF2-40B4-BE49-F238E27FC236}">
                  <a16:creationId xmlns:a16="http://schemas.microsoft.com/office/drawing/2014/main" id="{0BFBE12E-9BD6-4E63-A625-D42AC220CCB9}"/>
                </a:ext>
              </a:extLst>
            </p:cNvPr>
            <p:cNvSpPr/>
            <p:nvPr/>
          </p:nvSpPr>
          <p:spPr bwMode="auto">
            <a:xfrm>
              <a:off x="2603253" y="3931913"/>
              <a:ext cx="155838" cy="104920"/>
            </a:xfrm>
            <a:custGeom>
              <a:avLst/>
              <a:gdLst>
                <a:gd name="T0" fmla="*/ 40 w 43"/>
                <a:gd name="T1" fmla="*/ 14 h 29"/>
                <a:gd name="T2" fmla="*/ 27 w 43"/>
                <a:gd name="T3" fmla="*/ 0 h 29"/>
                <a:gd name="T4" fmla="*/ 3 w 43"/>
                <a:gd name="T5" fmla="*/ 14 h 29"/>
                <a:gd name="T6" fmla="*/ 16 w 43"/>
                <a:gd name="T7" fmla="*/ 29 h 29"/>
                <a:gd name="T8" fmla="*/ 40 w 43"/>
                <a:gd name="T9" fmla="*/ 14 h 29"/>
              </a:gdLst>
              <a:ahLst/>
              <a:cxnLst>
                <a:cxn ang="0">
                  <a:pos x="T0" y="T1"/>
                </a:cxn>
                <a:cxn ang="0">
                  <a:pos x="T2" y="T3"/>
                </a:cxn>
                <a:cxn ang="0">
                  <a:pos x="T4" y="T5"/>
                </a:cxn>
                <a:cxn ang="0">
                  <a:pos x="T6" y="T7"/>
                </a:cxn>
                <a:cxn ang="0">
                  <a:pos x="T8" y="T9"/>
                </a:cxn>
              </a:cxnLst>
              <a:rect l="0" t="0" r="r" b="b"/>
              <a:pathLst>
                <a:path w="43" h="29">
                  <a:moveTo>
                    <a:pt x="40" y="14"/>
                  </a:moveTo>
                  <a:cubicBezTo>
                    <a:pt x="43" y="6"/>
                    <a:pt x="37" y="0"/>
                    <a:pt x="27" y="0"/>
                  </a:cubicBezTo>
                  <a:cubicBezTo>
                    <a:pt x="17" y="0"/>
                    <a:pt x="6" y="6"/>
                    <a:pt x="3" y="14"/>
                  </a:cubicBezTo>
                  <a:cubicBezTo>
                    <a:pt x="0" y="22"/>
                    <a:pt x="6" y="29"/>
                    <a:pt x="16" y="29"/>
                  </a:cubicBezTo>
                  <a:cubicBezTo>
                    <a:pt x="27" y="29"/>
                    <a:pt x="37" y="22"/>
                    <a:pt x="40" y="14"/>
                  </a:cubicBezTo>
                  <a:close/>
                </a:path>
              </a:pathLst>
            </a:custGeom>
            <a:grpFill/>
            <a:ln>
              <a:noFill/>
            </a:ln>
          </p:spPr>
          <p:txBody>
            <a:bodyPr anchor="ctr"/>
            <a:lstStyle/>
            <a:p>
              <a:pPr algn="ctr"/>
              <a:endParaRPr/>
            </a:p>
          </p:txBody>
        </p:sp>
        <p:sp>
          <p:nvSpPr>
            <p:cNvPr id="931" name="iśḷîḓe">
              <a:extLst>
                <a:ext uri="{FF2B5EF4-FFF2-40B4-BE49-F238E27FC236}">
                  <a16:creationId xmlns:a16="http://schemas.microsoft.com/office/drawing/2014/main" id="{A9291E03-F088-4934-AE0C-2F045C39C4B5}"/>
                </a:ext>
              </a:extLst>
            </p:cNvPr>
            <p:cNvSpPr/>
            <p:nvPr/>
          </p:nvSpPr>
          <p:spPr bwMode="auto">
            <a:xfrm>
              <a:off x="2769891" y="3931913"/>
              <a:ext cx="154295" cy="104920"/>
            </a:xfrm>
            <a:custGeom>
              <a:avLst/>
              <a:gdLst>
                <a:gd name="T0" fmla="*/ 39 w 42"/>
                <a:gd name="T1" fmla="*/ 14 h 29"/>
                <a:gd name="T2" fmla="*/ 26 w 42"/>
                <a:gd name="T3" fmla="*/ 0 h 29"/>
                <a:gd name="T4" fmla="*/ 3 w 42"/>
                <a:gd name="T5" fmla="*/ 14 h 29"/>
                <a:gd name="T6" fmla="*/ 16 w 42"/>
                <a:gd name="T7" fmla="*/ 29 h 29"/>
                <a:gd name="T8" fmla="*/ 39 w 42"/>
                <a:gd name="T9" fmla="*/ 14 h 29"/>
              </a:gdLst>
              <a:ahLst/>
              <a:cxnLst>
                <a:cxn ang="0">
                  <a:pos x="T0" y="T1"/>
                </a:cxn>
                <a:cxn ang="0">
                  <a:pos x="T2" y="T3"/>
                </a:cxn>
                <a:cxn ang="0">
                  <a:pos x="T4" y="T5"/>
                </a:cxn>
                <a:cxn ang="0">
                  <a:pos x="T6" y="T7"/>
                </a:cxn>
                <a:cxn ang="0">
                  <a:pos x="T8" y="T9"/>
                </a:cxn>
              </a:cxnLst>
              <a:rect l="0" t="0" r="r" b="b"/>
              <a:pathLst>
                <a:path w="42" h="29">
                  <a:moveTo>
                    <a:pt x="39" y="14"/>
                  </a:moveTo>
                  <a:cubicBezTo>
                    <a:pt x="42" y="6"/>
                    <a:pt x="36" y="0"/>
                    <a:pt x="26" y="0"/>
                  </a:cubicBezTo>
                  <a:cubicBezTo>
                    <a:pt x="16" y="0"/>
                    <a:pt x="5" y="6"/>
                    <a:pt x="3" y="14"/>
                  </a:cubicBezTo>
                  <a:cubicBezTo>
                    <a:pt x="0" y="22"/>
                    <a:pt x="6" y="29"/>
                    <a:pt x="16" y="29"/>
                  </a:cubicBezTo>
                  <a:cubicBezTo>
                    <a:pt x="26" y="29"/>
                    <a:pt x="37" y="22"/>
                    <a:pt x="39" y="14"/>
                  </a:cubicBezTo>
                  <a:close/>
                </a:path>
              </a:pathLst>
            </a:custGeom>
            <a:grpFill/>
            <a:ln>
              <a:noFill/>
            </a:ln>
          </p:spPr>
          <p:txBody>
            <a:bodyPr anchor="ctr"/>
            <a:lstStyle/>
            <a:p>
              <a:pPr algn="ctr"/>
              <a:endParaRPr/>
            </a:p>
          </p:txBody>
        </p:sp>
        <p:sp>
          <p:nvSpPr>
            <p:cNvPr id="932" name="í$ľídé">
              <a:extLst>
                <a:ext uri="{FF2B5EF4-FFF2-40B4-BE49-F238E27FC236}">
                  <a16:creationId xmlns:a16="http://schemas.microsoft.com/office/drawing/2014/main" id="{C29F191B-EC3E-4988-85FB-8FD7B4BA4AFC}"/>
                </a:ext>
              </a:extLst>
            </p:cNvPr>
            <p:cNvSpPr/>
            <p:nvPr/>
          </p:nvSpPr>
          <p:spPr bwMode="auto">
            <a:xfrm>
              <a:off x="2934986" y="3931913"/>
              <a:ext cx="152752" cy="104920"/>
            </a:xfrm>
            <a:custGeom>
              <a:avLst/>
              <a:gdLst>
                <a:gd name="T0" fmla="*/ 40 w 42"/>
                <a:gd name="T1" fmla="*/ 14 h 29"/>
                <a:gd name="T2" fmla="*/ 26 w 42"/>
                <a:gd name="T3" fmla="*/ 0 h 29"/>
                <a:gd name="T4" fmla="*/ 3 w 42"/>
                <a:gd name="T5" fmla="*/ 14 h 29"/>
                <a:gd name="T6" fmla="*/ 16 w 42"/>
                <a:gd name="T7" fmla="*/ 29 h 29"/>
                <a:gd name="T8" fmla="*/ 40 w 42"/>
                <a:gd name="T9" fmla="*/ 14 h 29"/>
              </a:gdLst>
              <a:ahLst/>
              <a:cxnLst>
                <a:cxn ang="0">
                  <a:pos x="T0" y="T1"/>
                </a:cxn>
                <a:cxn ang="0">
                  <a:pos x="T2" y="T3"/>
                </a:cxn>
                <a:cxn ang="0">
                  <a:pos x="T4" y="T5"/>
                </a:cxn>
                <a:cxn ang="0">
                  <a:pos x="T6" y="T7"/>
                </a:cxn>
                <a:cxn ang="0">
                  <a:pos x="T8" y="T9"/>
                </a:cxn>
              </a:cxnLst>
              <a:rect l="0" t="0" r="r" b="b"/>
              <a:pathLst>
                <a:path w="42" h="29">
                  <a:moveTo>
                    <a:pt x="40" y="14"/>
                  </a:moveTo>
                  <a:cubicBezTo>
                    <a:pt x="42" y="6"/>
                    <a:pt x="36" y="0"/>
                    <a:pt x="26" y="0"/>
                  </a:cubicBezTo>
                  <a:cubicBezTo>
                    <a:pt x="16" y="0"/>
                    <a:pt x="6" y="6"/>
                    <a:pt x="3" y="14"/>
                  </a:cubicBezTo>
                  <a:cubicBezTo>
                    <a:pt x="0" y="22"/>
                    <a:pt x="6" y="29"/>
                    <a:pt x="16" y="29"/>
                  </a:cubicBezTo>
                  <a:cubicBezTo>
                    <a:pt x="27" y="29"/>
                    <a:pt x="37" y="22"/>
                    <a:pt x="40" y="14"/>
                  </a:cubicBezTo>
                  <a:close/>
                </a:path>
              </a:pathLst>
            </a:custGeom>
            <a:grpFill/>
            <a:ln>
              <a:noFill/>
            </a:ln>
          </p:spPr>
          <p:txBody>
            <a:bodyPr anchor="ctr"/>
            <a:lstStyle/>
            <a:p>
              <a:pPr algn="ctr"/>
              <a:endParaRPr/>
            </a:p>
          </p:txBody>
        </p:sp>
        <p:sp>
          <p:nvSpPr>
            <p:cNvPr id="933" name="îşlîďê">
              <a:extLst>
                <a:ext uri="{FF2B5EF4-FFF2-40B4-BE49-F238E27FC236}">
                  <a16:creationId xmlns:a16="http://schemas.microsoft.com/office/drawing/2014/main" id="{45989E07-136C-4957-9362-14D85BC8B0CF}"/>
                </a:ext>
              </a:extLst>
            </p:cNvPr>
            <p:cNvSpPr/>
            <p:nvPr/>
          </p:nvSpPr>
          <p:spPr bwMode="auto">
            <a:xfrm>
              <a:off x="3098538" y="3931913"/>
              <a:ext cx="154295" cy="104920"/>
            </a:xfrm>
            <a:custGeom>
              <a:avLst/>
              <a:gdLst>
                <a:gd name="T0" fmla="*/ 40 w 42"/>
                <a:gd name="T1" fmla="*/ 14 h 29"/>
                <a:gd name="T2" fmla="*/ 26 w 42"/>
                <a:gd name="T3" fmla="*/ 0 h 29"/>
                <a:gd name="T4" fmla="*/ 3 w 42"/>
                <a:gd name="T5" fmla="*/ 14 h 29"/>
                <a:gd name="T6" fmla="*/ 17 w 42"/>
                <a:gd name="T7" fmla="*/ 29 h 29"/>
                <a:gd name="T8" fmla="*/ 40 w 42"/>
                <a:gd name="T9" fmla="*/ 14 h 29"/>
              </a:gdLst>
              <a:ahLst/>
              <a:cxnLst>
                <a:cxn ang="0">
                  <a:pos x="T0" y="T1"/>
                </a:cxn>
                <a:cxn ang="0">
                  <a:pos x="T2" y="T3"/>
                </a:cxn>
                <a:cxn ang="0">
                  <a:pos x="T4" y="T5"/>
                </a:cxn>
                <a:cxn ang="0">
                  <a:pos x="T6" y="T7"/>
                </a:cxn>
                <a:cxn ang="0">
                  <a:pos x="T8" y="T9"/>
                </a:cxn>
              </a:cxnLst>
              <a:rect l="0" t="0" r="r" b="b"/>
              <a:pathLst>
                <a:path w="42" h="29">
                  <a:moveTo>
                    <a:pt x="40" y="14"/>
                  </a:moveTo>
                  <a:cubicBezTo>
                    <a:pt x="42" y="6"/>
                    <a:pt x="36" y="0"/>
                    <a:pt x="26" y="0"/>
                  </a:cubicBezTo>
                  <a:cubicBezTo>
                    <a:pt x="16" y="0"/>
                    <a:pt x="6" y="6"/>
                    <a:pt x="3" y="14"/>
                  </a:cubicBezTo>
                  <a:cubicBezTo>
                    <a:pt x="0" y="22"/>
                    <a:pt x="7" y="29"/>
                    <a:pt x="17" y="29"/>
                  </a:cubicBezTo>
                  <a:cubicBezTo>
                    <a:pt x="27" y="29"/>
                    <a:pt x="37" y="22"/>
                    <a:pt x="40" y="14"/>
                  </a:cubicBezTo>
                  <a:close/>
                </a:path>
              </a:pathLst>
            </a:custGeom>
            <a:grpFill/>
            <a:ln>
              <a:noFill/>
            </a:ln>
          </p:spPr>
          <p:txBody>
            <a:bodyPr anchor="ctr"/>
            <a:lstStyle/>
            <a:p>
              <a:pPr algn="ctr"/>
              <a:endParaRPr/>
            </a:p>
          </p:txBody>
        </p:sp>
        <p:sp>
          <p:nvSpPr>
            <p:cNvPr id="934" name="íṧ1íḓé">
              <a:extLst>
                <a:ext uri="{FF2B5EF4-FFF2-40B4-BE49-F238E27FC236}">
                  <a16:creationId xmlns:a16="http://schemas.microsoft.com/office/drawing/2014/main" id="{46671615-3FFD-47D2-9DD8-34D7AA5D38C7}"/>
                </a:ext>
              </a:extLst>
            </p:cNvPr>
            <p:cNvSpPr/>
            <p:nvPr/>
          </p:nvSpPr>
          <p:spPr bwMode="auto">
            <a:xfrm>
              <a:off x="3266720" y="3931913"/>
              <a:ext cx="152752" cy="104920"/>
            </a:xfrm>
            <a:custGeom>
              <a:avLst/>
              <a:gdLst>
                <a:gd name="T0" fmla="*/ 39 w 42"/>
                <a:gd name="T1" fmla="*/ 14 h 29"/>
                <a:gd name="T2" fmla="*/ 25 w 42"/>
                <a:gd name="T3" fmla="*/ 0 h 29"/>
                <a:gd name="T4" fmla="*/ 2 w 42"/>
                <a:gd name="T5" fmla="*/ 14 h 29"/>
                <a:gd name="T6" fmla="*/ 16 w 42"/>
                <a:gd name="T7" fmla="*/ 29 h 29"/>
                <a:gd name="T8" fmla="*/ 39 w 42"/>
                <a:gd name="T9" fmla="*/ 14 h 29"/>
              </a:gdLst>
              <a:ahLst/>
              <a:cxnLst>
                <a:cxn ang="0">
                  <a:pos x="T0" y="T1"/>
                </a:cxn>
                <a:cxn ang="0">
                  <a:pos x="T2" y="T3"/>
                </a:cxn>
                <a:cxn ang="0">
                  <a:pos x="T4" y="T5"/>
                </a:cxn>
                <a:cxn ang="0">
                  <a:pos x="T6" y="T7"/>
                </a:cxn>
                <a:cxn ang="0">
                  <a:pos x="T8" y="T9"/>
                </a:cxn>
              </a:cxnLst>
              <a:rect l="0" t="0" r="r" b="b"/>
              <a:pathLst>
                <a:path w="42" h="29">
                  <a:moveTo>
                    <a:pt x="39" y="14"/>
                  </a:moveTo>
                  <a:cubicBezTo>
                    <a:pt x="42" y="6"/>
                    <a:pt x="35" y="0"/>
                    <a:pt x="25" y="0"/>
                  </a:cubicBezTo>
                  <a:cubicBezTo>
                    <a:pt x="15" y="0"/>
                    <a:pt x="5" y="6"/>
                    <a:pt x="2" y="14"/>
                  </a:cubicBezTo>
                  <a:cubicBezTo>
                    <a:pt x="0" y="22"/>
                    <a:pt x="6" y="29"/>
                    <a:pt x="16" y="29"/>
                  </a:cubicBezTo>
                  <a:cubicBezTo>
                    <a:pt x="27" y="29"/>
                    <a:pt x="37" y="22"/>
                    <a:pt x="39" y="14"/>
                  </a:cubicBezTo>
                  <a:close/>
                </a:path>
              </a:pathLst>
            </a:custGeom>
            <a:grpFill/>
            <a:ln>
              <a:noFill/>
            </a:ln>
          </p:spPr>
          <p:txBody>
            <a:bodyPr anchor="ctr"/>
            <a:lstStyle/>
            <a:p>
              <a:pPr algn="ctr"/>
              <a:endParaRPr/>
            </a:p>
          </p:txBody>
        </p:sp>
        <p:sp>
          <p:nvSpPr>
            <p:cNvPr id="935" name="ïṥlïďé">
              <a:extLst>
                <a:ext uri="{FF2B5EF4-FFF2-40B4-BE49-F238E27FC236}">
                  <a16:creationId xmlns:a16="http://schemas.microsoft.com/office/drawing/2014/main" id="{DE216791-7BE7-4E91-808B-204E1E74023A}"/>
                </a:ext>
              </a:extLst>
            </p:cNvPr>
            <p:cNvSpPr/>
            <p:nvPr/>
          </p:nvSpPr>
          <p:spPr bwMode="auto">
            <a:xfrm>
              <a:off x="3430272" y="3931913"/>
              <a:ext cx="154295" cy="104920"/>
            </a:xfrm>
            <a:custGeom>
              <a:avLst/>
              <a:gdLst>
                <a:gd name="T0" fmla="*/ 39 w 42"/>
                <a:gd name="T1" fmla="*/ 14 h 29"/>
                <a:gd name="T2" fmla="*/ 25 w 42"/>
                <a:gd name="T3" fmla="*/ 0 h 29"/>
                <a:gd name="T4" fmla="*/ 3 w 42"/>
                <a:gd name="T5" fmla="*/ 14 h 29"/>
                <a:gd name="T6" fmla="*/ 17 w 42"/>
                <a:gd name="T7" fmla="*/ 29 h 29"/>
                <a:gd name="T8" fmla="*/ 39 w 42"/>
                <a:gd name="T9" fmla="*/ 14 h 29"/>
              </a:gdLst>
              <a:ahLst/>
              <a:cxnLst>
                <a:cxn ang="0">
                  <a:pos x="T0" y="T1"/>
                </a:cxn>
                <a:cxn ang="0">
                  <a:pos x="T2" y="T3"/>
                </a:cxn>
                <a:cxn ang="0">
                  <a:pos x="T4" y="T5"/>
                </a:cxn>
                <a:cxn ang="0">
                  <a:pos x="T6" y="T7"/>
                </a:cxn>
                <a:cxn ang="0">
                  <a:pos x="T8" y="T9"/>
                </a:cxn>
              </a:cxnLst>
              <a:rect l="0" t="0" r="r" b="b"/>
              <a:pathLst>
                <a:path w="42" h="29">
                  <a:moveTo>
                    <a:pt x="39" y="14"/>
                  </a:moveTo>
                  <a:cubicBezTo>
                    <a:pt x="42" y="6"/>
                    <a:pt x="35" y="0"/>
                    <a:pt x="25" y="0"/>
                  </a:cubicBezTo>
                  <a:cubicBezTo>
                    <a:pt x="15" y="0"/>
                    <a:pt x="5" y="6"/>
                    <a:pt x="3" y="14"/>
                  </a:cubicBezTo>
                  <a:cubicBezTo>
                    <a:pt x="0" y="22"/>
                    <a:pt x="7" y="29"/>
                    <a:pt x="17" y="29"/>
                  </a:cubicBezTo>
                  <a:cubicBezTo>
                    <a:pt x="27" y="29"/>
                    <a:pt x="37" y="22"/>
                    <a:pt x="39" y="14"/>
                  </a:cubicBezTo>
                  <a:close/>
                </a:path>
              </a:pathLst>
            </a:custGeom>
            <a:grpFill/>
            <a:ln>
              <a:noFill/>
            </a:ln>
          </p:spPr>
          <p:txBody>
            <a:bodyPr anchor="ctr"/>
            <a:lstStyle/>
            <a:p>
              <a:pPr algn="ctr"/>
              <a:endParaRPr/>
            </a:p>
          </p:txBody>
        </p:sp>
        <p:sp>
          <p:nvSpPr>
            <p:cNvPr id="936" name="í$1iďê">
              <a:extLst>
                <a:ext uri="{FF2B5EF4-FFF2-40B4-BE49-F238E27FC236}">
                  <a16:creationId xmlns:a16="http://schemas.microsoft.com/office/drawing/2014/main" id="{C7B3F890-A96B-4F82-AD02-01580820B1BD}"/>
                </a:ext>
              </a:extLst>
            </p:cNvPr>
            <p:cNvSpPr/>
            <p:nvPr/>
          </p:nvSpPr>
          <p:spPr bwMode="auto">
            <a:xfrm>
              <a:off x="3598453" y="3931913"/>
              <a:ext cx="149666" cy="104920"/>
            </a:xfrm>
            <a:custGeom>
              <a:avLst/>
              <a:gdLst>
                <a:gd name="T0" fmla="*/ 39 w 41"/>
                <a:gd name="T1" fmla="*/ 14 h 29"/>
                <a:gd name="T2" fmla="*/ 24 w 41"/>
                <a:gd name="T3" fmla="*/ 0 h 29"/>
                <a:gd name="T4" fmla="*/ 2 w 41"/>
                <a:gd name="T5" fmla="*/ 14 h 29"/>
                <a:gd name="T6" fmla="*/ 16 w 41"/>
                <a:gd name="T7" fmla="*/ 29 h 29"/>
                <a:gd name="T8" fmla="*/ 39 w 41"/>
                <a:gd name="T9" fmla="*/ 14 h 29"/>
              </a:gdLst>
              <a:ahLst/>
              <a:cxnLst>
                <a:cxn ang="0">
                  <a:pos x="T0" y="T1"/>
                </a:cxn>
                <a:cxn ang="0">
                  <a:pos x="T2" y="T3"/>
                </a:cxn>
                <a:cxn ang="0">
                  <a:pos x="T4" y="T5"/>
                </a:cxn>
                <a:cxn ang="0">
                  <a:pos x="T6" y="T7"/>
                </a:cxn>
                <a:cxn ang="0">
                  <a:pos x="T8" y="T9"/>
                </a:cxn>
              </a:cxnLst>
              <a:rect l="0" t="0" r="r" b="b"/>
              <a:pathLst>
                <a:path w="41" h="29">
                  <a:moveTo>
                    <a:pt x="39" y="14"/>
                  </a:moveTo>
                  <a:cubicBezTo>
                    <a:pt x="41" y="6"/>
                    <a:pt x="34" y="0"/>
                    <a:pt x="24" y="0"/>
                  </a:cubicBezTo>
                  <a:cubicBezTo>
                    <a:pt x="14" y="0"/>
                    <a:pt x="4" y="6"/>
                    <a:pt x="2" y="14"/>
                  </a:cubicBezTo>
                  <a:cubicBezTo>
                    <a:pt x="0" y="22"/>
                    <a:pt x="6" y="29"/>
                    <a:pt x="16" y="29"/>
                  </a:cubicBezTo>
                  <a:cubicBezTo>
                    <a:pt x="27" y="29"/>
                    <a:pt x="37" y="22"/>
                    <a:pt x="39" y="14"/>
                  </a:cubicBezTo>
                  <a:close/>
                </a:path>
              </a:pathLst>
            </a:custGeom>
            <a:grpFill/>
            <a:ln>
              <a:noFill/>
            </a:ln>
          </p:spPr>
          <p:txBody>
            <a:bodyPr anchor="ctr"/>
            <a:lstStyle/>
            <a:p>
              <a:pPr algn="ctr"/>
              <a:endParaRPr/>
            </a:p>
          </p:txBody>
        </p:sp>
        <p:sp>
          <p:nvSpPr>
            <p:cNvPr id="937" name="íṥ1iḍê">
              <a:extLst>
                <a:ext uri="{FF2B5EF4-FFF2-40B4-BE49-F238E27FC236}">
                  <a16:creationId xmlns:a16="http://schemas.microsoft.com/office/drawing/2014/main" id="{C665C70D-5A0F-4660-90C5-0A03075BA695}"/>
                </a:ext>
              </a:extLst>
            </p:cNvPr>
            <p:cNvSpPr/>
            <p:nvPr/>
          </p:nvSpPr>
          <p:spPr bwMode="auto">
            <a:xfrm>
              <a:off x="3763549" y="3931913"/>
              <a:ext cx="149666" cy="104920"/>
            </a:xfrm>
            <a:custGeom>
              <a:avLst/>
              <a:gdLst>
                <a:gd name="T0" fmla="*/ 39 w 41"/>
                <a:gd name="T1" fmla="*/ 14 h 29"/>
                <a:gd name="T2" fmla="*/ 24 w 41"/>
                <a:gd name="T3" fmla="*/ 0 h 29"/>
                <a:gd name="T4" fmla="*/ 2 w 41"/>
                <a:gd name="T5" fmla="*/ 14 h 29"/>
                <a:gd name="T6" fmla="*/ 17 w 41"/>
                <a:gd name="T7" fmla="*/ 29 h 29"/>
                <a:gd name="T8" fmla="*/ 39 w 41"/>
                <a:gd name="T9" fmla="*/ 14 h 29"/>
              </a:gdLst>
              <a:ahLst/>
              <a:cxnLst>
                <a:cxn ang="0">
                  <a:pos x="T0" y="T1"/>
                </a:cxn>
                <a:cxn ang="0">
                  <a:pos x="T2" y="T3"/>
                </a:cxn>
                <a:cxn ang="0">
                  <a:pos x="T4" y="T5"/>
                </a:cxn>
                <a:cxn ang="0">
                  <a:pos x="T6" y="T7"/>
                </a:cxn>
                <a:cxn ang="0">
                  <a:pos x="T8" y="T9"/>
                </a:cxn>
              </a:cxnLst>
              <a:rect l="0" t="0" r="r" b="b"/>
              <a:pathLst>
                <a:path w="41" h="29">
                  <a:moveTo>
                    <a:pt x="39" y="14"/>
                  </a:moveTo>
                  <a:cubicBezTo>
                    <a:pt x="41" y="6"/>
                    <a:pt x="34" y="0"/>
                    <a:pt x="24" y="0"/>
                  </a:cubicBezTo>
                  <a:cubicBezTo>
                    <a:pt x="14" y="0"/>
                    <a:pt x="4" y="6"/>
                    <a:pt x="2" y="14"/>
                  </a:cubicBezTo>
                  <a:cubicBezTo>
                    <a:pt x="0" y="22"/>
                    <a:pt x="7" y="29"/>
                    <a:pt x="17" y="29"/>
                  </a:cubicBezTo>
                  <a:cubicBezTo>
                    <a:pt x="27" y="29"/>
                    <a:pt x="37" y="22"/>
                    <a:pt x="39" y="14"/>
                  </a:cubicBezTo>
                  <a:close/>
                </a:path>
              </a:pathLst>
            </a:custGeom>
            <a:grpFill/>
            <a:ln>
              <a:noFill/>
            </a:ln>
          </p:spPr>
          <p:txBody>
            <a:bodyPr anchor="ctr"/>
            <a:lstStyle/>
            <a:p>
              <a:pPr algn="ctr"/>
              <a:endParaRPr/>
            </a:p>
          </p:txBody>
        </p:sp>
        <p:sp>
          <p:nvSpPr>
            <p:cNvPr id="938" name="ïŝḷîḍê">
              <a:extLst>
                <a:ext uri="{FF2B5EF4-FFF2-40B4-BE49-F238E27FC236}">
                  <a16:creationId xmlns:a16="http://schemas.microsoft.com/office/drawing/2014/main" id="{5A607BCE-026E-43D8-9B57-525B37701D1E}"/>
                </a:ext>
              </a:extLst>
            </p:cNvPr>
            <p:cNvSpPr/>
            <p:nvPr/>
          </p:nvSpPr>
          <p:spPr bwMode="auto">
            <a:xfrm>
              <a:off x="3927101" y="3931913"/>
              <a:ext cx="149666" cy="104920"/>
            </a:xfrm>
            <a:custGeom>
              <a:avLst/>
              <a:gdLst>
                <a:gd name="T0" fmla="*/ 39 w 41"/>
                <a:gd name="T1" fmla="*/ 14 h 29"/>
                <a:gd name="T2" fmla="*/ 24 w 41"/>
                <a:gd name="T3" fmla="*/ 0 h 29"/>
                <a:gd name="T4" fmla="*/ 2 w 41"/>
                <a:gd name="T5" fmla="*/ 14 h 29"/>
                <a:gd name="T6" fmla="*/ 18 w 41"/>
                <a:gd name="T7" fmla="*/ 29 h 29"/>
                <a:gd name="T8" fmla="*/ 39 w 41"/>
                <a:gd name="T9" fmla="*/ 14 h 29"/>
              </a:gdLst>
              <a:ahLst/>
              <a:cxnLst>
                <a:cxn ang="0">
                  <a:pos x="T0" y="T1"/>
                </a:cxn>
                <a:cxn ang="0">
                  <a:pos x="T2" y="T3"/>
                </a:cxn>
                <a:cxn ang="0">
                  <a:pos x="T4" y="T5"/>
                </a:cxn>
                <a:cxn ang="0">
                  <a:pos x="T6" y="T7"/>
                </a:cxn>
                <a:cxn ang="0">
                  <a:pos x="T8" y="T9"/>
                </a:cxn>
              </a:cxnLst>
              <a:rect l="0" t="0" r="r" b="b"/>
              <a:pathLst>
                <a:path w="41" h="29">
                  <a:moveTo>
                    <a:pt x="39" y="14"/>
                  </a:moveTo>
                  <a:cubicBezTo>
                    <a:pt x="41" y="6"/>
                    <a:pt x="34" y="0"/>
                    <a:pt x="24" y="0"/>
                  </a:cubicBezTo>
                  <a:cubicBezTo>
                    <a:pt x="14" y="0"/>
                    <a:pt x="4" y="6"/>
                    <a:pt x="2" y="14"/>
                  </a:cubicBezTo>
                  <a:cubicBezTo>
                    <a:pt x="0" y="22"/>
                    <a:pt x="7" y="29"/>
                    <a:pt x="18" y="29"/>
                  </a:cubicBezTo>
                  <a:cubicBezTo>
                    <a:pt x="28" y="29"/>
                    <a:pt x="38" y="22"/>
                    <a:pt x="39" y="14"/>
                  </a:cubicBezTo>
                  <a:close/>
                </a:path>
              </a:pathLst>
            </a:custGeom>
            <a:grpFill/>
            <a:ln>
              <a:noFill/>
            </a:ln>
          </p:spPr>
          <p:txBody>
            <a:bodyPr anchor="ctr"/>
            <a:lstStyle/>
            <a:p>
              <a:pPr algn="ctr"/>
              <a:endParaRPr/>
            </a:p>
          </p:txBody>
        </p:sp>
        <p:sp>
          <p:nvSpPr>
            <p:cNvPr id="939" name="iṣ1íḍè">
              <a:extLst>
                <a:ext uri="{FF2B5EF4-FFF2-40B4-BE49-F238E27FC236}">
                  <a16:creationId xmlns:a16="http://schemas.microsoft.com/office/drawing/2014/main" id="{865DF6A4-C73F-4A5D-8639-4FA4E230EC27}"/>
                </a:ext>
              </a:extLst>
            </p:cNvPr>
            <p:cNvSpPr/>
            <p:nvPr/>
          </p:nvSpPr>
          <p:spPr bwMode="auto">
            <a:xfrm>
              <a:off x="2718973" y="4063064"/>
              <a:ext cx="160466" cy="109550"/>
            </a:xfrm>
            <a:custGeom>
              <a:avLst/>
              <a:gdLst>
                <a:gd name="T0" fmla="*/ 41 w 44"/>
                <a:gd name="T1" fmla="*/ 15 h 30"/>
                <a:gd name="T2" fmla="*/ 28 w 44"/>
                <a:gd name="T3" fmla="*/ 0 h 30"/>
                <a:gd name="T4" fmla="*/ 3 w 44"/>
                <a:gd name="T5" fmla="*/ 15 h 30"/>
                <a:gd name="T6" fmla="*/ 17 w 44"/>
                <a:gd name="T7" fmla="*/ 30 h 30"/>
                <a:gd name="T8" fmla="*/ 41 w 44"/>
                <a:gd name="T9" fmla="*/ 15 h 30"/>
              </a:gdLst>
              <a:ahLst/>
              <a:cxnLst>
                <a:cxn ang="0">
                  <a:pos x="T0" y="T1"/>
                </a:cxn>
                <a:cxn ang="0">
                  <a:pos x="T2" y="T3"/>
                </a:cxn>
                <a:cxn ang="0">
                  <a:pos x="T4" y="T5"/>
                </a:cxn>
                <a:cxn ang="0">
                  <a:pos x="T6" y="T7"/>
                </a:cxn>
                <a:cxn ang="0">
                  <a:pos x="T8" y="T9"/>
                </a:cxn>
              </a:cxnLst>
              <a:rect l="0" t="0" r="r" b="b"/>
              <a:pathLst>
                <a:path w="44" h="30">
                  <a:moveTo>
                    <a:pt x="41" y="15"/>
                  </a:moveTo>
                  <a:cubicBezTo>
                    <a:pt x="44" y="6"/>
                    <a:pt x="38" y="0"/>
                    <a:pt x="28" y="0"/>
                  </a:cubicBezTo>
                  <a:cubicBezTo>
                    <a:pt x="17" y="0"/>
                    <a:pt x="6" y="6"/>
                    <a:pt x="3" y="15"/>
                  </a:cubicBezTo>
                  <a:cubicBezTo>
                    <a:pt x="0" y="23"/>
                    <a:pt x="6" y="30"/>
                    <a:pt x="17" y="30"/>
                  </a:cubicBezTo>
                  <a:cubicBezTo>
                    <a:pt x="27" y="30"/>
                    <a:pt x="38" y="23"/>
                    <a:pt x="41" y="15"/>
                  </a:cubicBezTo>
                  <a:close/>
                </a:path>
              </a:pathLst>
            </a:custGeom>
            <a:grpFill/>
            <a:ln>
              <a:noFill/>
            </a:ln>
          </p:spPr>
          <p:txBody>
            <a:bodyPr anchor="ctr"/>
            <a:lstStyle/>
            <a:p>
              <a:pPr algn="ctr"/>
              <a:endParaRPr/>
            </a:p>
          </p:txBody>
        </p:sp>
        <p:sp>
          <p:nvSpPr>
            <p:cNvPr id="940" name="íṧļiďe">
              <a:extLst>
                <a:ext uri="{FF2B5EF4-FFF2-40B4-BE49-F238E27FC236}">
                  <a16:creationId xmlns:a16="http://schemas.microsoft.com/office/drawing/2014/main" id="{C0432496-6514-4947-AD07-61EF58A1F4A5}"/>
                </a:ext>
              </a:extLst>
            </p:cNvPr>
            <p:cNvSpPr/>
            <p:nvPr/>
          </p:nvSpPr>
          <p:spPr bwMode="auto">
            <a:xfrm>
              <a:off x="2890241" y="4063064"/>
              <a:ext cx="157381" cy="109550"/>
            </a:xfrm>
            <a:custGeom>
              <a:avLst/>
              <a:gdLst>
                <a:gd name="T0" fmla="*/ 40 w 43"/>
                <a:gd name="T1" fmla="*/ 15 h 30"/>
                <a:gd name="T2" fmla="*/ 26 w 43"/>
                <a:gd name="T3" fmla="*/ 0 h 30"/>
                <a:gd name="T4" fmla="*/ 2 w 43"/>
                <a:gd name="T5" fmla="*/ 15 h 30"/>
                <a:gd name="T6" fmla="*/ 16 w 43"/>
                <a:gd name="T7" fmla="*/ 30 h 30"/>
                <a:gd name="T8" fmla="*/ 40 w 43"/>
                <a:gd name="T9" fmla="*/ 15 h 30"/>
              </a:gdLst>
              <a:ahLst/>
              <a:cxnLst>
                <a:cxn ang="0">
                  <a:pos x="T0" y="T1"/>
                </a:cxn>
                <a:cxn ang="0">
                  <a:pos x="T2" y="T3"/>
                </a:cxn>
                <a:cxn ang="0">
                  <a:pos x="T4" y="T5"/>
                </a:cxn>
                <a:cxn ang="0">
                  <a:pos x="T6" y="T7"/>
                </a:cxn>
                <a:cxn ang="0">
                  <a:pos x="T8" y="T9"/>
                </a:cxn>
              </a:cxnLst>
              <a:rect l="0" t="0" r="r" b="b"/>
              <a:pathLst>
                <a:path w="43" h="30">
                  <a:moveTo>
                    <a:pt x="40" y="15"/>
                  </a:moveTo>
                  <a:cubicBezTo>
                    <a:pt x="43" y="6"/>
                    <a:pt x="36" y="0"/>
                    <a:pt x="26" y="0"/>
                  </a:cubicBezTo>
                  <a:cubicBezTo>
                    <a:pt x="16" y="0"/>
                    <a:pt x="5" y="6"/>
                    <a:pt x="2" y="15"/>
                  </a:cubicBezTo>
                  <a:cubicBezTo>
                    <a:pt x="0" y="23"/>
                    <a:pt x="6" y="30"/>
                    <a:pt x="16" y="30"/>
                  </a:cubicBezTo>
                  <a:cubicBezTo>
                    <a:pt x="27" y="30"/>
                    <a:pt x="37" y="23"/>
                    <a:pt x="40" y="15"/>
                  </a:cubicBezTo>
                  <a:close/>
                </a:path>
              </a:pathLst>
            </a:custGeom>
            <a:grpFill/>
            <a:ln>
              <a:noFill/>
            </a:ln>
          </p:spPr>
          <p:txBody>
            <a:bodyPr anchor="ctr"/>
            <a:lstStyle/>
            <a:p>
              <a:pPr algn="ctr"/>
              <a:endParaRPr/>
            </a:p>
          </p:txBody>
        </p:sp>
        <p:sp>
          <p:nvSpPr>
            <p:cNvPr id="941" name="ïśľîdê">
              <a:extLst>
                <a:ext uri="{FF2B5EF4-FFF2-40B4-BE49-F238E27FC236}">
                  <a16:creationId xmlns:a16="http://schemas.microsoft.com/office/drawing/2014/main" id="{0C82EF1E-D172-4B75-8EC0-50CBCE255CE5}"/>
                </a:ext>
              </a:extLst>
            </p:cNvPr>
            <p:cNvSpPr/>
            <p:nvPr/>
          </p:nvSpPr>
          <p:spPr bwMode="auto">
            <a:xfrm>
              <a:off x="3058422" y="4063064"/>
              <a:ext cx="154295" cy="109550"/>
            </a:xfrm>
            <a:custGeom>
              <a:avLst/>
              <a:gdLst>
                <a:gd name="T0" fmla="*/ 40 w 42"/>
                <a:gd name="T1" fmla="*/ 15 h 30"/>
                <a:gd name="T2" fmla="*/ 26 w 42"/>
                <a:gd name="T3" fmla="*/ 0 h 30"/>
                <a:gd name="T4" fmla="*/ 2 w 42"/>
                <a:gd name="T5" fmla="*/ 15 h 30"/>
                <a:gd name="T6" fmla="*/ 16 w 42"/>
                <a:gd name="T7" fmla="*/ 30 h 30"/>
                <a:gd name="T8" fmla="*/ 40 w 42"/>
                <a:gd name="T9" fmla="*/ 15 h 30"/>
              </a:gdLst>
              <a:ahLst/>
              <a:cxnLst>
                <a:cxn ang="0">
                  <a:pos x="T0" y="T1"/>
                </a:cxn>
                <a:cxn ang="0">
                  <a:pos x="T2" y="T3"/>
                </a:cxn>
                <a:cxn ang="0">
                  <a:pos x="T4" y="T5"/>
                </a:cxn>
                <a:cxn ang="0">
                  <a:pos x="T6" y="T7"/>
                </a:cxn>
                <a:cxn ang="0">
                  <a:pos x="T8" y="T9"/>
                </a:cxn>
              </a:cxnLst>
              <a:rect l="0" t="0" r="r" b="b"/>
              <a:pathLst>
                <a:path w="42" h="30">
                  <a:moveTo>
                    <a:pt x="40" y="15"/>
                  </a:moveTo>
                  <a:cubicBezTo>
                    <a:pt x="42" y="6"/>
                    <a:pt x="36" y="0"/>
                    <a:pt x="26" y="0"/>
                  </a:cubicBezTo>
                  <a:cubicBezTo>
                    <a:pt x="16" y="0"/>
                    <a:pt x="5" y="6"/>
                    <a:pt x="2" y="15"/>
                  </a:cubicBezTo>
                  <a:cubicBezTo>
                    <a:pt x="0" y="23"/>
                    <a:pt x="6" y="30"/>
                    <a:pt x="16" y="30"/>
                  </a:cubicBezTo>
                  <a:cubicBezTo>
                    <a:pt x="27" y="30"/>
                    <a:pt x="37" y="23"/>
                    <a:pt x="40" y="15"/>
                  </a:cubicBezTo>
                  <a:close/>
                </a:path>
              </a:pathLst>
            </a:custGeom>
            <a:grpFill/>
            <a:ln>
              <a:noFill/>
            </a:ln>
          </p:spPr>
          <p:txBody>
            <a:bodyPr anchor="ctr"/>
            <a:lstStyle/>
            <a:p>
              <a:pPr algn="ctr"/>
              <a:endParaRPr/>
            </a:p>
          </p:txBody>
        </p:sp>
        <p:sp>
          <p:nvSpPr>
            <p:cNvPr id="942" name="îṥ1íḋè">
              <a:extLst>
                <a:ext uri="{FF2B5EF4-FFF2-40B4-BE49-F238E27FC236}">
                  <a16:creationId xmlns:a16="http://schemas.microsoft.com/office/drawing/2014/main" id="{E457032A-E5FC-4648-84C0-A80EE7AA8C19}"/>
                </a:ext>
              </a:extLst>
            </p:cNvPr>
            <p:cNvSpPr/>
            <p:nvPr/>
          </p:nvSpPr>
          <p:spPr bwMode="auto">
            <a:xfrm>
              <a:off x="3226603" y="4063064"/>
              <a:ext cx="152752" cy="109550"/>
            </a:xfrm>
            <a:custGeom>
              <a:avLst/>
              <a:gdLst>
                <a:gd name="T0" fmla="*/ 40 w 42"/>
                <a:gd name="T1" fmla="*/ 15 h 30"/>
                <a:gd name="T2" fmla="*/ 25 w 42"/>
                <a:gd name="T3" fmla="*/ 0 h 30"/>
                <a:gd name="T4" fmla="*/ 2 w 42"/>
                <a:gd name="T5" fmla="*/ 15 h 30"/>
                <a:gd name="T6" fmla="*/ 17 w 42"/>
                <a:gd name="T7" fmla="*/ 30 h 30"/>
                <a:gd name="T8" fmla="*/ 40 w 42"/>
                <a:gd name="T9" fmla="*/ 15 h 30"/>
              </a:gdLst>
              <a:ahLst/>
              <a:cxnLst>
                <a:cxn ang="0">
                  <a:pos x="T0" y="T1"/>
                </a:cxn>
                <a:cxn ang="0">
                  <a:pos x="T2" y="T3"/>
                </a:cxn>
                <a:cxn ang="0">
                  <a:pos x="T4" y="T5"/>
                </a:cxn>
                <a:cxn ang="0">
                  <a:pos x="T6" y="T7"/>
                </a:cxn>
                <a:cxn ang="0">
                  <a:pos x="T8" y="T9"/>
                </a:cxn>
              </a:cxnLst>
              <a:rect l="0" t="0" r="r" b="b"/>
              <a:pathLst>
                <a:path w="42" h="30">
                  <a:moveTo>
                    <a:pt x="40" y="15"/>
                  </a:moveTo>
                  <a:cubicBezTo>
                    <a:pt x="42" y="6"/>
                    <a:pt x="36" y="0"/>
                    <a:pt x="25" y="0"/>
                  </a:cubicBezTo>
                  <a:cubicBezTo>
                    <a:pt x="15" y="0"/>
                    <a:pt x="5" y="6"/>
                    <a:pt x="2" y="15"/>
                  </a:cubicBezTo>
                  <a:cubicBezTo>
                    <a:pt x="0" y="23"/>
                    <a:pt x="6" y="30"/>
                    <a:pt x="17" y="30"/>
                  </a:cubicBezTo>
                  <a:cubicBezTo>
                    <a:pt x="27" y="30"/>
                    <a:pt x="37" y="23"/>
                    <a:pt x="40" y="15"/>
                  </a:cubicBezTo>
                  <a:close/>
                </a:path>
              </a:pathLst>
            </a:custGeom>
            <a:grpFill/>
            <a:ln>
              <a:noFill/>
            </a:ln>
          </p:spPr>
          <p:txBody>
            <a:bodyPr anchor="ctr"/>
            <a:lstStyle/>
            <a:p>
              <a:pPr algn="ctr"/>
              <a:endParaRPr/>
            </a:p>
          </p:txBody>
        </p:sp>
        <p:sp>
          <p:nvSpPr>
            <p:cNvPr id="943" name="ïśľiḑe">
              <a:extLst>
                <a:ext uri="{FF2B5EF4-FFF2-40B4-BE49-F238E27FC236}">
                  <a16:creationId xmlns:a16="http://schemas.microsoft.com/office/drawing/2014/main" id="{B87BDA56-BA11-4554-8F88-47235EF5F76A}"/>
                </a:ext>
              </a:extLst>
            </p:cNvPr>
            <p:cNvSpPr/>
            <p:nvPr/>
          </p:nvSpPr>
          <p:spPr bwMode="auto">
            <a:xfrm>
              <a:off x="3394784" y="4063064"/>
              <a:ext cx="152752" cy="109550"/>
            </a:xfrm>
            <a:custGeom>
              <a:avLst/>
              <a:gdLst>
                <a:gd name="T0" fmla="*/ 40 w 42"/>
                <a:gd name="T1" fmla="*/ 15 h 30"/>
                <a:gd name="T2" fmla="*/ 25 w 42"/>
                <a:gd name="T3" fmla="*/ 0 h 30"/>
                <a:gd name="T4" fmla="*/ 2 w 42"/>
                <a:gd name="T5" fmla="*/ 15 h 30"/>
                <a:gd name="T6" fmla="*/ 17 w 42"/>
                <a:gd name="T7" fmla="*/ 30 h 30"/>
                <a:gd name="T8" fmla="*/ 40 w 42"/>
                <a:gd name="T9" fmla="*/ 15 h 30"/>
              </a:gdLst>
              <a:ahLst/>
              <a:cxnLst>
                <a:cxn ang="0">
                  <a:pos x="T0" y="T1"/>
                </a:cxn>
                <a:cxn ang="0">
                  <a:pos x="T2" y="T3"/>
                </a:cxn>
                <a:cxn ang="0">
                  <a:pos x="T4" y="T5"/>
                </a:cxn>
                <a:cxn ang="0">
                  <a:pos x="T6" y="T7"/>
                </a:cxn>
                <a:cxn ang="0">
                  <a:pos x="T8" y="T9"/>
                </a:cxn>
              </a:cxnLst>
              <a:rect l="0" t="0" r="r" b="b"/>
              <a:pathLst>
                <a:path w="42" h="30">
                  <a:moveTo>
                    <a:pt x="40" y="15"/>
                  </a:moveTo>
                  <a:cubicBezTo>
                    <a:pt x="42" y="6"/>
                    <a:pt x="35" y="0"/>
                    <a:pt x="25" y="0"/>
                  </a:cubicBezTo>
                  <a:cubicBezTo>
                    <a:pt x="15" y="0"/>
                    <a:pt x="5" y="6"/>
                    <a:pt x="2" y="15"/>
                  </a:cubicBezTo>
                  <a:cubicBezTo>
                    <a:pt x="0" y="23"/>
                    <a:pt x="6" y="30"/>
                    <a:pt x="17" y="30"/>
                  </a:cubicBezTo>
                  <a:cubicBezTo>
                    <a:pt x="27" y="30"/>
                    <a:pt x="38" y="23"/>
                    <a:pt x="40" y="15"/>
                  </a:cubicBezTo>
                  <a:close/>
                </a:path>
              </a:pathLst>
            </a:custGeom>
            <a:grpFill/>
            <a:ln>
              <a:noFill/>
            </a:ln>
          </p:spPr>
          <p:txBody>
            <a:bodyPr anchor="ctr"/>
            <a:lstStyle/>
            <a:p>
              <a:pPr algn="ctr"/>
              <a:endParaRPr/>
            </a:p>
          </p:txBody>
        </p:sp>
        <p:sp>
          <p:nvSpPr>
            <p:cNvPr id="944" name="î$1íďè">
              <a:extLst>
                <a:ext uri="{FF2B5EF4-FFF2-40B4-BE49-F238E27FC236}">
                  <a16:creationId xmlns:a16="http://schemas.microsoft.com/office/drawing/2014/main" id="{8574E8DF-BCCB-485E-B63E-A7FD2814ADDA}"/>
                </a:ext>
              </a:extLst>
            </p:cNvPr>
            <p:cNvSpPr/>
            <p:nvPr/>
          </p:nvSpPr>
          <p:spPr bwMode="auto">
            <a:xfrm>
              <a:off x="3562966" y="4063064"/>
              <a:ext cx="152752" cy="109550"/>
            </a:xfrm>
            <a:custGeom>
              <a:avLst/>
              <a:gdLst>
                <a:gd name="T0" fmla="*/ 40 w 42"/>
                <a:gd name="T1" fmla="*/ 15 h 30"/>
                <a:gd name="T2" fmla="*/ 25 w 42"/>
                <a:gd name="T3" fmla="*/ 0 h 30"/>
                <a:gd name="T4" fmla="*/ 2 w 42"/>
                <a:gd name="T5" fmla="*/ 15 h 30"/>
                <a:gd name="T6" fmla="*/ 17 w 42"/>
                <a:gd name="T7" fmla="*/ 30 h 30"/>
                <a:gd name="T8" fmla="*/ 40 w 42"/>
                <a:gd name="T9" fmla="*/ 15 h 30"/>
              </a:gdLst>
              <a:ahLst/>
              <a:cxnLst>
                <a:cxn ang="0">
                  <a:pos x="T0" y="T1"/>
                </a:cxn>
                <a:cxn ang="0">
                  <a:pos x="T2" y="T3"/>
                </a:cxn>
                <a:cxn ang="0">
                  <a:pos x="T4" y="T5"/>
                </a:cxn>
                <a:cxn ang="0">
                  <a:pos x="T6" y="T7"/>
                </a:cxn>
                <a:cxn ang="0">
                  <a:pos x="T8" y="T9"/>
                </a:cxn>
              </a:cxnLst>
              <a:rect l="0" t="0" r="r" b="b"/>
              <a:pathLst>
                <a:path w="42" h="30">
                  <a:moveTo>
                    <a:pt x="40" y="15"/>
                  </a:moveTo>
                  <a:cubicBezTo>
                    <a:pt x="42" y="6"/>
                    <a:pt x="35" y="0"/>
                    <a:pt x="25" y="0"/>
                  </a:cubicBezTo>
                  <a:cubicBezTo>
                    <a:pt x="15" y="0"/>
                    <a:pt x="4" y="6"/>
                    <a:pt x="2" y="15"/>
                  </a:cubicBezTo>
                  <a:cubicBezTo>
                    <a:pt x="0" y="23"/>
                    <a:pt x="7" y="30"/>
                    <a:pt x="17" y="30"/>
                  </a:cubicBezTo>
                  <a:cubicBezTo>
                    <a:pt x="28" y="30"/>
                    <a:pt x="38" y="23"/>
                    <a:pt x="40" y="15"/>
                  </a:cubicBezTo>
                  <a:close/>
                </a:path>
              </a:pathLst>
            </a:custGeom>
            <a:grpFill/>
            <a:ln>
              <a:noFill/>
            </a:ln>
          </p:spPr>
          <p:txBody>
            <a:bodyPr anchor="ctr"/>
            <a:lstStyle/>
            <a:p>
              <a:pPr algn="ctr"/>
              <a:endParaRPr/>
            </a:p>
          </p:txBody>
        </p:sp>
        <p:sp>
          <p:nvSpPr>
            <p:cNvPr id="945" name="îşḷîḑe">
              <a:extLst>
                <a:ext uri="{FF2B5EF4-FFF2-40B4-BE49-F238E27FC236}">
                  <a16:creationId xmlns:a16="http://schemas.microsoft.com/office/drawing/2014/main" id="{29C9BF1A-4B8B-4012-A555-C6D028EE83EA}"/>
                </a:ext>
              </a:extLst>
            </p:cNvPr>
            <p:cNvSpPr/>
            <p:nvPr/>
          </p:nvSpPr>
          <p:spPr bwMode="auto">
            <a:xfrm>
              <a:off x="3729604" y="4063064"/>
              <a:ext cx="154295" cy="109550"/>
            </a:xfrm>
            <a:custGeom>
              <a:avLst/>
              <a:gdLst>
                <a:gd name="T0" fmla="*/ 40 w 42"/>
                <a:gd name="T1" fmla="*/ 15 h 30"/>
                <a:gd name="T2" fmla="*/ 24 w 42"/>
                <a:gd name="T3" fmla="*/ 0 h 30"/>
                <a:gd name="T4" fmla="*/ 2 w 42"/>
                <a:gd name="T5" fmla="*/ 15 h 30"/>
                <a:gd name="T6" fmla="*/ 17 w 42"/>
                <a:gd name="T7" fmla="*/ 30 h 30"/>
                <a:gd name="T8" fmla="*/ 40 w 42"/>
                <a:gd name="T9" fmla="*/ 15 h 30"/>
              </a:gdLst>
              <a:ahLst/>
              <a:cxnLst>
                <a:cxn ang="0">
                  <a:pos x="T0" y="T1"/>
                </a:cxn>
                <a:cxn ang="0">
                  <a:pos x="T2" y="T3"/>
                </a:cxn>
                <a:cxn ang="0">
                  <a:pos x="T4" y="T5"/>
                </a:cxn>
                <a:cxn ang="0">
                  <a:pos x="T6" y="T7"/>
                </a:cxn>
                <a:cxn ang="0">
                  <a:pos x="T8" y="T9"/>
                </a:cxn>
              </a:cxnLst>
              <a:rect l="0" t="0" r="r" b="b"/>
              <a:pathLst>
                <a:path w="42" h="30">
                  <a:moveTo>
                    <a:pt x="40" y="15"/>
                  </a:moveTo>
                  <a:cubicBezTo>
                    <a:pt x="42" y="6"/>
                    <a:pt x="35" y="0"/>
                    <a:pt x="24" y="0"/>
                  </a:cubicBezTo>
                  <a:cubicBezTo>
                    <a:pt x="14" y="0"/>
                    <a:pt x="4" y="6"/>
                    <a:pt x="2" y="15"/>
                  </a:cubicBezTo>
                  <a:cubicBezTo>
                    <a:pt x="0" y="23"/>
                    <a:pt x="7" y="30"/>
                    <a:pt x="17" y="30"/>
                  </a:cubicBezTo>
                  <a:cubicBezTo>
                    <a:pt x="28" y="30"/>
                    <a:pt x="38" y="23"/>
                    <a:pt x="40" y="15"/>
                  </a:cubicBezTo>
                  <a:close/>
                </a:path>
              </a:pathLst>
            </a:custGeom>
            <a:grpFill/>
            <a:ln>
              <a:noFill/>
            </a:ln>
          </p:spPr>
          <p:txBody>
            <a:bodyPr anchor="ctr"/>
            <a:lstStyle/>
            <a:p>
              <a:pPr algn="ctr"/>
              <a:endParaRPr/>
            </a:p>
          </p:txBody>
        </p:sp>
        <p:sp>
          <p:nvSpPr>
            <p:cNvPr id="946" name="iSļïḍe">
              <a:extLst>
                <a:ext uri="{FF2B5EF4-FFF2-40B4-BE49-F238E27FC236}">
                  <a16:creationId xmlns:a16="http://schemas.microsoft.com/office/drawing/2014/main" id="{5C330A32-BB52-4F20-997D-AD9B58C29B1D}"/>
                </a:ext>
              </a:extLst>
            </p:cNvPr>
            <p:cNvSpPr/>
            <p:nvPr/>
          </p:nvSpPr>
          <p:spPr bwMode="auto">
            <a:xfrm>
              <a:off x="3897785" y="4063064"/>
              <a:ext cx="149666" cy="109550"/>
            </a:xfrm>
            <a:custGeom>
              <a:avLst/>
              <a:gdLst>
                <a:gd name="T0" fmla="*/ 40 w 41"/>
                <a:gd name="T1" fmla="*/ 15 h 30"/>
                <a:gd name="T2" fmla="*/ 24 w 41"/>
                <a:gd name="T3" fmla="*/ 0 h 30"/>
                <a:gd name="T4" fmla="*/ 2 w 41"/>
                <a:gd name="T5" fmla="*/ 15 h 30"/>
                <a:gd name="T6" fmla="*/ 18 w 41"/>
                <a:gd name="T7" fmla="*/ 30 h 30"/>
                <a:gd name="T8" fmla="*/ 40 w 41"/>
                <a:gd name="T9" fmla="*/ 15 h 30"/>
              </a:gdLst>
              <a:ahLst/>
              <a:cxnLst>
                <a:cxn ang="0">
                  <a:pos x="T0" y="T1"/>
                </a:cxn>
                <a:cxn ang="0">
                  <a:pos x="T2" y="T3"/>
                </a:cxn>
                <a:cxn ang="0">
                  <a:pos x="T4" y="T5"/>
                </a:cxn>
                <a:cxn ang="0">
                  <a:pos x="T6" y="T7"/>
                </a:cxn>
                <a:cxn ang="0">
                  <a:pos x="T8" y="T9"/>
                </a:cxn>
              </a:cxnLst>
              <a:rect l="0" t="0" r="r" b="b"/>
              <a:pathLst>
                <a:path w="41" h="30">
                  <a:moveTo>
                    <a:pt x="40" y="15"/>
                  </a:moveTo>
                  <a:cubicBezTo>
                    <a:pt x="41" y="6"/>
                    <a:pt x="34" y="0"/>
                    <a:pt x="24" y="0"/>
                  </a:cubicBezTo>
                  <a:cubicBezTo>
                    <a:pt x="14" y="0"/>
                    <a:pt x="4" y="6"/>
                    <a:pt x="2" y="15"/>
                  </a:cubicBezTo>
                  <a:cubicBezTo>
                    <a:pt x="0" y="23"/>
                    <a:pt x="7" y="30"/>
                    <a:pt x="18" y="30"/>
                  </a:cubicBezTo>
                  <a:cubicBezTo>
                    <a:pt x="28" y="30"/>
                    <a:pt x="38" y="23"/>
                    <a:pt x="40" y="15"/>
                  </a:cubicBezTo>
                  <a:close/>
                </a:path>
              </a:pathLst>
            </a:custGeom>
            <a:grpFill/>
            <a:ln>
              <a:noFill/>
            </a:ln>
          </p:spPr>
          <p:txBody>
            <a:bodyPr anchor="ctr"/>
            <a:lstStyle/>
            <a:p>
              <a:pPr algn="ctr"/>
              <a:endParaRPr/>
            </a:p>
          </p:txBody>
        </p:sp>
        <p:sp>
          <p:nvSpPr>
            <p:cNvPr id="947" name="î$ļïďê">
              <a:extLst>
                <a:ext uri="{FF2B5EF4-FFF2-40B4-BE49-F238E27FC236}">
                  <a16:creationId xmlns:a16="http://schemas.microsoft.com/office/drawing/2014/main" id="{9DF1522F-096C-40CA-B23A-5302FC839A46}"/>
                </a:ext>
              </a:extLst>
            </p:cNvPr>
            <p:cNvSpPr/>
            <p:nvPr/>
          </p:nvSpPr>
          <p:spPr bwMode="auto">
            <a:xfrm>
              <a:off x="2843953" y="4198843"/>
              <a:ext cx="160466" cy="112636"/>
            </a:xfrm>
            <a:custGeom>
              <a:avLst/>
              <a:gdLst>
                <a:gd name="T0" fmla="*/ 41 w 44"/>
                <a:gd name="T1" fmla="*/ 15 h 31"/>
                <a:gd name="T2" fmla="*/ 27 w 44"/>
                <a:gd name="T3" fmla="*/ 0 h 31"/>
                <a:gd name="T4" fmla="*/ 3 w 44"/>
                <a:gd name="T5" fmla="*/ 15 h 31"/>
                <a:gd name="T6" fmla="*/ 16 w 44"/>
                <a:gd name="T7" fmla="*/ 31 h 31"/>
                <a:gd name="T8" fmla="*/ 41 w 44"/>
                <a:gd name="T9" fmla="*/ 15 h 31"/>
              </a:gdLst>
              <a:ahLst/>
              <a:cxnLst>
                <a:cxn ang="0">
                  <a:pos x="T0" y="T1"/>
                </a:cxn>
                <a:cxn ang="0">
                  <a:pos x="T2" y="T3"/>
                </a:cxn>
                <a:cxn ang="0">
                  <a:pos x="T4" y="T5"/>
                </a:cxn>
                <a:cxn ang="0">
                  <a:pos x="T6" y="T7"/>
                </a:cxn>
                <a:cxn ang="0">
                  <a:pos x="T8" y="T9"/>
                </a:cxn>
              </a:cxnLst>
              <a:rect l="0" t="0" r="r" b="b"/>
              <a:pathLst>
                <a:path w="44" h="31">
                  <a:moveTo>
                    <a:pt x="41" y="15"/>
                  </a:moveTo>
                  <a:cubicBezTo>
                    <a:pt x="44" y="7"/>
                    <a:pt x="37" y="0"/>
                    <a:pt x="27" y="0"/>
                  </a:cubicBezTo>
                  <a:cubicBezTo>
                    <a:pt x="16" y="0"/>
                    <a:pt x="6" y="7"/>
                    <a:pt x="3" y="15"/>
                  </a:cubicBezTo>
                  <a:cubicBezTo>
                    <a:pt x="0" y="24"/>
                    <a:pt x="6" y="31"/>
                    <a:pt x="16" y="31"/>
                  </a:cubicBezTo>
                  <a:cubicBezTo>
                    <a:pt x="27" y="31"/>
                    <a:pt x="38" y="24"/>
                    <a:pt x="41" y="15"/>
                  </a:cubicBezTo>
                  <a:close/>
                </a:path>
              </a:pathLst>
            </a:custGeom>
            <a:grpFill/>
            <a:ln>
              <a:noFill/>
            </a:ln>
          </p:spPr>
          <p:txBody>
            <a:bodyPr anchor="ctr"/>
            <a:lstStyle/>
            <a:p>
              <a:pPr algn="ctr"/>
              <a:endParaRPr/>
            </a:p>
          </p:txBody>
        </p:sp>
        <p:sp>
          <p:nvSpPr>
            <p:cNvPr id="948" name="ïṥlîḑe">
              <a:extLst>
                <a:ext uri="{FF2B5EF4-FFF2-40B4-BE49-F238E27FC236}">
                  <a16:creationId xmlns:a16="http://schemas.microsoft.com/office/drawing/2014/main" id="{548F1A5F-109B-4E77-AD10-0AAEBDEE8A8B}"/>
                </a:ext>
              </a:extLst>
            </p:cNvPr>
            <p:cNvSpPr/>
            <p:nvPr/>
          </p:nvSpPr>
          <p:spPr bwMode="auto">
            <a:xfrm>
              <a:off x="3015219" y="4198843"/>
              <a:ext cx="155838" cy="112636"/>
            </a:xfrm>
            <a:custGeom>
              <a:avLst/>
              <a:gdLst>
                <a:gd name="T0" fmla="*/ 40 w 43"/>
                <a:gd name="T1" fmla="*/ 15 h 31"/>
                <a:gd name="T2" fmla="*/ 26 w 43"/>
                <a:gd name="T3" fmla="*/ 0 h 31"/>
                <a:gd name="T4" fmla="*/ 2 w 43"/>
                <a:gd name="T5" fmla="*/ 15 h 31"/>
                <a:gd name="T6" fmla="*/ 16 w 43"/>
                <a:gd name="T7" fmla="*/ 31 h 31"/>
                <a:gd name="T8" fmla="*/ 40 w 43"/>
                <a:gd name="T9" fmla="*/ 15 h 31"/>
              </a:gdLst>
              <a:ahLst/>
              <a:cxnLst>
                <a:cxn ang="0">
                  <a:pos x="T0" y="T1"/>
                </a:cxn>
                <a:cxn ang="0">
                  <a:pos x="T2" y="T3"/>
                </a:cxn>
                <a:cxn ang="0">
                  <a:pos x="T4" y="T5"/>
                </a:cxn>
                <a:cxn ang="0">
                  <a:pos x="T6" y="T7"/>
                </a:cxn>
                <a:cxn ang="0">
                  <a:pos x="T8" y="T9"/>
                </a:cxn>
              </a:cxnLst>
              <a:rect l="0" t="0" r="r" b="b"/>
              <a:pathLst>
                <a:path w="43" h="31">
                  <a:moveTo>
                    <a:pt x="40" y="15"/>
                  </a:moveTo>
                  <a:cubicBezTo>
                    <a:pt x="43" y="7"/>
                    <a:pt x="37" y="0"/>
                    <a:pt x="26" y="0"/>
                  </a:cubicBezTo>
                  <a:cubicBezTo>
                    <a:pt x="16" y="0"/>
                    <a:pt x="5" y="7"/>
                    <a:pt x="2" y="15"/>
                  </a:cubicBezTo>
                  <a:cubicBezTo>
                    <a:pt x="0" y="24"/>
                    <a:pt x="6" y="31"/>
                    <a:pt x="16" y="31"/>
                  </a:cubicBezTo>
                  <a:cubicBezTo>
                    <a:pt x="27" y="31"/>
                    <a:pt x="38" y="24"/>
                    <a:pt x="40" y="15"/>
                  </a:cubicBezTo>
                  <a:close/>
                </a:path>
              </a:pathLst>
            </a:custGeom>
            <a:grpFill/>
            <a:ln>
              <a:noFill/>
            </a:ln>
          </p:spPr>
          <p:txBody>
            <a:bodyPr anchor="ctr"/>
            <a:lstStyle/>
            <a:p>
              <a:pPr algn="ctr"/>
              <a:endParaRPr/>
            </a:p>
          </p:txBody>
        </p:sp>
        <p:sp>
          <p:nvSpPr>
            <p:cNvPr id="949" name="ïślîḑé">
              <a:extLst>
                <a:ext uri="{FF2B5EF4-FFF2-40B4-BE49-F238E27FC236}">
                  <a16:creationId xmlns:a16="http://schemas.microsoft.com/office/drawing/2014/main" id="{DF4FCD7F-23F9-4B94-8E9C-7EA1ED093786}"/>
                </a:ext>
              </a:extLst>
            </p:cNvPr>
            <p:cNvSpPr/>
            <p:nvPr/>
          </p:nvSpPr>
          <p:spPr bwMode="auto">
            <a:xfrm>
              <a:off x="3183401" y="4198843"/>
              <a:ext cx="160466" cy="112636"/>
            </a:xfrm>
            <a:custGeom>
              <a:avLst/>
              <a:gdLst>
                <a:gd name="T0" fmla="*/ 41 w 44"/>
                <a:gd name="T1" fmla="*/ 15 h 31"/>
                <a:gd name="T2" fmla="*/ 27 w 44"/>
                <a:gd name="T3" fmla="*/ 0 h 31"/>
                <a:gd name="T4" fmla="*/ 3 w 44"/>
                <a:gd name="T5" fmla="*/ 15 h 31"/>
                <a:gd name="T6" fmla="*/ 17 w 44"/>
                <a:gd name="T7" fmla="*/ 31 h 31"/>
                <a:gd name="T8" fmla="*/ 41 w 44"/>
                <a:gd name="T9" fmla="*/ 15 h 31"/>
              </a:gdLst>
              <a:ahLst/>
              <a:cxnLst>
                <a:cxn ang="0">
                  <a:pos x="T0" y="T1"/>
                </a:cxn>
                <a:cxn ang="0">
                  <a:pos x="T2" y="T3"/>
                </a:cxn>
                <a:cxn ang="0">
                  <a:pos x="T4" y="T5"/>
                </a:cxn>
                <a:cxn ang="0">
                  <a:pos x="T6" y="T7"/>
                </a:cxn>
                <a:cxn ang="0">
                  <a:pos x="T8" y="T9"/>
                </a:cxn>
              </a:cxnLst>
              <a:rect l="0" t="0" r="r" b="b"/>
              <a:pathLst>
                <a:path w="44" h="31">
                  <a:moveTo>
                    <a:pt x="41" y="15"/>
                  </a:moveTo>
                  <a:cubicBezTo>
                    <a:pt x="44" y="7"/>
                    <a:pt x="37" y="0"/>
                    <a:pt x="27" y="0"/>
                  </a:cubicBezTo>
                  <a:cubicBezTo>
                    <a:pt x="16" y="0"/>
                    <a:pt x="6" y="7"/>
                    <a:pt x="3" y="15"/>
                  </a:cubicBezTo>
                  <a:cubicBezTo>
                    <a:pt x="0" y="24"/>
                    <a:pt x="7" y="31"/>
                    <a:pt x="17" y="31"/>
                  </a:cubicBezTo>
                  <a:cubicBezTo>
                    <a:pt x="28" y="31"/>
                    <a:pt x="39" y="24"/>
                    <a:pt x="41" y="15"/>
                  </a:cubicBezTo>
                  <a:close/>
                </a:path>
              </a:pathLst>
            </a:custGeom>
            <a:grpFill/>
            <a:ln>
              <a:noFill/>
            </a:ln>
          </p:spPr>
          <p:txBody>
            <a:bodyPr anchor="ctr"/>
            <a:lstStyle/>
            <a:p>
              <a:pPr algn="ctr"/>
              <a:endParaRPr/>
            </a:p>
          </p:txBody>
        </p:sp>
        <p:sp>
          <p:nvSpPr>
            <p:cNvPr id="950" name="iṩľiḋe">
              <a:extLst>
                <a:ext uri="{FF2B5EF4-FFF2-40B4-BE49-F238E27FC236}">
                  <a16:creationId xmlns:a16="http://schemas.microsoft.com/office/drawing/2014/main" id="{397D2345-169E-415E-9DC2-29C2F3E4E725}"/>
                </a:ext>
              </a:extLst>
            </p:cNvPr>
            <p:cNvSpPr/>
            <p:nvPr/>
          </p:nvSpPr>
          <p:spPr bwMode="auto">
            <a:xfrm>
              <a:off x="3354667" y="4198843"/>
              <a:ext cx="155838" cy="112636"/>
            </a:xfrm>
            <a:custGeom>
              <a:avLst/>
              <a:gdLst>
                <a:gd name="T0" fmla="*/ 41 w 43"/>
                <a:gd name="T1" fmla="*/ 15 h 31"/>
                <a:gd name="T2" fmla="*/ 26 w 43"/>
                <a:gd name="T3" fmla="*/ 0 h 31"/>
                <a:gd name="T4" fmla="*/ 3 w 43"/>
                <a:gd name="T5" fmla="*/ 15 h 31"/>
                <a:gd name="T6" fmla="*/ 17 w 43"/>
                <a:gd name="T7" fmla="*/ 31 h 31"/>
                <a:gd name="T8" fmla="*/ 41 w 43"/>
                <a:gd name="T9" fmla="*/ 15 h 31"/>
              </a:gdLst>
              <a:ahLst/>
              <a:cxnLst>
                <a:cxn ang="0">
                  <a:pos x="T0" y="T1"/>
                </a:cxn>
                <a:cxn ang="0">
                  <a:pos x="T2" y="T3"/>
                </a:cxn>
                <a:cxn ang="0">
                  <a:pos x="T4" y="T5"/>
                </a:cxn>
                <a:cxn ang="0">
                  <a:pos x="T6" y="T7"/>
                </a:cxn>
                <a:cxn ang="0">
                  <a:pos x="T8" y="T9"/>
                </a:cxn>
              </a:cxnLst>
              <a:rect l="0" t="0" r="r" b="b"/>
              <a:pathLst>
                <a:path w="43" h="31">
                  <a:moveTo>
                    <a:pt x="41" y="15"/>
                  </a:moveTo>
                  <a:cubicBezTo>
                    <a:pt x="43" y="7"/>
                    <a:pt x="36" y="0"/>
                    <a:pt x="26" y="0"/>
                  </a:cubicBezTo>
                  <a:cubicBezTo>
                    <a:pt x="16" y="0"/>
                    <a:pt x="5" y="7"/>
                    <a:pt x="3" y="15"/>
                  </a:cubicBezTo>
                  <a:cubicBezTo>
                    <a:pt x="0" y="24"/>
                    <a:pt x="7" y="31"/>
                    <a:pt x="17" y="31"/>
                  </a:cubicBezTo>
                  <a:cubicBezTo>
                    <a:pt x="28" y="31"/>
                    <a:pt x="38" y="24"/>
                    <a:pt x="41" y="15"/>
                  </a:cubicBezTo>
                  <a:close/>
                </a:path>
              </a:pathLst>
            </a:custGeom>
            <a:grpFill/>
            <a:ln>
              <a:noFill/>
            </a:ln>
          </p:spPr>
          <p:txBody>
            <a:bodyPr anchor="ctr"/>
            <a:lstStyle/>
            <a:p>
              <a:pPr algn="ctr"/>
              <a:endParaRPr/>
            </a:p>
          </p:txBody>
        </p:sp>
        <p:sp>
          <p:nvSpPr>
            <p:cNvPr id="951" name="išḻïḋe">
              <a:extLst>
                <a:ext uri="{FF2B5EF4-FFF2-40B4-BE49-F238E27FC236}">
                  <a16:creationId xmlns:a16="http://schemas.microsoft.com/office/drawing/2014/main" id="{479059B1-77E9-48FE-8A3D-AB5767A60E2A}"/>
                </a:ext>
              </a:extLst>
            </p:cNvPr>
            <p:cNvSpPr/>
            <p:nvPr/>
          </p:nvSpPr>
          <p:spPr bwMode="auto">
            <a:xfrm>
              <a:off x="3525935" y="4198843"/>
              <a:ext cx="157381" cy="112636"/>
            </a:xfrm>
            <a:custGeom>
              <a:avLst/>
              <a:gdLst>
                <a:gd name="T0" fmla="*/ 40 w 43"/>
                <a:gd name="T1" fmla="*/ 15 h 31"/>
                <a:gd name="T2" fmla="*/ 25 w 43"/>
                <a:gd name="T3" fmla="*/ 0 h 31"/>
                <a:gd name="T4" fmla="*/ 2 w 43"/>
                <a:gd name="T5" fmla="*/ 15 h 31"/>
                <a:gd name="T6" fmla="*/ 17 w 43"/>
                <a:gd name="T7" fmla="*/ 31 h 31"/>
                <a:gd name="T8" fmla="*/ 40 w 43"/>
                <a:gd name="T9" fmla="*/ 15 h 31"/>
              </a:gdLst>
              <a:ahLst/>
              <a:cxnLst>
                <a:cxn ang="0">
                  <a:pos x="T0" y="T1"/>
                </a:cxn>
                <a:cxn ang="0">
                  <a:pos x="T2" y="T3"/>
                </a:cxn>
                <a:cxn ang="0">
                  <a:pos x="T4" y="T5"/>
                </a:cxn>
                <a:cxn ang="0">
                  <a:pos x="T6" y="T7"/>
                </a:cxn>
                <a:cxn ang="0">
                  <a:pos x="T8" y="T9"/>
                </a:cxn>
              </a:cxnLst>
              <a:rect l="0" t="0" r="r" b="b"/>
              <a:pathLst>
                <a:path w="43" h="31">
                  <a:moveTo>
                    <a:pt x="40" y="15"/>
                  </a:moveTo>
                  <a:cubicBezTo>
                    <a:pt x="43" y="7"/>
                    <a:pt x="36" y="0"/>
                    <a:pt x="25" y="0"/>
                  </a:cubicBezTo>
                  <a:cubicBezTo>
                    <a:pt x="15" y="0"/>
                    <a:pt x="5" y="7"/>
                    <a:pt x="2" y="15"/>
                  </a:cubicBezTo>
                  <a:cubicBezTo>
                    <a:pt x="0" y="24"/>
                    <a:pt x="7" y="31"/>
                    <a:pt x="17" y="31"/>
                  </a:cubicBezTo>
                  <a:cubicBezTo>
                    <a:pt x="28" y="31"/>
                    <a:pt x="38" y="24"/>
                    <a:pt x="40" y="15"/>
                  </a:cubicBezTo>
                  <a:close/>
                </a:path>
              </a:pathLst>
            </a:custGeom>
            <a:grpFill/>
            <a:ln>
              <a:noFill/>
            </a:ln>
          </p:spPr>
          <p:txBody>
            <a:bodyPr anchor="ctr"/>
            <a:lstStyle/>
            <a:p>
              <a:pPr algn="ctr"/>
              <a:endParaRPr/>
            </a:p>
          </p:txBody>
        </p:sp>
        <p:sp>
          <p:nvSpPr>
            <p:cNvPr id="952" name="ïSḻíḑè">
              <a:extLst>
                <a:ext uri="{FF2B5EF4-FFF2-40B4-BE49-F238E27FC236}">
                  <a16:creationId xmlns:a16="http://schemas.microsoft.com/office/drawing/2014/main" id="{47AB69C4-6306-44CA-88E3-DB029D91E532}"/>
                </a:ext>
              </a:extLst>
            </p:cNvPr>
            <p:cNvSpPr/>
            <p:nvPr/>
          </p:nvSpPr>
          <p:spPr bwMode="auto">
            <a:xfrm>
              <a:off x="3697202" y="4198843"/>
              <a:ext cx="152752" cy="112636"/>
            </a:xfrm>
            <a:custGeom>
              <a:avLst/>
              <a:gdLst>
                <a:gd name="T0" fmla="*/ 40 w 42"/>
                <a:gd name="T1" fmla="*/ 15 h 31"/>
                <a:gd name="T2" fmla="*/ 25 w 42"/>
                <a:gd name="T3" fmla="*/ 0 h 31"/>
                <a:gd name="T4" fmla="*/ 2 w 42"/>
                <a:gd name="T5" fmla="*/ 15 h 31"/>
                <a:gd name="T6" fmla="*/ 17 w 42"/>
                <a:gd name="T7" fmla="*/ 31 h 31"/>
                <a:gd name="T8" fmla="*/ 40 w 42"/>
                <a:gd name="T9" fmla="*/ 15 h 31"/>
              </a:gdLst>
              <a:ahLst/>
              <a:cxnLst>
                <a:cxn ang="0">
                  <a:pos x="T0" y="T1"/>
                </a:cxn>
                <a:cxn ang="0">
                  <a:pos x="T2" y="T3"/>
                </a:cxn>
                <a:cxn ang="0">
                  <a:pos x="T4" y="T5"/>
                </a:cxn>
                <a:cxn ang="0">
                  <a:pos x="T6" y="T7"/>
                </a:cxn>
                <a:cxn ang="0">
                  <a:pos x="T8" y="T9"/>
                </a:cxn>
              </a:cxnLst>
              <a:rect l="0" t="0" r="r" b="b"/>
              <a:pathLst>
                <a:path w="42" h="31">
                  <a:moveTo>
                    <a:pt x="40" y="15"/>
                  </a:moveTo>
                  <a:cubicBezTo>
                    <a:pt x="42" y="7"/>
                    <a:pt x="35" y="0"/>
                    <a:pt x="25" y="0"/>
                  </a:cubicBezTo>
                  <a:cubicBezTo>
                    <a:pt x="14" y="0"/>
                    <a:pt x="4" y="7"/>
                    <a:pt x="2" y="15"/>
                  </a:cubicBezTo>
                  <a:cubicBezTo>
                    <a:pt x="0" y="24"/>
                    <a:pt x="7" y="31"/>
                    <a:pt x="17" y="31"/>
                  </a:cubicBezTo>
                  <a:cubicBezTo>
                    <a:pt x="28" y="31"/>
                    <a:pt x="38" y="24"/>
                    <a:pt x="40" y="15"/>
                  </a:cubicBezTo>
                  <a:close/>
                </a:path>
              </a:pathLst>
            </a:custGeom>
            <a:grpFill/>
            <a:ln>
              <a:noFill/>
            </a:ln>
          </p:spPr>
          <p:txBody>
            <a:bodyPr anchor="ctr"/>
            <a:lstStyle/>
            <a:p>
              <a:pPr algn="ctr"/>
              <a:endParaRPr/>
            </a:p>
          </p:txBody>
        </p:sp>
        <p:sp>
          <p:nvSpPr>
            <p:cNvPr id="953" name="îṧliḍè">
              <a:extLst>
                <a:ext uri="{FF2B5EF4-FFF2-40B4-BE49-F238E27FC236}">
                  <a16:creationId xmlns:a16="http://schemas.microsoft.com/office/drawing/2014/main" id="{C634D95A-C832-4CCD-BFAB-5BBDF1F4D6C5}"/>
                </a:ext>
              </a:extLst>
            </p:cNvPr>
            <p:cNvSpPr/>
            <p:nvPr/>
          </p:nvSpPr>
          <p:spPr bwMode="auto">
            <a:xfrm>
              <a:off x="3868469" y="4198843"/>
              <a:ext cx="154295" cy="112636"/>
            </a:xfrm>
            <a:custGeom>
              <a:avLst/>
              <a:gdLst>
                <a:gd name="T0" fmla="*/ 40 w 42"/>
                <a:gd name="T1" fmla="*/ 15 h 31"/>
                <a:gd name="T2" fmla="*/ 24 w 42"/>
                <a:gd name="T3" fmla="*/ 0 h 31"/>
                <a:gd name="T4" fmla="*/ 2 w 42"/>
                <a:gd name="T5" fmla="*/ 15 h 31"/>
                <a:gd name="T6" fmla="*/ 17 w 42"/>
                <a:gd name="T7" fmla="*/ 31 h 31"/>
                <a:gd name="T8" fmla="*/ 40 w 42"/>
                <a:gd name="T9" fmla="*/ 15 h 31"/>
              </a:gdLst>
              <a:ahLst/>
              <a:cxnLst>
                <a:cxn ang="0">
                  <a:pos x="T0" y="T1"/>
                </a:cxn>
                <a:cxn ang="0">
                  <a:pos x="T2" y="T3"/>
                </a:cxn>
                <a:cxn ang="0">
                  <a:pos x="T4" y="T5"/>
                </a:cxn>
                <a:cxn ang="0">
                  <a:pos x="T6" y="T7"/>
                </a:cxn>
                <a:cxn ang="0">
                  <a:pos x="T8" y="T9"/>
                </a:cxn>
              </a:cxnLst>
              <a:rect l="0" t="0" r="r" b="b"/>
              <a:pathLst>
                <a:path w="42" h="31">
                  <a:moveTo>
                    <a:pt x="40" y="15"/>
                  </a:moveTo>
                  <a:cubicBezTo>
                    <a:pt x="42" y="7"/>
                    <a:pt x="35" y="0"/>
                    <a:pt x="24" y="0"/>
                  </a:cubicBezTo>
                  <a:cubicBezTo>
                    <a:pt x="14" y="0"/>
                    <a:pt x="4" y="7"/>
                    <a:pt x="2" y="15"/>
                  </a:cubicBezTo>
                  <a:cubicBezTo>
                    <a:pt x="0" y="24"/>
                    <a:pt x="7" y="31"/>
                    <a:pt x="17" y="31"/>
                  </a:cubicBezTo>
                  <a:cubicBezTo>
                    <a:pt x="28" y="31"/>
                    <a:pt x="38" y="24"/>
                    <a:pt x="40" y="15"/>
                  </a:cubicBezTo>
                  <a:close/>
                </a:path>
              </a:pathLst>
            </a:custGeom>
            <a:grpFill/>
            <a:ln>
              <a:noFill/>
            </a:ln>
          </p:spPr>
          <p:txBody>
            <a:bodyPr anchor="ctr"/>
            <a:lstStyle/>
            <a:p>
              <a:pPr algn="ctr"/>
              <a:endParaRPr/>
            </a:p>
          </p:txBody>
        </p:sp>
        <p:sp>
          <p:nvSpPr>
            <p:cNvPr id="954" name="ïšľîḓè">
              <a:extLst>
                <a:ext uri="{FF2B5EF4-FFF2-40B4-BE49-F238E27FC236}">
                  <a16:creationId xmlns:a16="http://schemas.microsoft.com/office/drawing/2014/main" id="{DAC055E6-068C-47E3-BE36-8A22FFECBE28}"/>
                </a:ext>
              </a:extLst>
            </p:cNvPr>
            <p:cNvSpPr/>
            <p:nvPr/>
          </p:nvSpPr>
          <p:spPr bwMode="auto">
            <a:xfrm>
              <a:off x="2793035" y="4337708"/>
              <a:ext cx="163552" cy="115721"/>
            </a:xfrm>
            <a:custGeom>
              <a:avLst/>
              <a:gdLst>
                <a:gd name="T0" fmla="*/ 42 w 45"/>
                <a:gd name="T1" fmla="*/ 16 h 32"/>
                <a:gd name="T2" fmla="*/ 28 w 45"/>
                <a:gd name="T3" fmla="*/ 0 h 32"/>
                <a:gd name="T4" fmla="*/ 3 w 45"/>
                <a:gd name="T5" fmla="*/ 16 h 32"/>
                <a:gd name="T6" fmla="*/ 17 w 45"/>
                <a:gd name="T7" fmla="*/ 32 h 32"/>
                <a:gd name="T8" fmla="*/ 42 w 45"/>
                <a:gd name="T9" fmla="*/ 16 h 32"/>
              </a:gdLst>
              <a:ahLst/>
              <a:cxnLst>
                <a:cxn ang="0">
                  <a:pos x="T0" y="T1"/>
                </a:cxn>
                <a:cxn ang="0">
                  <a:pos x="T2" y="T3"/>
                </a:cxn>
                <a:cxn ang="0">
                  <a:pos x="T4" y="T5"/>
                </a:cxn>
                <a:cxn ang="0">
                  <a:pos x="T6" y="T7"/>
                </a:cxn>
                <a:cxn ang="0">
                  <a:pos x="T8" y="T9"/>
                </a:cxn>
              </a:cxnLst>
              <a:rect l="0" t="0" r="r" b="b"/>
              <a:pathLst>
                <a:path w="45" h="32">
                  <a:moveTo>
                    <a:pt x="42" y="16"/>
                  </a:moveTo>
                  <a:cubicBezTo>
                    <a:pt x="45" y="7"/>
                    <a:pt x="39" y="0"/>
                    <a:pt x="28" y="0"/>
                  </a:cubicBezTo>
                  <a:cubicBezTo>
                    <a:pt x="17" y="0"/>
                    <a:pt x="6" y="7"/>
                    <a:pt x="3" y="16"/>
                  </a:cubicBezTo>
                  <a:cubicBezTo>
                    <a:pt x="0" y="25"/>
                    <a:pt x="7" y="32"/>
                    <a:pt x="17" y="32"/>
                  </a:cubicBezTo>
                  <a:cubicBezTo>
                    <a:pt x="28" y="32"/>
                    <a:pt x="39" y="25"/>
                    <a:pt x="42" y="16"/>
                  </a:cubicBezTo>
                  <a:close/>
                </a:path>
              </a:pathLst>
            </a:custGeom>
            <a:grpFill/>
            <a:ln>
              <a:noFill/>
            </a:ln>
          </p:spPr>
          <p:txBody>
            <a:bodyPr anchor="ctr"/>
            <a:lstStyle/>
            <a:p>
              <a:pPr algn="ctr"/>
              <a:endParaRPr/>
            </a:p>
          </p:txBody>
        </p:sp>
        <p:sp>
          <p:nvSpPr>
            <p:cNvPr id="955" name="ïṣļïḑê">
              <a:extLst>
                <a:ext uri="{FF2B5EF4-FFF2-40B4-BE49-F238E27FC236}">
                  <a16:creationId xmlns:a16="http://schemas.microsoft.com/office/drawing/2014/main" id="{EA6FECEF-2E0D-4EE7-AE09-31A36DC79F43}"/>
                </a:ext>
              </a:extLst>
            </p:cNvPr>
            <p:cNvSpPr/>
            <p:nvPr/>
          </p:nvSpPr>
          <p:spPr bwMode="auto">
            <a:xfrm>
              <a:off x="2967388" y="4337708"/>
              <a:ext cx="160466" cy="115721"/>
            </a:xfrm>
            <a:custGeom>
              <a:avLst/>
              <a:gdLst>
                <a:gd name="T0" fmla="*/ 42 w 44"/>
                <a:gd name="T1" fmla="*/ 16 h 32"/>
                <a:gd name="T2" fmla="*/ 27 w 44"/>
                <a:gd name="T3" fmla="*/ 0 h 32"/>
                <a:gd name="T4" fmla="*/ 3 w 44"/>
                <a:gd name="T5" fmla="*/ 16 h 32"/>
                <a:gd name="T6" fmla="*/ 17 w 44"/>
                <a:gd name="T7" fmla="*/ 32 h 32"/>
                <a:gd name="T8" fmla="*/ 42 w 44"/>
                <a:gd name="T9" fmla="*/ 16 h 32"/>
              </a:gdLst>
              <a:ahLst/>
              <a:cxnLst>
                <a:cxn ang="0">
                  <a:pos x="T0" y="T1"/>
                </a:cxn>
                <a:cxn ang="0">
                  <a:pos x="T2" y="T3"/>
                </a:cxn>
                <a:cxn ang="0">
                  <a:pos x="T4" y="T5"/>
                </a:cxn>
                <a:cxn ang="0">
                  <a:pos x="T6" y="T7"/>
                </a:cxn>
                <a:cxn ang="0">
                  <a:pos x="T8" y="T9"/>
                </a:cxn>
              </a:cxnLst>
              <a:rect l="0" t="0" r="r" b="b"/>
              <a:pathLst>
                <a:path w="44" h="32">
                  <a:moveTo>
                    <a:pt x="42" y="16"/>
                  </a:moveTo>
                  <a:cubicBezTo>
                    <a:pt x="44" y="7"/>
                    <a:pt x="38" y="0"/>
                    <a:pt x="27" y="0"/>
                  </a:cubicBezTo>
                  <a:cubicBezTo>
                    <a:pt x="17" y="0"/>
                    <a:pt x="6" y="7"/>
                    <a:pt x="3" y="16"/>
                  </a:cubicBezTo>
                  <a:cubicBezTo>
                    <a:pt x="0" y="25"/>
                    <a:pt x="6" y="32"/>
                    <a:pt x="17" y="32"/>
                  </a:cubicBezTo>
                  <a:cubicBezTo>
                    <a:pt x="28" y="32"/>
                    <a:pt x="39" y="25"/>
                    <a:pt x="42" y="16"/>
                  </a:cubicBezTo>
                  <a:close/>
                </a:path>
              </a:pathLst>
            </a:custGeom>
            <a:grpFill/>
            <a:ln>
              <a:noFill/>
            </a:ln>
          </p:spPr>
          <p:txBody>
            <a:bodyPr anchor="ctr"/>
            <a:lstStyle/>
            <a:p>
              <a:pPr algn="ctr"/>
              <a:endParaRPr/>
            </a:p>
          </p:txBody>
        </p:sp>
        <p:sp>
          <p:nvSpPr>
            <p:cNvPr id="956" name="îṩḻíďe">
              <a:extLst>
                <a:ext uri="{FF2B5EF4-FFF2-40B4-BE49-F238E27FC236}">
                  <a16:creationId xmlns:a16="http://schemas.microsoft.com/office/drawing/2014/main" id="{F1339DEA-5ADD-40E9-9CF6-B55EB67D1EA9}"/>
                </a:ext>
              </a:extLst>
            </p:cNvPr>
            <p:cNvSpPr/>
            <p:nvPr/>
          </p:nvSpPr>
          <p:spPr bwMode="auto">
            <a:xfrm>
              <a:off x="3143284" y="4337708"/>
              <a:ext cx="160466" cy="115721"/>
            </a:xfrm>
            <a:custGeom>
              <a:avLst/>
              <a:gdLst>
                <a:gd name="T0" fmla="*/ 41 w 44"/>
                <a:gd name="T1" fmla="*/ 16 h 32"/>
                <a:gd name="T2" fmla="*/ 26 w 44"/>
                <a:gd name="T3" fmla="*/ 0 h 32"/>
                <a:gd name="T4" fmla="*/ 2 w 44"/>
                <a:gd name="T5" fmla="*/ 16 h 32"/>
                <a:gd name="T6" fmla="*/ 17 w 44"/>
                <a:gd name="T7" fmla="*/ 32 h 32"/>
                <a:gd name="T8" fmla="*/ 41 w 44"/>
                <a:gd name="T9" fmla="*/ 16 h 32"/>
              </a:gdLst>
              <a:ahLst/>
              <a:cxnLst>
                <a:cxn ang="0">
                  <a:pos x="T0" y="T1"/>
                </a:cxn>
                <a:cxn ang="0">
                  <a:pos x="T2" y="T3"/>
                </a:cxn>
                <a:cxn ang="0">
                  <a:pos x="T4" y="T5"/>
                </a:cxn>
                <a:cxn ang="0">
                  <a:pos x="T6" y="T7"/>
                </a:cxn>
                <a:cxn ang="0">
                  <a:pos x="T8" y="T9"/>
                </a:cxn>
              </a:cxnLst>
              <a:rect l="0" t="0" r="r" b="b"/>
              <a:pathLst>
                <a:path w="44" h="32">
                  <a:moveTo>
                    <a:pt x="41" y="16"/>
                  </a:moveTo>
                  <a:cubicBezTo>
                    <a:pt x="44" y="7"/>
                    <a:pt x="37" y="0"/>
                    <a:pt x="26" y="0"/>
                  </a:cubicBezTo>
                  <a:cubicBezTo>
                    <a:pt x="16" y="0"/>
                    <a:pt x="5" y="7"/>
                    <a:pt x="2" y="16"/>
                  </a:cubicBezTo>
                  <a:cubicBezTo>
                    <a:pt x="0" y="25"/>
                    <a:pt x="6" y="32"/>
                    <a:pt x="17" y="32"/>
                  </a:cubicBezTo>
                  <a:cubicBezTo>
                    <a:pt x="28" y="32"/>
                    <a:pt x="38" y="25"/>
                    <a:pt x="41" y="16"/>
                  </a:cubicBezTo>
                  <a:close/>
                </a:path>
              </a:pathLst>
            </a:custGeom>
            <a:grpFill/>
            <a:ln>
              <a:noFill/>
            </a:ln>
          </p:spPr>
          <p:txBody>
            <a:bodyPr anchor="ctr"/>
            <a:lstStyle/>
            <a:p>
              <a:pPr algn="ctr"/>
              <a:endParaRPr/>
            </a:p>
          </p:txBody>
        </p:sp>
        <p:sp>
          <p:nvSpPr>
            <p:cNvPr id="957" name="ïşliḓé">
              <a:extLst>
                <a:ext uri="{FF2B5EF4-FFF2-40B4-BE49-F238E27FC236}">
                  <a16:creationId xmlns:a16="http://schemas.microsoft.com/office/drawing/2014/main" id="{3C9BF995-D3A1-4FF1-83AA-E3BB4BE9E23F}"/>
                </a:ext>
              </a:extLst>
            </p:cNvPr>
            <p:cNvSpPr/>
            <p:nvPr/>
          </p:nvSpPr>
          <p:spPr bwMode="auto">
            <a:xfrm>
              <a:off x="3314551" y="4337708"/>
              <a:ext cx="160466" cy="115721"/>
            </a:xfrm>
            <a:custGeom>
              <a:avLst/>
              <a:gdLst>
                <a:gd name="T0" fmla="*/ 41 w 44"/>
                <a:gd name="T1" fmla="*/ 16 h 32"/>
                <a:gd name="T2" fmla="*/ 26 w 44"/>
                <a:gd name="T3" fmla="*/ 0 h 32"/>
                <a:gd name="T4" fmla="*/ 3 w 44"/>
                <a:gd name="T5" fmla="*/ 16 h 32"/>
                <a:gd name="T6" fmla="*/ 18 w 44"/>
                <a:gd name="T7" fmla="*/ 32 h 32"/>
                <a:gd name="T8" fmla="*/ 41 w 44"/>
                <a:gd name="T9" fmla="*/ 16 h 32"/>
              </a:gdLst>
              <a:ahLst/>
              <a:cxnLst>
                <a:cxn ang="0">
                  <a:pos x="T0" y="T1"/>
                </a:cxn>
                <a:cxn ang="0">
                  <a:pos x="T2" y="T3"/>
                </a:cxn>
                <a:cxn ang="0">
                  <a:pos x="T4" y="T5"/>
                </a:cxn>
                <a:cxn ang="0">
                  <a:pos x="T6" y="T7"/>
                </a:cxn>
                <a:cxn ang="0">
                  <a:pos x="T8" y="T9"/>
                </a:cxn>
              </a:cxnLst>
              <a:rect l="0" t="0" r="r" b="b"/>
              <a:pathLst>
                <a:path w="44" h="32">
                  <a:moveTo>
                    <a:pt x="41" y="16"/>
                  </a:moveTo>
                  <a:cubicBezTo>
                    <a:pt x="44" y="7"/>
                    <a:pt x="37" y="0"/>
                    <a:pt x="26" y="0"/>
                  </a:cubicBezTo>
                  <a:cubicBezTo>
                    <a:pt x="16" y="0"/>
                    <a:pt x="5" y="7"/>
                    <a:pt x="3" y="16"/>
                  </a:cubicBezTo>
                  <a:cubicBezTo>
                    <a:pt x="0" y="25"/>
                    <a:pt x="7" y="32"/>
                    <a:pt x="18" y="32"/>
                  </a:cubicBezTo>
                  <a:cubicBezTo>
                    <a:pt x="28" y="32"/>
                    <a:pt x="39" y="25"/>
                    <a:pt x="41" y="16"/>
                  </a:cubicBezTo>
                  <a:close/>
                </a:path>
              </a:pathLst>
            </a:custGeom>
            <a:grpFill/>
            <a:ln>
              <a:noFill/>
            </a:ln>
          </p:spPr>
          <p:txBody>
            <a:bodyPr anchor="ctr"/>
            <a:lstStyle/>
            <a:p>
              <a:pPr algn="ctr"/>
              <a:endParaRPr/>
            </a:p>
          </p:txBody>
        </p:sp>
        <p:sp>
          <p:nvSpPr>
            <p:cNvPr id="958" name="íŝḷïďê">
              <a:extLst>
                <a:ext uri="{FF2B5EF4-FFF2-40B4-BE49-F238E27FC236}">
                  <a16:creationId xmlns:a16="http://schemas.microsoft.com/office/drawing/2014/main" id="{BA072807-9BC0-4F27-BC9D-68E5B6909B4A}"/>
                </a:ext>
              </a:extLst>
            </p:cNvPr>
            <p:cNvSpPr/>
            <p:nvPr/>
          </p:nvSpPr>
          <p:spPr bwMode="auto">
            <a:xfrm>
              <a:off x="3488904" y="4337708"/>
              <a:ext cx="157381" cy="115721"/>
            </a:xfrm>
            <a:custGeom>
              <a:avLst/>
              <a:gdLst>
                <a:gd name="T0" fmla="*/ 41 w 43"/>
                <a:gd name="T1" fmla="*/ 16 h 32"/>
                <a:gd name="T2" fmla="*/ 26 w 43"/>
                <a:gd name="T3" fmla="*/ 0 h 32"/>
                <a:gd name="T4" fmla="*/ 2 w 43"/>
                <a:gd name="T5" fmla="*/ 16 h 32"/>
                <a:gd name="T6" fmla="*/ 17 w 43"/>
                <a:gd name="T7" fmla="*/ 32 h 32"/>
                <a:gd name="T8" fmla="*/ 41 w 43"/>
                <a:gd name="T9" fmla="*/ 16 h 32"/>
              </a:gdLst>
              <a:ahLst/>
              <a:cxnLst>
                <a:cxn ang="0">
                  <a:pos x="T0" y="T1"/>
                </a:cxn>
                <a:cxn ang="0">
                  <a:pos x="T2" y="T3"/>
                </a:cxn>
                <a:cxn ang="0">
                  <a:pos x="T4" y="T5"/>
                </a:cxn>
                <a:cxn ang="0">
                  <a:pos x="T6" y="T7"/>
                </a:cxn>
                <a:cxn ang="0">
                  <a:pos x="T8" y="T9"/>
                </a:cxn>
              </a:cxnLst>
              <a:rect l="0" t="0" r="r" b="b"/>
              <a:pathLst>
                <a:path w="43" h="32">
                  <a:moveTo>
                    <a:pt x="41" y="16"/>
                  </a:moveTo>
                  <a:cubicBezTo>
                    <a:pt x="43" y="7"/>
                    <a:pt x="36" y="0"/>
                    <a:pt x="26" y="0"/>
                  </a:cubicBezTo>
                  <a:cubicBezTo>
                    <a:pt x="15" y="0"/>
                    <a:pt x="4" y="7"/>
                    <a:pt x="2" y="16"/>
                  </a:cubicBezTo>
                  <a:cubicBezTo>
                    <a:pt x="0" y="25"/>
                    <a:pt x="7" y="32"/>
                    <a:pt x="17" y="32"/>
                  </a:cubicBezTo>
                  <a:cubicBezTo>
                    <a:pt x="28" y="32"/>
                    <a:pt x="39" y="25"/>
                    <a:pt x="41" y="16"/>
                  </a:cubicBezTo>
                  <a:close/>
                </a:path>
              </a:pathLst>
            </a:custGeom>
            <a:grpFill/>
            <a:ln>
              <a:noFill/>
            </a:ln>
          </p:spPr>
          <p:txBody>
            <a:bodyPr anchor="ctr"/>
            <a:lstStyle/>
            <a:p>
              <a:pPr algn="ctr"/>
              <a:endParaRPr/>
            </a:p>
          </p:txBody>
        </p:sp>
        <p:sp>
          <p:nvSpPr>
            <p:cNvPr id="959" name="íş1ïdè">
              <a:extLst>
                <a:ext uri="{FF2B5EF4-FFF2-40B4-BE49-F238E27FC236}">
                  <a16:creationId xmlns:a16="http://schemas.microsoft.com/office/drawing/2014/main" id="{08FB5842-7790-4CFB-8CF6-B504C309585F}"/>
                </a:ext>
              </a:extLst>
            </p:cNvPr>
            <p:cNvSpPr/>
            <p:nvPr/>
          </p:nvSpPr>
          <p:spPr bwMode="auto">
            <a:xfrm>
              <a:off x="2745204" y="4479659"/>
              <a:ext cx="163552" cy="123436"/>
            </a:xfrm>
            <a:custGeom>
              <a:avLst/>
              <a:gdLst>
                <a:gd name="T0" fmla="*/ 42 w 45"/>
                <a:gd name="T1" fmla="*/ 17 h 34"/>
                <a:gd name="T2" fmla="*/ 28 w 45"/>
                <a:gd name="T3" fmla="*/ 0 h 34"/>
                <a:gd name="T4" fmla="*/ 3 w 45"/>
                <a:gd name="T5" fmla="*/ 17 h 34"/>
                <a:gd name="T6" fmla="*/ 17 w 45"/>
                <a:gd name="T7" fmla="*/ 34 h 34"/>
                <a:gd name="T8" fmla="*/ 42 w 45"/>
                <a:gd name="T9" fmla="*/ 17 h 34"/>
              </a:gdLst>
              <a:ahLst/>
              <a:cxnLst>
                <a:cxn ang="0">
                  <a:pos x="T0" y="T1"/>
                </a:cxn>
                <a:cxn ang="0">
                  <a:pos x="T2" y="T3"/>
                </a:cxn>
                <a:cxn ang="0">
                  <a:pos x="T4" y="T5"/>
                </a:cxn>
                <a:cxn ang="0">
                  <a:pos x="T6" y="T7"/>
                </a:cxn>
                <a:cxn ang="0">
                  <a:pos x="T8" y="T9"/>
                </a:cxn>
              </a:cxnLst>
              <a:rect l="0" t="0" r="r" b="b"/>
              <a:pathLst>
                <a:path w="45" h="34">
                  <a:moveTo>
                    <a:pt x="42" y="17"/>
                  </a:moveTo>
                  <a:cubicBezTo>
                    <a:pt x="45" y="8"/>
                    <a:pt x="39" y="0"/>
                    <a:pt x="28" y="0"/>
                  </a:cubicBezTo>
                  <a:cubicBezTo>
                    <a:pt x="17" y="0"/>
                    <a:pt x="6" y="8"/>
                    <a:pt x="3" y="17"/>
                  </a:cubicBezTo>
                  <a:cubicBezTo>
                    <a:pt x="0" y="26"/>
                    <a:pt x="6" y="34"/>
                    <a:pt x="17" y="34"/>
                  </a:cubicBezTo>
                  <a:cubicBezTo>
                    <a:pt x="28" y="34"/>
                    <a:pt x="39" y="26"/>
                    <a:pt x="42" y="17"/>
                  </a:cubicBezTo>
                  <a:close/>
                </a:path>
              </a:pathLst>
            </a:custGeom>
            <a:grpFill/>
            <a:ln>
              <a:noFill/>
            </a:ln>
          </p:spPr>
          <p:txBody>
            <a:bodyPr anchor="ctr"/>
            <a:lstStyle/>
            <a:p>
              <a:pPr algn="ctr"/>
              <a:endParaRPr/>
            </a:p>
          </p:txBody>
        </p:sp>
        <p:sp>
          <p:nvSpPr>
            <p:cNvPr id="960" name="ïṥlîdé">
              <a:extLst>
                <a:ext uri="{FF2B5EF4-FFF2-40B4-BE49-F238E27FC236}">
                  <a16:creationId xmlns:a16="http://schemas.microsoft.com/office/drawing/2014/main" id="{F34B35A4-3D03-4E32-8512-B05C5488A63E}"/>
                </a:ext>
              </a:extLst>
            </p:cNvPr>
            <p:cNvSpPr/>
            <p:nvPr/>
          </p:nvSpPr>
          <p:spPr bwMode="auto">
            <a:xfrm>
              <a:off x="2919557" y="4479659"/>
              <a:ext cx="165096" cy="123436"/>
            </a:xfrm>
            <a:custGeom>
              <a:avLst/>
              <a:gdLst>
                <a:gd name="T0" fmla="*/ 42 w 45"/>
                <a:gd name="T1" fmla="*/ 17 h 34"/>
                <a:gd name="T2" fmla="*/ 28 w 45"/>
                <a:gd name="T3" fmla="*/ 0 h 34"/>
                <a:gd name="T4" fmla="*/ 3 w 45"/>
                <a:gd name="T5" fmla="*/ 17 h 34"/>
                <a:gd name="T6" fmla="*/ 17 w 45"/>
                <a:gd name="T7" fmla="*/ 34 h 34"/>
                <a:gd name="T8" fmla="*/ 42 w 45"/>
                <a:gd name="T9" fmla="*/ 17 h 34"/>
              </a:gdLst>
              <a:ahLst/>
              <a:cxnLst>
                <a:cxn ang="0">
                  <a:pos x="T0" y="T1"/>
                </a:cxn>
                <a:cxn ang="0">
                  <a:pos x="T2" y="T3"/>
                </a:cxn>
                <a:cxn ang="0">
                  <a:pos x="T4" y="T5"/>
                </a:cxn>
                <a:cxn ang="0">
                  <a:pos x="T6" y="T7"/>
                </a:cxn>
                <a:cxn ang="0">
                  <a:pos x="T8" y="T9"/>
                </a:cxn>
              </a:cxnLst>
              <a:rect l="0" t="0" r="r" b="b"/>
              <a:pathLst>
                <a:path w="45" h="34">
                  <a:moveTo>
                    <a:pt x="42" y="17"/>
                  </a:moveTo>
                  <a:cubicBezTo>
                    <a:pt x="45" y="8"/>
                    <a:pt x="39" y="0"/>
                    <a:pt x="28" y="0"/>
                  </a:cubicBezTo>
                  <a:cubicBezTo>
                    <a:pt x="17" y="0"/>
                    <a:pt x="6" y="8"/>
                    <a:pt x="3" y="17"/>
                  </a:cubicBezTo>
                  <a:cubicBezTo>
                    <a:pt x="0" y="26"/>
                    <a:pt x="6" y="34"/>
                    <a:pt x="17" y="34"/>
                  </a:cubicBezTo>
                  <a:cubicBezTo>
                    <a:pt x="28" y="34"/>
                    <a:pt x="39" y="26"/>
                    <a:pt x="42" y="17"/>
                  </a:cubicBezTo>
                  <a:close/>
                </a:path>
              </a:pathLst>
            </a:custGeom>
            <a:grpFill/>
            <a:ln>
              <a:noFill/>
            </a:ln>
          </p:spPr>
          <p:txBody>
            <a:bodyPr anchor="ctr"/>
            <a:lstStyle/>
            <a:p>
              <a:pPr algn="ctr"/>
              <a:endParaRPr/>
            </a:p>
          </p:txBody>
        </p:sp>
        <p:sp>
          <p:nvSpPr>
            <p:cNvPr id="961" name="îşľiḑe">
              <a:extLst>
                <a:ext uri="{FF2B5EF4-FFF2-40B4-BE49-F238E27FC236}">
                  <a16:creationId xmlns:a16="http://schemas.microsoft.com/office/drawing/2014/main" id="{BDA104AF-489C-4DED-84E5-80788BDAD9D6}"/>
                </a:ext>
              </a:extLst>
            </p:cNvPr>
            <p:cNvSpPr/>
            <p:nvPr/>
          </p:nvSpPr>
          <p:spPr bwMode="auto">
            <a:xfrm>
              <a:off x="3095452" y="4479659"/>
              <a:ext cx="163552" cy="123436"/>
            </a:xfrm>
            <a:custGeom>
              <a:avLst/>
              <a:gdLst>
                <a:gd name="T0" fmla="*/ 43 w 45"/>
                <a:gd name="T1" fmla="*/ 17 h 34"/>
                <a:gd name="T2" fmla="*/ 28 w 45"/>
                <a:gd name="T3" fmla="*/ 0 h 34"/>
                <a:gd name="T4" fmla="*/ 3 w 45"/>
                <a:gd name="T5" fmla="*/ 17 h 34"/>
                <a:gd name="T6" fmla="*/ 18 w 45"/>
                <a:gd name="T7" fmla="*/ 34 h 34"/>
                <a:gd name="T8" fmla="*/ 43 w 45"/>
                <a:gd name="T9" fmla="*/ 17 h 34"/>
              </a:gdLst>
              <a:ahLst/>
              <a:cxnLst>
                <a:cxn ang="0">
                  <a:pos x="T0" y="T1"/>
                </a:cxn>
                <a:cxn ang="0">
                  <a:pos x="T2" y="T3"/>
                </a:cxn>
                <a:cxn ang="0">
                  <a:pos x="T4" y="T5"/>
                </a:cxn>
                <a:cxn ang="0">
                  <a:pos x="T6" y="T7"/>
                </a:cxn>
                <a:cxn ang="0">
                  <a:pos x="T8" y="T9"/>
                </a:cxn>
              </a:cxnLst>
              <a:rect l="0" t="0" r="r" b="b"/>
              <a:pathLst>
                <a:path w="45" h="34">
                  <a:moveTo>
                    <a:pt x="43" y="17"/>
                  </a:moveTo>
                  <a:cubicBezTo>
                    <a:pt x="45" y="8"/>
                    <a:pt x="39" y="0"/>
                    <a:pt x="28" y="0"/>
                  </a:cubicBezTo>
                  <a:cubicBezTo>
                    <a:pt x="17" y="0"/>
                    <a:pt x="6" y="8"/>
                    <a:pt x="3" y="17"/>
                  </a:cubicBezTo>
                  <a:cubicBezTo>
                    <a:pt x="0" y="26"/>
                    <a:pt x="7" y="34"/>
                    <a:pt x="18" y="34"/>
                  </a:cubicBezTo>
                  <a:cubicBezTo>
                    <a:pt x="29" y="34"/>
                    <a:pt x="40" y="26"/>
                    <a:pt x="43" y="17"/>
                  </a:cubicBezTo>
                  <a:close/>
                </a:path>
              </a:pathLst>
            </a:custGeom>
            <a:grpFill/>
            <a:ln>
              <a:noFill/>
            </a:ln>
          </p:spPr>
          <p:txBody>
            <a:bodyPr anchor="ctr"/>
            <a:lstStyle/>
            <a:p>
              <a:pPr algn="ctr"/>
              <a:endParaRPr/>
            </a:p>
          </p:txBody>
        </p:sp>
        <p:sp>
          <p:nvSpPr>
            <p:cNvPr id="962" name="íśḻiḋè">
              <a:extLst>
                <a:ext uri="{FF2B5EF4-FFF2-40B4-BE49-F238E27FC236}">
                  <a16:creationId xmlns:a16="http://schemas.microsoft.com/office/drawing/2014/main" id="{38359DD1-9912-44BC-BA0A-647422C23E49}"/>
                </a:ext>
              </a:extLst>
            </p:cNvPr>
            <p:cNvSpPr/>
            <p:nvPr/>
          </p:nvSpPr>
          <p:spPr bwMode="auto">
            <a:xfrm>
              <a:off x="3274434" y="4479659"/>
              <a:ext cx="160466" cy="123436"/>
            </a:xfrm>
            <a:custGeom>
              <a:avLst/>
              <a:gdLst>
                <a:gd name="T0" fmla="*/ 42 w 44"/>
                <a:gd name="T1" fmla="*/ 17 h 34"/>
                <a:gd name="T2" fmla="*/ 27 w 44"/>
                <a:gd name="T3" fmla="*/ 0 h 34"/>
                <a:gd name="T4" fmla="*/ 2 w 44"/>
                <a:gd name="T5" fmla="*/ 17 h 34"/>
                <a:gd name="T6" fmla="*/ 17 w 44"/>
                <a:gd name="T7" fmla="*/ 34 h 34"/>
                <a:gd name="T8" fmla="*/ 42 w 44"/>
                <a:gd name="T9" fmla="*/ 17 h 34"/>
              </a:gdLst>
              <a:ahLst/>
              <a:cxnLst>
                <a:cxn ang="0">
                  <a:pos x="T0" y="T1"/>
                </a:cxn>
                <a:cxn ang="0">
                  <a:pos x="T2" y="T3"/>
                </a:cxn>
                <a:cxn ang="0">
                  <a:pos x="T4" y="T5"/>
                </a:cxn>
                <a:cxn ang="0">
                  <a:pos x="T6" y="T7"/>
                </a:cxn>
                <a:cxn ang="0">
                  <a:pos x="T8" y="T9"/>
                </a:cxn>
              </a:cxnLst>
              <a:rect l="0" t="0" r="r" b="b"/>
              <a:pathLst>
                <a:path w="44" h="34">
                  <a:moveTo>
                    <a:pt x="42" y="17"/>
                  </a:moveTo>
                  <a:cubicBezTo>
                    <a:pt x="44" y="8"/>
                    <a:pt x="37" y="0"/>
                    <a:pt x="27" y="0"/>
                  </a:cubicBezTo>
                  <a:cubicBezTo>
                    <a:pt x="16" y="0"/>
                    <a:pt x="5" y="8"/>
                    <a:pt x="2" y="17"/>
                  </a:cubicBezTo>
                  <a:cubicBezTo>
                    <a:pt x="0" y="26"/>
                    <a:pt x="7" y="34"/>
                    <a:pt x="17" y="34"/>
                  </a:cubicBezTo>
                  <a:cubicBezTo>
                    <a:pt x="28" y="34"/>
                    <a:pt x="39" y="26"/>
                    <a:pt x="42" y="17"/>
                  </a:cubicBezTo>
                  <a:close/>
                </a:path>
              </a:pathLst>
            </a:custGeom>
            <a:grpFill/>
            <a:ln>
              <a:noFill/>
            </a:ln>
          </p:spPr>
          <p:txBody>
            <a:bodyPr anchor="ctr"/>
            <a:lstStyle/>
            <a:p>
              <a:pPr algn="ctr"/>
              <a:endParaRPr/>
            </a:p>
          </p:txBody>
        </p:sp>
        <p:sp>
          <p:nvSpPr>
            <p:cNvPr id="963" name="iš1ïḋe">
              <a:extLst>
                <a:ext uri="{FF2B5EF4-FFF2-40B4-BE49-F238E27FC236}">
                  <a16:creationId xmlns:a16="http://schemas.microsoft.com/office/drawing/2014/main" id="{14427C12-93A6-4D12-BA27-75D77F8D3221}"/>
                </a:ext>
              </a:extLst>
            </p:cNvPr>
            <p:cNvSpPr/>
            <p:nvPr/>
          </p:nvSpPr>
          <p:spPr bwMode="auto">
            <a:xfrm>
              <a:off x="3448788" y="4479659"/>
              <a:ext cx="160466" cy="123436"/>
            </a:xfrm>
            <a:custGeom>
              <a:avLst/>
              <a:gdLst>
                <a:gd name="T0" fmla="*/ 42 w 44"/>
                <a:gd name="T1" fmla="*/ 17 h 34"/>
                <a:gd name="T2" fmla="*/ 27 w 44"/>
                <a:gd name="T3" fmla="*/ 0 h 34"/>
                <a:gd name="T4" fmla="*/ 3 w 44"/>
                <a:gd name="T5" fmla="*/ 17 h 34"/>
                <a:gd name="T6" fmla="*/ 18 w 44"/>
                <a:gd name="T7" fmla="*/ 34 h 34"/>
                <a:gd name="T8" fmla="*/ 42 w 44"/>
                <a:gd name="T9" fmla="*/ 17 h 34"/>
              </a:gdLst>
              <a:ahLst/>
              <a:cxnLst>
                <a:cxn ang="0">
                  <a:pos x="T0" y="T1"/>
                </a:cxn>
                <a:cxn ang="0">
                  <a:pos x="T2" y="T3"/>
                </a:cxn>
                <a:cxn ang="0">
                  <a:pos x="T4" y="T5"/>
                </a:cxn>
                <a:cxn ang="0">
                  <a:pos x="T6" y="T7"/>
                </a:cxn>
                <a:cxn ang="0">
                  <a:pos x="T8" y="T9"/>
                </a:cxn>
              </a:cxnLst>
              <a:rect l="0" t="0" r="r" b="b"/>
              <a:pathLst>
                <a:path w="44" h="34">
                  <a:moveTo>
                    <a:pt x="42" y="17"/>
                  </a:moveTo>
                  <a:cubicBezTo>
                    <a:pt x="44" y="8"/>
                    <a:pt x="37" y="0"/>
                    <a:pt x="27" y="0"/>
                  </a:cubicBezTo>
                  <a:cubicBezTo>
                    <a:pt x="16" y="0"/>
                    <a:pt x="5" y="8"/>
                    <a:pt x="3" y="17"/>
                  </a:cubicBezTo>
                  <a:cubicBezTo>
                    <a:pt x="0" y="26"/>
                    <a:pt x="7" y="34"/>
                    <a:pt x="18" y="34"/>
                  </a:cubicBezTo>
                  <a:cubicBezTo>
                    <a:pt x="29" y="34"/>
                    <a:pt x="40" y="26"/>
                    <a:pt x="42" y="17"/>
                  </a:cubicBezTo>
                  <a:close/>
                </a:path>
              </a:pathLst>
            </a:custGeom>
            <a:grpFill/>
            <a:ln>
              <a:noFill/>
            </a:ln>
          </p:spPr>
          <p:txBody>
            <a:bodyPr anchor="ctr"/>
            <a:lstStyle/>
            <a:p>
              <a:pPr algn="ctr"/>
              <a:endParaRPr/>
            </a:p>
          </p:txBody>
        </p:sp>
        <p:sp>
          <p:nvSpPr>
            <p:cNvPr id="964" name="îşļïḍé">
              <a:extLst>
                <a:ext uri="{FF2B5EF4-FFF2-40B4-BE49-F238E27FC236}">
                  <a16:creationId xmlns:a16="http://schemas.microsoft.com/office/drawing/2014/main" id="{5E58BFE0-BCFA-4679-A8E6-5A21E0FEF00E}"/>
                </a:ext>
              </a:extLst>
            </p:cNvPr>
            <p:cNvSpPr/>
            <p:nvPr/>
          </p:nvSpPr>
          <p:spPr bwMode="auto">
            <a:xfrm>
              <a:off x="2689658" y="4629324"/>
              <a:ext cx="171268" cy="128065"/>
            </a:xfrm>
            <a:custGeom>
              <a:avLst/>
              <a:gdLst>
                <a:gd name="T0" fmla="*/ 44 w 47"/>
                <a:gd name="T1" fmla="*/ 17 h 35"/>
                <a:gd name="T2" fmla="*/ 29 w 47"/>
                <a:gd name="T3" fmla="*/ 0 h 35"/>
                <a:gd name="T4" fmla="*/ 4 w 47"/>
                <a:gd name="T5" fmla="*/ 17 h 35"/>
                <a:gd name="T6" fmla="*/ 18 w 47"/>
                <a:gd name="T7" fmla="*/ 35 h 35"/>
                <a:gd name="T8" fmla="*/ 44 w 47"/>
                <a:gd name="T9" fmla="*/ 17 h 35"/>
              </a:gdLst>
              <a:ahLst/>
              <a:cxnLst>
                <a:cxn ang="0">
                  <a:pos x="T0" y="T1"/>
                </a:cxn>
                <a:cxn ang="0">
                  <a:pos x="T2" y="T3"/>
                </a:cxn>
                <a:cxn ang="0">
                  <a:pos x="T4" y="T5"/>
                </a:cxn>
                <a:cxn ang="0">
                  <a:pos x="T6" y="T7"/>
                </a:cxn>
                <a:cxn ang="0">
                  <a:pos x="T8" y="T9"/>
                </a:cxn>
              </a:cxnLst>
              <a:rect l="0" t="0" r="r" b="b"/>
              <a:pathLst>
                <a:path w="47" h="35">
                  <a:moveTo>
                    <a:pt x="44" y="17"/>
                  </a:moveTo>
                  <a:cubicBezTo>
                    <a:pt x="47" y="8"/>
                    <a:pt x="40" y="0"/>
                    <a:pt x="29" y="0"/>
                  </a:cubicBezTo>
                  <a:cubicBezTo>
                    <a:pt x="18" y="0"/>
                    <a:pt x="7" y="8"/>
                    <a:pt x="4" y="17"/>
                  </a:cubicBezTo>
                  <a:cubicBezTo>
                    <a:pt x="0" y="27"/>
                    <a:pt x="7" y="35"/>
                    <a:pt x="18" y="35"/>
                  </a:cubicBezTo>
                  <a:cubicBezTo>
                    <a:pt x="29" y="35"/>
                    <a:pt x="41" y="27"/>
                    <a:pt x="44" y="17"/>
                  </a:cubicBezTo>
                  <a:close/>
                </a:path>
              </a:pathLst>
            </a:custGeom>
            <a:grpFill/>
            <a:ln>
              <a:noFill/>
            </a:ln>
          </p:spPr>
          <p:txBody>
            <a:bodyPr anchor="ctr"/>
            <a:lstStyle/>
            <a:p>
              <a:pPr algn="ctr"/>
              <a:endParaRPr/>
            </a:p>
          </p:txBody>
        </p:sp>
        <p:sp>
          <p:nvSpPr>
            <p:cNvPr id="965" name="ïŝlîḍè">
              <a:extLst>
                <a:ext uri="{FF2B5EF4-FFF2-40B4-BE49-F238E27FC236}">
                  <a16:creationId xmlns:a16="http://schemas.microsoft.com/office/drawing/2014/main" id="{D0627551-25E5-4A08-BD02-E807B9DDC098}"/>
                </a:ext>
              </a:extLst>
            </p:cNvPr>
            <p:cNvSpPr/>
            <p:nvPr/>
          </p:nvSpPr>
          <p:spPr bwMode="auto">
            <a:xfrm>
              <a:off x="2873268" y="4629324"/>
              <a:ext cx="166638" cy="128065"/>
            </a:xfrm>
            <a:custGeom>
              <a:avLst/>
              <a:gdLst>
                <a:gd name="T0" fmla="*/ 43 w 46"/>
                <a:gd name="T1" fmla="*/ 17 h 35"/>
                <a:gd name="T2" fmla="*/ 28 w 46"/>
                <a:gd name="T3" fmla="*/ 0 h 35"/>
                <a:gd name="T4" fmla="*/ 3 w 46"/>
                <a:gd name="T5" fmla="*/ 17 h 35"/>
                <a:gd name="T6" fmla="*/ 17 w 46"/>
                <a:gd name="T7" fmla="*/ 35 h 35"/>
                <a:gd name="T8" fmla="*/ 43 w 46"/>
                <a:gd name="T9" fmla="*/ 17 h 35"/>
              </a:gdLst>
              <a:ahLst/>
              <a:cxnLst>
                <a:cxn ang="0">
                  <a:pos x="T0" y="T1"/>
                </a:cxn>
                <a:cxn ang="0">
                  <a:pos x="T2" y="T3"/>
                </a:cxn>
                <a:cxn ang="0">
                  <a:pos x="T4" y="T5"/>
                </a:cxn>
                <a:cxn ang="0">
                  <a:pos x="T6" y="T7"/>
                </a:cxn>
                <a:cxn ang="0">
                  <a:pos x="T8" y="T9"/>
                </a:cxn>
              </a:cxnLst>
              <a:rect l="0" t="0" r="r" b="b"/>
              <a:pathLst>
                <a:path w="46" h="35">
                  <a:moveTo>
                    <a:pt x="43" y="17"/>
                  </a:moveTo>
                  <a:cubicBezTo>
                    <a:pt x="46" y="8"/>
                    <a:pt x="39" y="0"/>
                    <a:pt x="28" y="0"/>
                  </a:cubicBezTo>
                  <a:cubicBezTo>
                    <a:pt x="17" y="0"/>
                    <a:pt x="6" y="8"/>
                    <a:pt x="3" y="17"/>
                  </a:cubicBezTo>
                  <a:cubicBezTo>
                    <a:pt x="0" y="27"/>
                    <a:pt x="6" y="35"/>
                    <a:pt x="17" y="35"/>
                  </a:cubicBezTo>
                  <a:cubicBezTo>
                    <a:pt x="28" y="35"/>
                    <a:pt x="40" y="27"/>
                    <a:pt x="43" y="17"/>
                  </a:cubicBezTo>
                  <a:close/>
                </a:path>
              </a:pathLst>
            </a:custGeom>
            <a:grpFill/>
            <a:ln>
              <a:noFill/>
            </a:ln>
          </p:spPr>
          <p:txBody>
            <a:bodyPr anchor="ctr"/>
            <a:lstStyle/>
            <a:p>
              <a:pPr algn="ctr"/>
              <a:endParaRPr/>
            </a:p>
          </p:txBody>
        </p:sp>
        <p:sp>
          <p:nvSpPr>
            <p:cNvPr id="966" name="ïṩḻîḍê">
              <a:extLst>
                <a:ext uri="{FF2B5EF4-FFF2-40B4-BE49-F238E27FC236}">
                  <a16:creationId xmlns:a16="http://schemas.microsoft.com/office/drawing/2014/main" id="{4A9596AF-7DE5-44E7-ACA5-9C8E80040D57}"/>
                </a:ext>
              </a:extLst>
            </p:cNvPr>
            <p:cNvSpPr/>
            <p:nvPr/>
          </p:nvSpPr>
          <p:spPr bwMode="auto">
            <a:xfrm>
              <a:off x="3050707" y="4629324"/>
              <a:ext cx="165096" cy="128065"/>
            </a:xfrm>
            <a:custGeom>
              <a:avLst/>
              <a:gdLst>
                <a:gd name="T0" fmla="*/ 43 w 45"/>
                <a:gd name="T1" fmla="*/ 17 h 35"/>
                <a:gd name="T2" fmla="*/ 28 w 45"/>
                <a:gd name="T3" fmla="*/ 0 h 35"/>
                <a:gd name="T4" fmla="*/ 3 w 45"/>
                <a:gd name="T5" fmla="*/ 17 h 35"/>
                <a:gd name="T6" fmla="*/ 18 w 45"/>
                <a:gd name="T7" fmla="*/ 35 h 35"/>
                <a:gd name="T8" fmla="*/ 43 w 45"/>
                <a:gd name="T9" fmla="*/ 17 h 35"/>
              </a:gdLst>
              <a:ahLst/>
              <a:cxnLst>
                <a:cxn ang="0">
                  <a:pos x="T0" y="T1"/>
                </a:cxn>
                <a:cxn ang="0">
                  <a:pos x="T2" y="T3"/>
                </a:cxn>
                <a:cxn ang="0">
                  <a:pos x="T4" y="T5"/>
                </a:cxn>
                <a:cxn ang="0">
                  <a:pos x="T6" y="T7"/>
                </a:cxn>
                <a:cxn ang="0">
                  <a:pos x="T8" y="T9"/>
                </a:cxn>
              </a:cxnLst>
              <a:rect l="0" t="0" r="r" b="b"/>
              <a:pathLst>
                <a:path w="45" h="35">
                  <a:moveTo>
                    <a:pt x="43" y="17"/>
                  </a:moveTo>
                  <a:cubicBezTo>
                    <a:pt x="45" y="8"/>
                    <a:pt x="39" y="0"/>
                    <a:pt x="28" y="0"/>
                  </a:cubicBezTo>
                  <a:cubicBezTo>
                    <a:pt x="17" y="0"/>
                    <a:pt x="6" y="8"/>
                    <a:pt x="3" y="17"/>
                  </a:cubicBezTo>
                  <a:cubicBezTo>
                    <a:pt x="0" y="27"/>
                    <a:pt x="6" y="35"/>
                    <a:pt x="18" y="35"/>
                  </a:cubicBezTo>
                  <a:cubicBezTo>
                    <a:pt x="29" y="35"/>
                    <a:pt x="40" y="27"/>
                    <a:pt x="43" y="17"/>
                  </a:cubicBezTo>
                  <a:close/>
                </a:path>
              </a:pathLst>
            </a:custGeom>
            <a:grpFill/>
            <a:ln>
              <a:noFill/>
            </a:ln>
          </p:spPr>
          <p:txBody>
            <a:bodyPr anchor="ctr"/>
            <a:lstStyle/>
            <a:p>
              <a:pPr algn="ctr"/>
              <a:endParaRPr/>
            </a:p>
          </p:txBody>
        </p:sp>
        <p:sp>
          <p:nvSpPr>
            <p:cNvPr id="967" name="iś1îḑé">
              <a:extLst>
                <a:ext uri="{FF2B5EF4-FFF2-40B4-BE49-F238E27FC236}">
                  <a16:creationId xmlns:a16="http://schemas.microsoft.com/office/drawing/2014/main" id="{9FD50858-229C-4720-A873-B64E69CDF324}"/>
                </a:ext>
              </a:extLst>
            </p:cNvPr>
            <p:cNvSpPr/>
            <p:nvPr/>
          </p:nvSpPr>
          <p:spPr bwMode="auto">
            <a:xfrm>
              <a:off x="3229689" y="4629324"/>
              <a:ext cx="165096" cy="128065"/>
            </a:xfrm>
            <a:custGeom>
              <a:avLst/>
              <a:gdLst>
                <a:gd name="T0" fmla="*/ 43 w 45"/>
                <a:gd name="T1" fmla="*/ 17 h 35"/>
                <a:gd name="T2" fmla="*/ 27 w 45"/>
                <a:gd name="T3" fmla="*/ 0 h 35"/>
                <a:gd name="T4" fmla="*/ 3 w 45"/>
                <a:gd name="T5" fmla="*/ 17 h 35"/>
                <a:gd name="T6" fmla="*/ 18 w 45"/>
                <a:gd name="T7" fmla="*/ 35 h 35"/>
                <a:gd name="T8" fmla="*/ 43 w 45"/>
                <a:gd name="T9" fmla="*/ 17 h 35"/>
              </a:gdLst>
              <a:ahLst/>
              <a:cxnLst>
                <a:cxn ang="0">
                  <a:pos x="T0" y="T1"/>
                </a:cxn>
                <a:cxn ang="0">
                  <a:pos x="T2" y="T3"/>
                </a:cxn>
                <a:cxn ang="0">
                  <a:pos x="T4" y="T5"/>
                </a:cxn>
                <a:cxn ang="0">
                  <a:pos x="T6" y="T7"/>
                </a:cxn>
                <a:cxn ang="0">
                  <a:pos x="T8" y="T9"/>
                </a:cxn>
              </a:cxnLst>
              <a:rect l="0" t="0" r="r" b="b"/>
              <a:pathLst>
                <a:path w="45" h="35">
                  <a:moveTo>
                    <a:pt x="43" y="17"/>
                  </a:moveTo>
                  <a:cubicBezTo>
                    <a:pt x="45" y="8"/>
                    <a:pt x="38" y="0"/>
                    <a:pt x="27" y="0"/>
                  </a:cubicBezTo>
                  <a:cubicBezTo>
                    <a:pt x="16" y="0"/>
                    <a:pt x="5" y="8"/>
                    <a:pt x="3" y="17"/>
                  </a:cubicBezTo>
                  <a:cubicBezTo>
                    <a:pt x="0" y="27"/>
                    <a:pt x="7" y="35"/>
                    <a:pt x="18" y="35"/>
                  </a:cubicBezTo>
                  <a:cubicBezTo>
                    <a:pt x="29" y="35"/>
                    <a:pt x="40" y="27"/>
                    <a:pt x="43" y="17"/>
                  </a:cubicBezTo>
                  <a:close/>
                </a:path>
              </a:pathLst>
            </a:custGeom>
            <a:grpFill/>
            <a:ln>
              <a:noFill/>
            </a:ln>
          </p:spPr>
          <p:txBody>
            <a:bodyPr anchor="ctr"/>
            <a:lstStyle/>
            <a:p>
              <a:pPr algn="ctr"/>
              <a:endParaRPr/>
            </a:p>
          </p:txBody>
        </p:sp>
        <p:sp>
          <p:nvSpPr>
            <p:cNvPr id="968" name="ï$ḷîḓe">
              <a:extLst>
                <a:ext uri="{FF2B5EF4-FFF2-40B4-BE49-F238E27FC236}">
                  <a16:creationId xmlns:a16="http://schemas.microsoft.com/office/drawing/2014/main" id="{CF392AB0-E318-4EAD-89A4-450F8836362F}"/>
                </a:ext>
              </a:extLst>
            </p:cNvPr>
            <p:cNvSpPr/>
            <p:nvPr/>
          </p:nvSpPr>
          <p:spPr bwMode="auto">
            <a:xfrm>
              <a:off x="2456673" y="4783619"/>
              <a:ext cx="171268" cy="131151"/>
            </a:xfrm>
            <a:custGeom>
              <a:avLst/>
              <a:gdLst>
                <a:gd name="T0" fmla="*/ 44 w 47"/>
                <a:gd name="T1" fmla="*/ 18 h 36"/>
                <a:gd name="T2" fmla="*/ 30 w 47"/>
                <a:gd name="T3" fmla="*/ 0 h 36"/>
                <a:gd name="T4" fmla="*/ 3 w 47"/>
                <a:gd name="T5" fmla="*/ 18 h 36"/>
                <a:gd name="T6" fmla="*/ 17 w 47"/>
                <a:gd name="T7" fmla="*/ 36 h 36"/>
                <a:gd name="T8" fmla="*/ 44 w 47"/>
                <a:gd name="T9" fmla="*/ 18 h 36"/>
              </a:gdLst>
              <a:ahLst/>
              <a:cxnLst>
                <a:cxn ang="0">
                  <a:pos x="T0" y="T1"/>
                </a:cxn>
                <a:cxn ang="0">
                  <a:pos x="T2" y="T3"/>
                </a:cxn>
                <a:cxn ang="0">
                  <a:pos x="T4" y="T5"/>
                </a:cxn>
                <a:cxn ang="0">
                  <a:pos x="T6" y="T7"/>
                </a:cxn>
                <a:cxn ang="0">
                  <a:pos x="T8" y="T9"/>
                </a:cxn>
              </a:cxnLst>
              <a:rect l="0" t="0" r="r" b="b"/>
              <a:pathLst>
                <a:path w="47" h="36">
                  <a:moveTo>
                    <a:pt x="44" y="18"/>
                  </a:moveTo>
                  <a:cubicBezTo>
                    <a:pt x="47" y="8"/>
                    <a:pt x="41" y="0"/>
                    <a:pt x="30" y="0"/>
                  </a:cubicBezTo>
                  <a:cubicBezTo>
                    <a:pt x="19" y="0"/>
                    <a:pt x="7" y="8"/>
                    <a:pt x="3" y="18"/>
                  </a:cubicBezTo>
                  <a:cubicBezTo>
                    <a:pt x="0" y="28"/>
                    <a:pt x="6" y="36"/>
                    <a:pt x="17" y="36"/>
                  </a:cubicBezTo>
                  <a:cubicBezTo>
                    <a:pt x="28" y="36"/>
                    <a:pt x="40" y="28"/>
                    <a:pt x="44" y="18"/>
                  </a:cubicBezTo>
                  <a:close/>
                </a:path>
              </a:pathLst>
            </a:custGeom>
            <a:grpFill/>
            <a:ln>
              <a:noFill/>
            </a:ln>
          </p:spPr>
          <p:txBody>
            <a:bodyPr anchor="ctr"/>
            <a:lstStyle/>
            <a:p>
              <a:pPr algn="ctr"/>
              <a:endParaRPr/>
            </a:p>
          </p:txBody>
        </p:sp>
        <p:sp>
          <p:nvSpPr>
            <p:cNvPr id="969" name="işliďe">
              <a:extLst>
                <a:ext uri="{FF2B5EF4-FFF2-40B4-BE49-F238E27FC236}">
                  <a16:creationId xmlns:a16="http://schemas.microsoft.com/office/drawing/2014/main" id="{82CA1F86-DDFA-4638-BA63-27EFFD373550}"/>
                </a:ext>
              </a:extLst>
            </p:cNvPr>
            <p:cNvSpPr/>
            <p:nvPr/>
          </p:nvSpPr>
          <p:spPr bwMode="auto">
            <a:xfrm>
              <a:off x="2638740" y="4783619"/>
              <a:ext cx="171268" cy="131151"/>
            </a:xfrm>
            <a:custGeom>
              <a:avLst/>
              <a:gdLst>
                <a:gd name="T0" fmla="*/ 44 w 47"/>
                <a:gd name="T1" fmla="*/ 18 h 36"/>
                <a:gd name="T2" fmla="*/ 29 w 47"/>
                <a:gd name="T3" fmla="*/ 0 h 36"/>
                <a:gd name="T4" fmla="*/ 3 w 47"/>
                <a:gd name="T5" fmla="*/ 18 h 36"/>
                <a:gd name="T6" fmla="*/ 17 w 47"/>
                <a:gd name="T7" fmla="*/ 36 h 36"/>
                <a:gd name="T8" fmla="*/ 44 w 47"/>
                <a:gd name="T9" fmla="*/ 18 h 36"/>
              </a:gdLst>
              <a:ahLst/>
              <a:cxnLst>
                <a:cxn ang="0">
                  <a:pos x="T0" y="T1"/>
                </a:cxn>
                <a:cxn ang="0">
                  <a:pos x="T2" y="T3"/>
                </a:cxn>
                <a:cxn ang="0">
                  <a:pos x="T4" y="T5"/>
                </a:cxn>
                <a:cxn ang="0">
                  <a:pos x="T6" y="T7"/>
                </a:cxn>
                <a:cxn ang="0">
                  <a:pos x="T8" y="T9"/>
                </a:cxn>
              </a:cxnLst>
              <a:rect l="0" t="0" r="r" b="b"/>
              <a:pathLst>
                <a:path w="47" h="36">
                  <a:moveTo>
                    <a:pt x="44" y="18"/>
                  </a:moveTo>
                  <a:cubicBezTo>
                    <a:pt x="47" y="8"/>
                    <a:pt x="40" y="0"/>
                    <a:pt x="29" y="0"/>
                  </a:cubicBezTo>
                  <a:cubicBezTo>
                    <a:pt x="18" y="0"/>
                    <a:pt x="6" y="8"/>
                    <a:pt x="3" y="18"/>
                  </a:cubicBezTo>
                  <a:cubicBezTo>
                    <a:pt x="0" y="28"/>
                    <a:pt x="6" y="36"/>
                    <a:pt x="17" y="36"/>
                  </a:cubicBezTo>
                  <a:cubicBezTo>
                    <a:pt x="29" y="36"/>
                    <a:pt x="41" y="28"/>
                    <a:pt x="44" y="18"/>
                  </a:cubicBezTo>
                  <a:close/>
                </a:path>
              </a:pathLst>
            </a:custGeom>
            <a:grpFill/>
            <a:ln>
              <a:noFill/>
            </a:ln>
          </p:spPr>
          <p:txBody>
            <a:bodyPr anchor="ctr"/>
            <a:lstStyle/>
            <a:p>
              <a:pPr algn="ctr"/>
              <a:endParaRPr/>
            </a:p>
          </p:txBody>
        </p:sp>
        <p:sp>
          <p:nvSpPr>
            <p:cNvPr id="970" name="išľîḋê">
              <a:extLst>
                <a:ext uri="{FF2B5EF4-FFF2-40B4-BE49-F238E27FC236}">
                  <a16:creationId xmlns:a16="http://schemas.microsoft.com/office/drawing/2014/main" id="{EC89AFF1-CA11-4C25-B7D3-F72B91EEFE4F}"/>
                </a:ext>
              </a:extLst>
            </p:cNvPr>
            <p:cNvSpPr/>
            <p:nvPr/>
          </p:nvSpPr>
          <p:spPr bwMode="auto">
            <a:xfrm>
              <a:off x="2820808" y="4783619"/>
              <a:ext cx="172810" cy="131151"/>
            </a:xfrm>
            <a:custGeom>
              <a:avLst/>
              <a:gdLst>
                <a:gd name="T0" fmla="*/ 44 w 47"/>
                <a:gd name="T1" fmla="*/ 18 h 36"/>
                <a:gd name="T2" fmla="*/ 29 w 47"/>
                <a:gd name="T3" fmla="*/ 0 h 36"/>
                <a:gd name="T4" fmla="*/ 3 w 47"/>
                <a:gd name="T5" fmla="*/ 18 h 36"/>
                <a:gd name="T6" fmla="*/ 18 w 47"/>
                <a:gd name="T7" fmla="*/ 36 h 36"/>
                <a:gd name="T8" fmla="*/ 44 w 47"/>
                <a:gd name="T9" fmla="*/ 18 h 36"/>
              </a:gdLst>
              <a:ahLst/>
              <a:cxnLst>
                <a:cxn ang="0">
                  <a:pos x="T0" y="T1"/>
                </a:cxn>
                <a:cxn ang="0">
                  <a:pos x="T2" y="T3"/>
                </a:cxn>
                <a:cxn ang="0">
                  <a:pos x="T4" y="T5"/>
                </a:cxn>
                <a:cxn ang="0">
                  <a:pos x="T6" y="T7"/>
                </a:cxn>
                <a:cxn ang="0">
                  <a:pos x="T8" y="T9"/>
                </a:cxn>
              </a:cxnLst>
              <a:rect l="0" t="0" r="r" b="b"/>
              <a:pathLst>
                <a:path w="47" h="36">
                  <a:moveTo>
                    <a:pt x="44" y="18"/>
                  </a:moveTo>
                  <a:cubicBezTo>
                    <a:pt x="47" y="8"/>
                    <a:pt x="40" y="0"/>
                    <a:pt x="29" y="0"/>
                  </a:cubicBezTo>
                  <a:cubicBezTo>
                    <a:pt x="18" y="0"/>
                    <a:pt x="6" y="8"/>
                    <a:pt x="3" y="18"/>
                  </a:cubicBezTo>
                  <a:cubicBezTo>
                    <a:pt x="0" y="28"/>
                    <a:pt x="6" y="36"/>
                    <a:pt x="18" y="36"/>
                  </a:cubicBezTo>
                  <a:cubicBezTo>
                    <a:pt x="29" y="36"/>
                    <a:pt x="41" y="28"/>
                    <a:pt x="44" y="18"/>
                  </a:cubicBezTo>
                  <a:close/>
                </a:path>
              </a:pathLst>
            </a:custGeom>
            <a:grpFill/>
            <a:ln>
              <a:noFill/>
            </a:ln>
          </p:spPr>
          <p:txBody>
            <a:bodyPr anchor="ctr"/>
            <a:lstStyle/>
            <a:p>
              <a:pPr algn="ctr"/>
              <a:endParaRPr/>
            </a:p>
          </p:txBody>
        </p:sp>
        <p:sp>
          <p:nvSpPr>
            <p:cNvPr id="971" name="ïṣḻîḍê">
              <a:extLst>
                <a:ext uri="{FF2B5EF4-FFF2-40B4-BE49-F238E27FC236}">
                  <a16:creationId xmlns:a16="http://schemas.microsoft.com/office/drawing/2014/main" id="{43D75BE9-7B19-4027-BB9D-67E09C467182}"/>
                </a:ext>
              </a:extLst>
            </p:cNvPr>
            <p:cNvSpPr/>
            <p:nvPr/>
          </p:nvSpPr>
          <p:spPr bwMode="auto">
            <a:xfrm>
              <a:off x="3004419" y="4783619"/>
              <a:ext cx="166638" cy="131151"/>
            </a:xfrm>
            <a:custGeom>
              <a:avLst/>
              <a:gdLst>
                <a:gd name="T0" fmla="*/ 43 w 46"/>
                <a:gd name="T1" fmla="*/ 18 h 36"/>
                <a:gd name="T2" fmla="*/ 28 w 46"/>
                <a:gd name="T3" fmla="*/ 0 h 36"/>
                <a:gd name="T4" fmla="*/ 3 w 46"/>
                <a:gd name="T5" fmla="*/ 18 h 36"/>
                <a:gd name="T6" fmla="*/ 18 w 46"/>
                <a:gd name="T7" fmla="*/ 36 h 36"/>
                <a:gd name="T8" fmla="*/ 43 w 46"/>
                <a:gd name="T9" fmla="*/ 18 h 36"/>
              </a:gdLst>
              <a:ahLst/>
              <a:cxnLst>
                <a:cxn ang="0">
                  <a:pos x="T0" y="T1"/>
                </a:cxn>
                <a:cxn ang="0">
                  <a:pos x="T2" y="T3"/>
                </a:cxn>
                <a:cxn ang="0">
                  <a:pos x="T4" y="T5"/>
                </a:cxn>
                <a:cxn ang="0">
                  <a:pos x="T6" y="T7"/>
                </a:cxn>
                <a:cxn ang="0">
                  <a:pos x="T8" y="T9"/>
                </a:cxn>
              </a:cxnLst>
              <a:rect l="0" t="0" r="r" b="b"/>
              <a:pathLst>
                <a:path w="46" h="36">
                  <a:moveTo>
                    <a:pt x="43" y="18"/>
                  </a:moveTo>
                  <a:cubicBezTo>
                    <a:pt x="46" y="8"/>
                    <a:pt x="39" y="0"/>
                    <a:pt x="28" y="0"/>
                  </a:cubicBezTo>
                  <a:cubicBezTo>
                    <a:pt x="17" y="0"/>
                    <a:pt x="6" y="8"/>
                    <a:pt x="3" y="18"/>
                  </a:cubicBezTo>
                  <a:cubicBezTo>
                    <a:pt x="0" y="28"/>
                    <a:pt x="7" y="36"/>
                    <a:pt x="18" y="36"/>
                  </a:cubicBezTo>
                  <a:cubicBezTo>
                    <a:pt x="29" y="36"/>
                    <a:pt x="41" y="28"/>
                    <a:pt x="43" y="18"/>
                  </a:cubicBezTo>
                  <a:close/>
                </a:path>
              </a:pathLst>
            </a:custGeom>
            <a:grpFill/>
            <a:ln>
              <a:noFill/>
            </a:ln>
          </p:spPr>
          <p:txBody>
            <a:bodyPr anchor="ctr"/>
            <a:lstStyle/>
            <a:p>
              <a:pPr algn="ctr"/>
              <a:endParaRPr/>
            </a:p>
          </p:txBody>
        </p:sp>
        <p:sp>
          <p:nvSpPr>
            <p:cNvPr id="972" name="îṣľíḓê">
              <a:extLst>
                <a:ext uri="{FF2B5EF4-FFF2-40B4-BE49-F238E27FC236}">
                  <a16:creationId xmlns:a16="http://schemas.microsoft.com/office/drawing/2014/main" id="{B1CA8B05-D5A9-45F5-87F8-FE58174FA1E3}"/>
                </a:ext>
              </a:extLst>
            </p:cNvPr>
            <p:cNvSpPr/>
            <p:nvPr/>
          </p:nvSpPr>
          <p:spPr bwMode="auto">
            <a:xfrm>
              <a:off x="2398041" y="4944086"/>
              <a:ext cx="175896" cy="134237"/>
            </a:xfrm>
            <a:custGeom>
              <a:avLst/>
              <a:gdLst>
                <a:gd name="T0" fmla="*/ 45 w 48"/>
                <a:gd name="T1" fmla="*/ 18 h 37"/>
                <a:gd name="T2" fmla="*/ 30 w 48"/>
                <a:gd name="T3" fmla="*/ 0 h 37"/>
                <a:gd name="T4" fmla="*/ 3 w 48"/>
                <a:gd name="T5" fmla="*/ 18 h 37"/>
                <a:gd name="T6" fmla="*/ 17 w 48"/>
                <a:gd name="T7" fmla="*/ 37 h 37"/>
                <a:gd name="T8" fmla="*/ 45 w 48"/>
                <a:gd name="T9" fmla="*/ 18 h 37"/>
              </a:gdLst>
              <a:ahLst/>
              <a:cxnLst>
                <a:cxn ang="0">
                  <a:pos x="T0" y="T1"/>
                </a:cxn>
                <a:cxn ang="0">
                  <a:pos x="T2" y="T3"/>
                </a:cxn>
                <a:cxn ang="0">
                  <a:pos x="T4" y="T5"/>
                </a:cxn>
                <a:cxn ang="0">
                  <a:pos x="T6" y="T7"/>
                </a:cxn>
                <a:cxn ang="0">
                  <a:pos x="T8" y="T9"/>
                </a:cxn>
              </a:cxnLst>
              <a:rect l="0" t="0" r="r" b="b"/>
              <a:pathLst>
                <a:path w="48" h="37">
                  <a:moveTo>
                    <a:pt x="45" y="18"/>
                  </a:moveTo>
                  <a:cubicBezTo>
                    <a:pt x="48" y="8"/>
                    <a:pt x="42" y="0"/>
                    <a:pt x="30" y="0"/>
                  </a:cubicBezTo>
                  <a:cubicBezTo>
                    <a:pt x="19" y="0"/>
                    <a:pt x="7" y="8"/>
                    <a:pt x="3" y="18"/>
                  </a:cubicBezTo>
                  <a:cubicBezTo>
                    <a:pt x="0" y="29"/>
                    <a:pt x="6" y="37"/>
                    <a:pt x="17" y="37"/>
                  </a:cubicBezTo>
                  <a:cubicBezTo>
                    <a:pt x="29" y="37"/>
                    <a:pt x="41" y="29"/>
                    <a:pt x="45" y="18"/>
                  </a:cubicBezTo>
                  <a:close/>
                </a:path>
              </a:pathLst>
            </a:custGeom>
            <a:grpFill/>
            <a:ln>
              <a:noFill/>
            </a:ln>
          </p:spPr>
          <p:txBody>
            <a:bodyPr anchor="ctr"/>
            <a:lstStyle/>
            <a:p>
              <a:pPr algn="ctr"/>
              <a:endParaRPr/>
            </a:p>
          </p:txBody>
        </p:sp>
        <p:sp>
          <p:nvSpPr>
            <p:cNvPr id="973" name="ïşľïďe">
              <a:extLst>
                <a:ext uri="{FF2B5EF4-FFF2-40B4-BE49-F238E27FC236}">
                  <a16:creationId xmlns:a16="http://schemas.microsoft.com/office/drawing/2014/main" id="{4EC2001D-CEE8-4173-9AA1-F7EF1BF5BBA7}"/>
                </a:ext>
              </a:extLst>
            </p:cNvPr>
            <p:cNvSpPr/>
            <p:nvPr/>
          </p:nvSpPr>
          <p:spPr bwMode="auto">
            <a:xfrm>
              <a:off x="2580108" y="4944086"/>
              <a:ext cx="178982" cy="134237"/>
            </a:xfrm>
            <a:custGeom>
              <a:avLst/>
              <a:gdLst>
                <a:gd name="T0" fmla="*/ 45 w 49"/>
                <a:gd name="T1" fmla="*/ 18 h 37"/>
                <a:gd name="T2" fmla="*/ 31 w 49"/>
                <a:gd name="T3" fmla="*/ 0 h 37"/>
                <a:gd name="T4" fmla="*/ 4 w 49"/>
                <a:gd name="T5" fmla="*/ 18 h 37"/>
                <a:gd name="T6" fmla="*/ 18 w 49"/>
                <a:gd name="T7" fmla="*/ 37 h 37"/>
                <a:gd name="T8" fmla="*/ 45 w 49"/>
                <a:gd name="T9" fmla="*/ 18 h 37"/>
              </a:gdLst>
              <a:ahLst/>
              <a:cxnLst>
                <a:cxn ang="0">
                  <a:pos x="T0" y="T1"/>
                </a:cxn>
                <a:cxn ang="0">
                  <a:pos x="T2" y="T3"/>
                </a:cxn>
                <a:cxn ang="0">
                  <a:pos x="T4" y="T5"/>
                </a:cxn>
                <a:cxn ang="0">
                  <a:pos x="T6" y="T7"/>
                </a:cxn>
                <a:cxn ang="0">
                  <a:pos x="T8" y="T9"/>
                </a:cxn>
              </a:cxnLst>
              <a:rect l="0" t="0" r="r" b="b"/>
              <a:pathLst>
                <a:path w="49" h="37">
                  <a:moveTo>
                    <a:pt x="45" y="18"/>
                  </a:moveTo>
                  <a:cubicBezTo>
                    <a:pt x="49" y="8"/>
                    <a:pt x="42" y="0"/>
                    <a:pt x="31" y="0"/>
                  </a:cubicBezTo>
                  <a:cubicBezTo>
                    <a:pt x="19" y="0"/>
                    <a:pt x="7" y="8"/>
                    <a:pt x="4" y="18"/>
                  </a:cubicBezTo>
                  <a:cubicBezTo>
                    <a:pt x="0" y="29"/>
                    <a:pt x="7" y="37"/>
                    <a:pt x="18" y="37"/>
                  </a:cubicBezTo>
                  <a:cubicBezTo>
                    <a:pt x="30" y="37"/>
                    <a:pt x="42" y="29"/>
                    <a:pt x="45" y="18"/>
                  </a:cubicBezTo>
                  <a:close/>
                </a:path>
              </a:pathLst>
            </a:custGeom>
            <a:grpFill/>
            <a:ln>
              <a:noFill/>
            </a:ln>
          </p:spPr>
          <p:txBody>
            <a:bodyPr anchor="ctr"/>
            <a:lstStyle/>
            <a:p>
              <a:pPr algn="ctr"/>
              <a:endParaRPr/>
            </a:p>
          </p:txBody>
        </p:sp>
        <p:sp>
          <p:nvSpPr>
            <p:cNvPr id="974" name="ï$ḻiḑè">
              <a:extLst>
                <a:ext uri="{FF2B5EF4-FFF2-40B4-BE49-F238E27FC236}">
                  <a16:creationId xmlns:a16="http://schemas.microsoft.com/office/drawing/2014/main" id="{1E169298-D0D4-42EB-97F2-693FC0F12D35}"/>
                </a:ext>
              </a:extLst>
            </p:cNvPr>
            <p:cNvSpPr/>
            <p:nvPr/>
          </p:nvSpPr>
          <p:spPr bwMode="auto">
            <a:xfrm>
              <a:off x="2766805" y="4944086"/>
              <a:ext cx="174353" cy="134237"/>
            </a:xfrm>
            <a:custGeom>
              <a:avLst/>
              <a:gdLst>
                <a:gd name="T0" fmla="*/ 45 w 48"/>
                <a:gd name="T1" fmla="*/ 18 h 37"/>
                <a:gd name="T2" fmla="*/ 30 w 48"/>
                <a:gd name="T3" fmla="*/ 0 h 37"/>
                <a:gd name="T4" fmla="*/ 4 w 48"/>
                <a:gd name="T5" fmla="*/ 18 h 37"/>
                <a:gd name="T6" fmla="*/ 19 w 48"/>
                <a:gd name="T7" fmla="*/ 37 h 37"/>
                <a:gd name="T8" fmla="*/ 45 w 48"/>
                <a:gd name="T9" fmla="*/ 18 h 37"/>
              </a:gdLst>
              <a:ahLst/>
              <a:cxnLst>
                <a:cxn ang="0">
                  <a:pos x="T0" y="T1"/>
                </a:cxn>
                <a:cxn ang="0">
                  <a:pos x="T2" y="T3"/>
                </a:cxn>
                <a:cxn ang="0">
                  <a:pos x="T4" y="T5"/>
                </a:cxn>
                <a:cxn ang="0">
                  <a:pos x="T6" y="T7"/>
                </a:cxn>
                <a:cxn ang="0">
                  <a:pos x="T8" y="T9"/>
                </a:cxn>
              </a:cxnLst>
              <a:rect l="0" t="0" r="r" b="b"/>
              <a:pathLst>
                <a:path w="48" h="37">
                  <a:moveTo>
                    <a:pt x="45" y="18"/>
                  </a:moveTo>
                  <a:cubicBezTo>
                    <a:pt x="48" y="8"/>
                    <a:pt x="41" y="0"/>
                    <a:pt x="30" y="0"/>
                  </a:cubicBezTo>
                  <a:cubicBezTo>
                    <a:pt x="19" y="0"/>
                    <a:pt x="7" y="8"/>
                    <a:pt x="4" y="18"/>
                  </a:cubicBezTo>
                  <a:cubicBezTo>
                    <a:pt x="0" y="29"/>
                    <a:pt x="7" y="37"/>
                    <a:pt x="19" y="37"/>
                  </a:cubicBezTo>
                  <a:cubicBezTo>
                    <a:pt x="30" y="37"/>
                    <a:pt x="42" y="29"/>
                    <a:pt x="45" y="18"/>
                  </a:cubicBezTo>
                  <a:close/>
                </a:path>
              </a:pathLst>
            </a:custGeom>
            <a:grpFill/>
            <a:ln>
              <a:noFill/>
            </a:ln>
          </p:spPr>
          <p:txBody>
            <a:bodyPr anchor="ctr"/>
            <a:lstStyle/>
            <a:p>
              <a:pPr algn="ctr"/>
              <a:endParaRPr/>
            </a:p>
          </p:txBody>
        </p:sp>
        <p:sp>
          <p:nvSpPr>
            <p:cNvPr id="975" name="iṣľïḑé">
              <a:extLst>
                <a:ext uri="{FF2B5EF4-FFF2-40B4-BE49-F238E27FC236}">
                  <a16:creationId xmlns:a16="http://schemas.microsoft.com/office/drawing/2014/main" id="{F6B0ADA7-5CE9-48BA-8F95-B82BA6C0BA6F}"/>
                </a:ext>
              </a:extLst>
            </p:cNvPr>
            <p:cNvSpPr/>
            <p:nvPr/>
          </p:nvSpPr>
          <p:spPr bwMode="auto">
            <a:xfrm>
              <a:off x="2336323" y="5107638"/>
              <a:ext cx="178982" cy="138865"/>
            </a:xfrm>
            <a:custGeom>
              <a:avLst/>
              <a:gdLst>
                <a:gd name="T0" fmla="*/ 46 w 49"/>
                <a:gd name="T1" fmla="*/ 19 h 38"/>
                <a:gd name="T2" fmla="*/ 31 w 49"/>
                <a:gd name="T3" fmla="*/ 0 h 38"/>
                <a:gd name="T4" fmla="*/ 4 w 49"/>
                <a:gd name="T5" fmla="*/ 19 h 38"/>
                <a:gd name="T6" fmla="*/ 18 w 49"/>
                <a:gd name="T7" fmla="*/ 38 h 38"/>
                <a:gd name="T8" fmla="*/ 46 w 49"/>
                <a:gd name="T9" fmla="*/ 19 h 38"/>
              </a:gdLst>
              <a:ahLst/>
              <a:cxnLst>
                <a:cxn ang="0">
                  <a:pos x="T0" y="T1"/>
                </a:cxn>
                <a:cxn ang="0">
                  <a:pos x="T2" y="T3"/>
                </a:cxn>
                <a:cxn ang="0">
                  <a:pos x="T4" y="T5"/>
                </a:cxn>
                <a:cxn ang="0">
                  <a:pos x="T6" y="T7"/>
                </a:cxn>
                <a:cxn ang="0">
                  <a:pos x="T8" y="T9"/>
                </a:cxn>
              </a:cxnLst>
              <a:rect l="0" t="0" r="r" b="b"/>
              <a:pathLst>
                <a:path w="49" h="38">
                  <a:moveTo>
                    <a:pt x="46" y="19"/>
                  </a:moveTo>
                  <a:cubicBezTo>
                    <a:pt x="49" y="9"/>
                    <a:pt x="43" y="0"/>
                    <a:pt x="31" y="0"/>
                  </a:cubicBezTo>
                  <a:cubicBezTo>
                    <a:pt x="20" y="0"/>
                    <a:pt x="7" y="9"/>
                    <a:pt x="4" y="19"/>
                  </a:cubicBezTo>
                  <a:cubicBezTo>
                    <a:pt x="0" y="30"/>
                    <a:pt x="6" y="38"/>
                    <a:pt x="18" y="38"/>
                  </a:cubicBezTo>
                  <a:cubicBezTo>
                    <a:pt x="30" y="38"/>
                    <a:pt x="42" y="30"/>
                    <a:pt x="46" y="19"/>
                  </a:cubicBezTo>
                  <a:close/>
                </a:path>
              </a:pathLst>
            </a:custGeom>
            <a:grpFill/>
            <a:ln>
              <a:noFill/>
            </a:ln>
          </p:spPr>
          <p:txBody>
            <a:bodyPr anchor="ctr"/>
            <a:lstStyle/>
            <a:p>
              <a:pPr algn="ctr"/>
              <a:endParaRPr/>
            </a:p>
          </p:txBody>
        </p:sp>
        <p:sp>
          <p:nvSpPr>
            <p:cNvPr id="976" name="íṥ1iḓê">
              <a:extLst>
                <a:ext uri="{FF2B5EF4-FFF2-40B4-BE49-F238E27FC236}">
                  <a16:creationId xmlns:a16="http://schemas.microsoft.com/office/drawing/2014/main" id="{1CEC24EF-2471-4D63-81E2-E7D1979E0277}"/>
                </a:ext>
              </a:extLst>
            </p:cNvPr>
            <p:cNvSpPr/>
            <p:nvPr/>
          </p:nvSpPr>
          <p:spPr bwMode="auto">
            <a:xfrm>
              <a:off x="2526106" y="5107638"/>
              <a:ext cx="178982" cy="138865"/>
            </a:xfrm>
            <a:custGeom>
              <a:avLst/>
              <a:gdLst>
                <a:gd name="T0" fmla="*/ 45 w 49"/>
                <a:gd name="T1" fmla="*/ 19 h 38"/>
                <a:gd name="T2" fmla="*/ 31 w 49"/>
                <a:gd name="T3" fmla="*/ 0 h 38"/>
                <a:gd name="T4" fmla="*/ 3 w 49"/>
                <a:gd name="T5" fmla="*/ 19 h 38"/>
                <a:gd name="T6" fmla="*/ 18 w 49"/>
                <a:gd name="T7" fmla="*/ 38 h 38"/>
                <a:gd name="T8" fmla="*/ 45 w 49"/>
                <a:gd name="T9" fmla="*/ 19 h 38"/>
              </a:gdLst>
              <a:ahLst/>
              <a:cxnLst>
                <a:cxn ang="0">
                  <a:pos x="T0" y="T1"/>
                </a:cxn>
                <a:cxn ang="0">
                  <a:pos x="T2" y="T3"/>
                </a:cxn>
                <a:cxn ang="0">
                  <a:pos x="T4" y="T5"/>
                </a:cxn>
                <a:cxn ang="0">
                  <a:pos x="T6" y="T7"/>
                </a:cxn>
                <a:cxn ang="0">
                  <a:pos x="T8" y="T9"/>
                </a:cxn>
              </a:cxnLst>
              <a:rect l="0" t="0" r="r" b="b"/>
              <a:pathLst>
                <a:path w="49" h="38">
                  <a:moveTo>
                    <a:pt x="45" y="19"/>
                  </a:moveTo>
                  <a:cubicBezTo>
                    <a:pt x="49" y="9"/>
                    <a:pt x="42" y="0"/>
                    <a:pt x="31" y="0"/>
                  </a:cubicBezTo>
                  <a:cubicBezTo>
                    <a:pt x="19" y="0"/>
                    <a:pt x="7" y="9"/>
                    <a:pt x="3" y="19"/>
                  </a:cubicBezTo>
                  <a:cubicBezTo>
                    <a:pt x="0" y="30"/>
                    <a:pt x="6" y="38"/>
                    <a:pt x="18" y="38"/>
                  </a:cubicBezTo>
                  <a:cubicBezTo>
                    <a:pt x="30" y="38"/>
                    <a:pt x="42" y="30"/>
                    <a:pt x="45" y="19"/>
                  </a:cubicBezTo>
                  <a:close/>
                </a:path>
              </a:pathLst>
            </a:custGeom>
            <a:grpFill/>
            <a:ln>
              <a:noFill/>
            </a:ln>
          </p:spPr>
          <p:txBody>
            <a:bodyPr anchor="ctr"/>
            <a:lstStyle/>
            <a:p>
              <a:pPr algn="ctr"/>
              <a:endParaRPr/>
            </a:p>
          </p:txBody>
        </p:sp>
        <p:sp>
          <p:nvSpPr>
            <p:cNvPr id="977" name="ïśḻïde">
              <a:extLst>
                <a:ext uri="{FF2B5EF4-FFF2-40B4-BE49-F238E27FC236}">
                  <a16:creationId xmlns:a16="http://schemas.microsoft.com/office/drawing/2014/main" id="{C62B7EAF-25D3-42FA-8505-D0E1BF6CE099}"/>
                </a:ext>
              </a:extLst>
            </p:cNvPr>
            <p:cNvSpPr/>
            <p:nvPr/>
          </p:nvSpPr>
          <p:spPr bwMode="auto">
            <a:xfrm>
              <a:off x="2274605" y="5280448"/>
              <a:ext cx="182068" cy="145037"/>
            </a:xfrm>
            <a:custGeom>
              <a:avLst/>
              <a:gdLst>
                <a:gd name="T0" fmla="*/ 46 w 50"/>
                <a:gd name="T1" fmla="*/ 20 h 40"/>
                <a:gd name="T2" fmla="*/ 32 w 50"/>
                <a:gd name="T3" fmla="*/ 0 h 40"/>
                <a:gd name="T4" fmla="*/ 4 w 50"/>
                <a:gd name="T5" fmla="*/ 20 h 40"/>
                <a:gd name="T6" fmla="*/ 18 w 50"/>
                <a:gd name="T7" fmla="*/ 40 h 40"/>
                <a:gd name="T8" fmla="*/ 46 w 50"/>
                <a:gd name="T9" fmla="*/ 20 h 40"/>
              </a:gdLst>
              <a:ahLst/>
              <a:cxnLst>
                <a:cxn ang="0">
                  <a:pos x="T0" y="T1"/>
                </a:cxn>
                <a:cxn ang="0">
                  <a:pos x="T2" y="T3"/>
                </a:cxn>
                <a:cxn ang="0">
                  <a:pos x="T4" y="T5"/>
                </a:cxn>
                <a:cxn ang="0">
                  <a:pos x="T6" y="T7"/>
                </a:cxn>
                <a:cxn ang="0">
                  <a:pos x="T8" y="T9"/>
                </a:cxn>
              </a:cxnLst>
              <a:rect l="0" t="0" r="r" b="b"/>
              <a:pathLst>
                <a:path w="50" h="40">
                  <a:moveTo>
                    <a:pt x="46" y="20"/>
                  </a:moveTo>
                  <a:cubicBezTo>
                    <a:pt x="50" y="9"/>
                    <a:pt x="44" y="0"/>
                    <a:pt x="32" y="0"/>
                  </a:cubicBezTo>
                  <a:cubicBezTo>
                    <a:pt x="20" y="0"/>
                    <a:pt x="7" y="9"/>
                    <a:pt x="4" y="20"/>
                  </a:cubicBezTo>
                  <a:cubicBezTo>
                    <a:pt x="0" y="31"/>
                    <a:pt x="6" y="40"/>
                    <a:pt x="18" y="40"/>
                  </a:cubicBezTo>
                  <a:cubicBezTo>
                    <a:pt x="30" y="40"/>
                    <a:pt x="43" y="31"/>
                    <a:pt x="46" y="20"/>
                  </a:cubicBezTo>
                  <a:close/>
                </a:path>
              </a:pathLst>
            </a:custGeom>
            <a:grpFill/>
            <a:ln>
              <a:noFill/>
            </a:ln>
          </p:spPr>
          <p:txBody>
            <a:bodyPr anchor="ctr"/>
            <a:lstStyle/>
            <a:p>
              <a:pPr algn="ctr"/>
              <a:endParaRPr/>
            </a:p>
          </p:txBody>
        </p:sp>
        <p:sp>
          <p:nvSpPr>
            <p:cNvPr id="978" name="îšlíḋe">
              <a:extLst>
                <a:ext uri="{FF2B5EF4-FFF2-40B4-BE49-F238E27FC236}">
                  <a16:creationId xmlns:a16="http://schemas.microsoft.com/office/drawing/2014/main" id="{BA6B717C-49ED-4ECC-953F-7FFF44A008BA}"/>
                </a:ext>
              </a:extLst>
            </p:cNvPr>
            <p:cNvSpPr/>
            <p:nvPr/>
          </p:nvSpPr>
          <p:spPr bwMode="auto">
            <a:xfrm>
              <a:off x="2464388" y="5280448"/>
              <a:ext cx="185154" cy="145037"/>
            </a:xfrm>
            <a:custGeom>
              <a:avLst/>
              <a:gdLst>
                <a:gd name="T0" fmla="*/ 47 w 51"/>
                <a:gd name="T1" fmla="*/ 20 h 40"/>
                <a:gd name="T2" fmla="*/ 32 w 51"/>
                <a:gd name="T3" fmla="*/ 0 h 40"/>
                <a:gd name="T4" fmla="*/ 4 w 51"/>
                <a:gd name="T5" fmla="*/ 20 h 40"/>
                <a:gd name="T6" fmla="*/ 19 w 51"/>
                <a:gd name="T7" fmla="*/ 40 h 40"/>
                <a:gd name="T8" fmla="*/ 47 w 51"/>
                <a:gd name="T9" fmla="*/ 20 h 40"/>
              </a:gdLst>
              <a:ahLst/>
              <a:cxnLst>
                <a:cxn ang="0">
                  <a:pos x="T0" y="T1"/>
                </a:cxn>
                <a:cxn ang="0">
                  <a:pos x="T2" y="T3"/>
                </a:cxn>
                <a:cxn ang="0">
                  <a:pos x="T4" y="T5"/>
                </a:cxn>
                <a:cxn ang="0">
                  <a:pos x="T6" y="T7"/>
                </a:cxn>
                <a:cxn ang="0">
                  <a:pos x="T8" y="T9"/>
                </a:cxn>
              </a:cxnLst>
              <a:rect l="0" t="0" r="r" b="b"/>
              <a:pathLst>
                <a:path w="51" h="40">
                  <a:moveTo>
                    <a:pt x="47" y="20"/>
                  </a:moveTo>
                  <a:cubicBezTo>
                    <a:pt x="51" y="9"/>
                    <a:pt x="44" y="0"/>
                    <a:pt x="32" y="0"/>
                  </a:cubicBezTo>
                  <a:cubicBezTo>
                    <a:pt x="20" y="0"/>
                    <a:pt x="8" y="9"/>
                    <a:pt x="4" y="20"/>
                  </a:cubicBezTo>
                  <a:cubicBezTo>
                    <a:pt x="0" y="31"/>
                    <a:pt x="7" y="40"/>
                    <a:pt x="19" y="40"/>
                  </a:cubicBezTo>
                  <a:cubicBezTo>
                    <a:pt x="31" y="40"/>
                    <a:pt x="43" y="31"/>
                    <a:pt x="47" y="20"/>
                  </a:cubicBezTo>
                  <a:close/>
                </a:path>
              </a:pathLst>
            </a:custGeom>
            <a:grpFill/>
            <a:ln>
              <a:noFill/>
            </a:ln>
          </p:spPr>
          <p:txBody>
            <a:bodyPr anchor="ctr"/>
            <a:lstStyle/>
            <a:p>
              <a:pPr algn="ctr"/>
              <a:endParaRPr/>
            </a:p>
          </p:txBody>
        </p:sp>
        <p:sp>
          <p:nvSpPr>
            <p:cNvPr id="979" name="îsḻiḓê">
              <a:extLst>
                <a:ext uri="{FF2B5EF4-FFF2-40B4-BE49-F238E27FC236}">
                  <a16:creationId xmlns:a16="http://schemas.microsoft.com/office/drawing/2014/main" id="{7E445AC0-4399-46C0-A889-8490441065DD}"/>
                </a:ext>
              </a:extLst>
            </p:cNvPr>
            <p:cNvSpPr/>
            <p:nvPr/>
          </p:nvSpPr>
          <p:spPr bwMode="auto">
            <a:xfrm>
              <a:off x="2208259" y="5454801"/>
              <a:ext cx="186697" cy="154295"/>
            </a:xfrm>
            <a:custGeom>
              <a:avLst/>
              <a:gdLst>
                <a:gd name="T0" fmla="*/ 47 w 51"/>
                <a:gd name="T1" fmla="*/ 21 h 42"/>
                <a:gd name="T2" fmla="*/ 33 w 51"/>
                <a:gd name="T3" fmla="*/ 0 h 42"/>
                <a:gd name="T4" fmla="*/ 4 w 51"/>
                <a:gd name="T5" fmla="*/ 21 h 42"/>
                <a:gd name="T6" fmla="*/ 18 w 51"/>
                <a:gd name="T7" fmla="*/ 42 h 42"/>
                <a:gd name="T8" fmla="*/ 47 w 51"/>
                <a:gd name="T9" fmla="*/ 21 h 42"/>
              </a:gdLst>
              <a:ahLst/>
              <a:cxnLst>
                <a:cxn ang="0">
                  <a:pos x="T0" y="T1"/>
                </a:cxn>
                <a:cxn ang="0">
                  <a:pos x="T2" y="T3"/>
                </a:cxn>
                <a:cxn ang="0">
                  <a:pos x="T4" y="T5"/>
                </a:cxn>
                <a:cxn ang="0">
                  <a:pos x="T6" y="T7"/>
                </a:cxn>
                <a:cxn ang="0">
                  <a:pos x="T8" y="T9"/>
                </a:cxn>
              </a:cxnLst>
              <a:rect l="0" t="0" r="r" b="b"/>
              <a:pathLst>
                <a:path w="51" h="42">
                  <a:moveTo>
                    <a:pt x="47" y="21"/>
                  </a:moveTo>
                  <a:cubicBezTo>
                    <a:pt x="51" y="10"/>
                    <a:pt x="45" y="0"/>
                    <a:pt x="33" y="0"/>
                  </a:cubicBezTo>
                  <a:cubicBezTo>
                    <a:pt x="21" y="0"/>
                    <a:pt x="8" y="10"/>
                    <a:pt x="4" y="21"/>
                  </a:cubicBezTo>
                  <a:cubicBezTo>
                    <a:pt x="0" y="32"/>
                    <a:pt x="6" y="42"/>
                    <a:pt x="18" y="42"/>
                  </a:cubicBezTo>
                  <a:cubicBezTo>
                    <a:pt x="30" y="42"/>
                    <a:pt x="44" y="32"/>
                    <a:pt x="47" y="21"/>
                  </a:cubicBezTo>
                  <a:close/>
                </a:path>
              </a:pathLst>
            </a:custGeom>
            <a:grpFill/>
            <a:ln>
              <a:noFill/>
            </a:ln>
          </p:spPr>
          <p:txBody>
            <a:bodyPr anchor="ctr"/>
            <a:lstStyle/>
            <a:p>
              <a:pPr algn="ctr"/>
              <a:endParaRPr/>
            </a:p>
          </p:txBody>
        </p:sp>
        <p:sp>
          <p:nvSpPr>
            <p:cNvPr id="980" name="ïṧ1íḑé">
              <a:extLst>
                <a:ext uri="{FF2B5EF4-FFF2-40B4-BE49-F238E27FC236}">
                  <a16:creationId xmlns:a16="http://schemas.microsoft.com/office/drawing/2014/main" id="{96B1CA43-191C-4637-A260-6F81EA7B8812}"/>
                </a:ext>
              </a:extLst>
            </p:cNvPr>
            <p:cNvSpPr/>
            <p:nvPr/>
          </p:nvSpPr>
          <p:spPr bwMode="auto">
            <a:xfrm>
              <a:off x="2401126" y="5454801"/>
              <a:ext cx="189783" cy="154295"/>
            </a:xfrm>
            <a:custGeom>
              <a:avLst/>
              <a:gdLst>
                <a:gd name="T0" fmla="*/ 48 w 52"/>
                <a:gd name="T1" fmla="*/ 21 h 42"/>
                <a:gd name="T2" fmla="*/ 33 w 52"/>
                <a:gd name="T3" fmla="*/ 0 h 42"/>
                <a:gd name="T4" fmla="*/ 4 w 52"/>
                <a:gd name="T5" fmla="*/ 21 h 42"/>
                <a:gd name="T6" fmla="*/ 19 w 52"/>
                <a:gd name="T7" fmla="*/ 42 h 42"/>
                <a:gd name="T8" fmla="*/ 48 w 52"/>
                <a:gd name="T9" fmla="*/ 21 h 42"/>
              </a:gdLst>
              <a:ahLst/>
              <a:cxnLst>
                <a:cxn ang="0">
                  <a:pos x="T0" y="T1"/>
                </a:cxn>
                <a:cxn ang="0">
                  <a:pos x="T2" y="T3"/>
                </a:cxn>
                <a:cxn ang="0">
                  <a:pos x="T4" y="T5"/>
                </a:cxn>
                <a:cxn ang="0">
                  <a:pos x="T6" y="T7"/>
                </a:cxn>
                <a:cxn ang="0">
                  <a:pos x="T8" y="T9"/>
                </a:cxn>
              </a:cxnLst>
              <a:rect l="0" t="0" r="r" b="b"/>
              <a:pathLst>
                <a:path w="52" h="42">
                  <a:moveTo>
                    <a:pt x="48" y="21"/>
                  </a:moveTo>
                  <a:cubicBezTo>
                    <a:pt x="52" y="10"/>
                    <a:pt x="45" y="0"/>
                    <a:pt x="33" y="0"/>
                  </a:cubicBezTo>
                  <a:cubicBezTo>
                    <a:pt x="21" y="0"/>
                    <a:pt x="8" y="10"/>
                    <a:pt x="4" y="21"/>
                  </a:cubicBezTo>
                  <a:cubicBezTo>
                    <a:pt x="0" y="32"/>
                    <a:pt x="7" y="42"/>
                    <a:pt x="19" y="42"/>
                  </a:cubicBezTo>
                  <a:cubicBezTo>
                    <a:pt x="31" y="42"/>
                    <a:pt x="44" y="32"/>
                    <a:pt x="48" y="21"/>
                  </a:cubicBezTo>
                  <a:close/>
                </a:path>
              </a:pathLst>
            </a:custGeom>
            <a:grpFill/>
            <a:ln>
              <a:noFill/>
            </a:ln>
          </p:spPr>
          <p:txBody>
            <a:bodyPr anchor="ctr"/>
            <a:lstStyle/>
            <a:p>
              <a:pPr algn="ctr"/>
              <a:endParaRPr/>
            </a:p>
          </p:txBody>
        </p:sp>
        <p:sp>
          <p:nvSpPr>
            <p:cNvPr id="981" name="íṧ1ïďe">
              <a:extLst>
                <a:ext uri="{FF2B5EF4-FFF2-40B4-BE49-F238E27FC236}">
                  <a16:creationId xmlns:a16="http://schemas.microsoft.com/office/drawing/2014/main" id="{CDC40EE7-1020-4425-A2E6-4B2EA6C194D3}"/>
                </a:ext>
              </a:extLst>
            </p:cNvPr>
            <p:cNvSpPr/>
            <p:nvPr/>
          </p:nvSpPr>
          <p:spPr bwMode="auto">
            <a:xfrm>
              <a:off x="2138826" y="5641497"/>
              <a:ext cx="194411" cy="154295"/>
            </a:xfrm>
            <a:custGeom>
              <a:avLst/>
              <a:gdLst>
                <a:gd name="T0" fmla="*/ 49 w 53"/>
                <a:gd name="T1" fmla="*/ 21 h 42"/>
                <a:gd name="T2" fmla="*/ 34 w 53"/>
                <a:gd name="T3" fmla="*/ 0 h 42"/>
                <a:gd name="T4" fmla="*/ 4 w 53"/>
                <a:gd name="T5" fmla="*/ 21 h 42"/>
                <a:gd name="T6" fmla="*/ 19 w 53"/>
                <a:gd name="T7" fmla="*/ 42 h 42"/>
                <a:gd name="T8" fmla="*/ 49 w 53"/>
                <a:gd name="T9" fmla="*/ 21 h 42"/>
              </a:gdLst>
              <a:ahLst/>
              <a:cxnLst>
                <a:cxn ang="0">
                  <a:pos x="T0" y="T1"/>
                </a:cxn>
                <a:cxn ang="0">
                  <a:pos x="T2" y="T3"/>
                </a:cxn>
                <a:cxn ang="0">
                  <a:pos x="T4" y="T5"/>
                </a:cxn>
                <a:cxn ang="0">
                  <a:pos x="T6" y="T7"/>
                </a:cxn>
                <a:cxn ang="0">
                  <a:pos x="T8" y="T9"/>
                </a:cxn>
              </a:cxnLst>
              <a:rect l="0" t="0" r="r" b="b"/>
              <a:pathLst>
                <a:path w="53" h="42">
                  <a:moveTo>
                    <a:pt x="49" y="21"/>
                  </a:moveTo>
                  <a:cubicBezTo>
                    <a:pt x="53" y="9"/>
                    <a:pt x="46" y="0"/>
                    <a:pt x="34" y="0"/>
                  </a:cubicBezTo>
                  <a:cubicBezTo>
                    <a:pt x="22" y="0"/>
                    <a:pt x="9" y="9"/>
                    <a:pt x="4" y="21"/>
                  </a:cubicBezTo>
                  <a:cubicBezTo>
                    <a:pt x="0" y="33"/>
                    <a:pt x="7" y="42"/>
                    <a:pt x="19" y="42"/>
                  </a:cubicBezTo>
                  <a:cubicBezTo>
                    <a:pt x="31" y="42"/>
                    <a:pt x="45" y="33"/>
                    <a:pt x="49" y="21"/>
                  </a:cubicBezTo>
                  <a:close/>
                </a:path>
              </a:pathLst>
            </a:custGeom>
            <a:grpFill/>
            <a:ln>
              <a:noFill/>
            </a:ln>
          </p:spPr>
          <p:txBody>
            <a:bodyPr anchor="ctr"/>
            <a:lstStyle/>
            <a:p>
              <a:pPr algn="ctr"/>
              <a:endParaRPr/>
            </a:p>
          </p:txBody>
        </p:sp>
        <p:sp>
          <p:nvSpPr>
            <p:cNvPr id="982" name="ïŝlídé">
              <a:extLst>
                <a:ext uri="{FF2B5EF4-FFF2-40B4-BE49-F238E27FC236}">
                  <a16:creationId xmlns:a16="http://schemas.microsoft.com/office/drawing/2014/main" id="{16B784D3-1A8E-41BB-873A-B2296740F86C}"/>
                </a:ext>
              </a:extLst>
            </p:cNvPr>
            <p:cNvSpPr/>
            <p:nvPr/>
          </p:nvSpPr>
          <p:spPr bwMode="auto">
            <a:xfrm>
              <a:off x="2339409" y="5641497"/>
              <a:ext cx="189783" cy="154295"/>
            </a:xfrm>
            <a:custGeom>
              <a:avLst/>
              <a:gdLst>
                <a:gd name="T0" fmla="*/ 48 w 52"/>
                <a:gd name="T1" fmla="*/ 21 h 42"/>
                <a:gd name="T2" fmla="*/ 33 w 52"/>
                <a:gd name="T3" fmla="*/ 0 h 42"/>
                <a:gd name="T4" fmla="*/ 4 w 52"/>
                <a:gd name="T5" fmla="*/ 21 h 42"/>
                <a:gd name="T6" fmla="*/ 19 w 52"/>
                <a:gd name="T7" fmla="*/ 42 h 42"/>
                <a:gd name="T8" fmla="*/ 48 w 52"/>
                <a:gd name="T9" fmla="*/ 21 h 42"/>
              </a:gdLst>
              <a:ahLst/>
              <a:cxnLst>
                <a:cxn ang="0">
                  <a:pos x="T0" y="T1"/>
                </a:cxn>
                <a:cxn ang="0">
                  <a:pos x="T2" y="T3"/>
                </a:cxn>
                <a:cxn ang="0">
                  <a:pos x="T4" y="T5"/>
                </a:cxn>
                <a:cxn ang="0">
                  <a:pos x="T6" y="T7"/>
                </a:cxn>
                <a:cxn ang="0">
                  <a:pos x="T8" y="T9"/>
                </a:cxn>
              </a:cxnLst>
              <a:rect l="0" t="0" r="r" b="b"/>
              <a:pathLst>
                <a:path w="52" h="42">
                  <a:moveTo>
                    <a:pt x="48" y="21"/>
                  </a:moveTo>
                  <a:cubicBezTo>
                    <a:pt x="52" y="9"/>
                    <a:pt x="45" y="0"/>
                    <a:pt x="33" y="0"/>
                  </a:cubicBezTo>
                  <a:cubicBezTo>
                    <a:pt x="21" y="0"/>
                    <a:pt x="8" y="9"/>
                    <a:pt x="4" y="21"/>
                  </a:cubicBezTo>
                  <a:cubicBezTo>
                    <a:pt x="0" y="33"/>
                    <a:pt x="7" y="42"/>
                    <a:pt x="19" y="42"/>
                  </a:cubicBezTo>
                  <a:cubicBezTo>
                    <a:pt x="31" y="42"/>
                    <a:pt x="45" y="33"/>
                    <a:pt x="48" y="21"/>
                  </a:cubicBezTo>
                  <a:close/>
                </a:path>
              </a:pathLst>
            </a:custGeom>
            <a:grpFill/>
            <a:ln>
              <a:noFill/>
            </a:ln>
          </p:spPr>
          <p:txBody>
            <a:bodyPr anchor="ctr"/>
            <a:lstStyle/>
            <a:p>
              <a:pPr algn="ctr"/>
              <a:endParaRPr/>
            </a:p>
          </p:txBody>
        </p:sp>
        <p:sp>
          <p:nvSpPr>
            <p:cNvPr id="983" name="íş1ïḋé">
              <a:extLst>
                <a:ext uri="{FF2B5EF4-FFF2-40B4-BE49-F238E27FC236}">
                  <a16:creationId xmlns:a16="http://schemas.microsoft.com/office/drawing/2014/main" id="{427F33F2-C428-440C-A612-B89E5E5AD735}"/>
                </a:ext>
              </a:extLst>
            </p:cNvPr>
            <p:cNvSpPr/>
            <p:nvPr/>
          </p:nvSpPr>
          <p:spPr bwMode="auto">
            <a:xfrm>
              <a:off x="2539992" y="5641497"/>
              <a:ext cx="186697" cy="154295"/>
            </a:xfrm>
            <a:custGeom>
              <a:avLst/>
              <a:gdLst>
                <a:gd name="T0" fmla="*/ 48 w 51"/>
                <a:gd name="T1" fmla="*/ 21 h 42"/>
                <a:gd name="T2" fmla="*/ 32 w 51"/>
                <a:gd name="T3" fmla="*/ 0 h 42"/>
                <a:gd name="T4" fmla="*/ 3 w 51"/>
                <a:gd name="T5" fmla="*/ 21 h 42"/>
                <a:gd name="T6" fmla="*/ 19 w 51"/>
                <a:gd name="T7" fmla="*/ 42 h 42"/>
                <a:gd name="T8" fmla="*/ 48 w 51"/>
                <a:gd name="T9" fmla="*/ 21 h 42"/>
              </a:gdLst>
              <a:ahLst/>
              <a:cxnLst>
                <a:cxn ang="0">
                  <a:pos x="T0" y="T1"/>
                </a:cxn>
                <a:cxn ang="0">
                  <a:pos x="T2" y="T3"/>
                </a:cxn>
                <a:cxn ang="0">
                  <a:pos x="T4" y="T5"/>
                </a:cxn>
                <a:cxn ang="0">
                  <a:pos x="T6" y="T7"/>
                </a:cxn>
                <a:cxn ang="0">
                  <a:pos x="T8" y="T9"/>
                </a:cxn>
              </a:cxnLst>
              <a:rect l="0" t="0" r="r" b="b"/>
              <a:pathLst>
                <a:path w="51" h="42">
                  <a:moveTo>
                    <a:pt x="48" y="21"/>
                  </a:moveTo>
                  <a:cubicBezTo>
                    <a:pt x="51" y="9"/>
                    <a:pt x="44" y="0"/>
                    <a:pt x="32" y="0"/>
                  </a:cubicBezTo>
                  <a:cubicBezTo>
                    <a:pt x="20" y="0"/>
                    <a:pt x="7" y="9"/>
                    <a:pt x="3" y="21"/>
                  </a:cubicBezTo>
                  <a:cubicBezTo>
                    <a:pt x="0" y="33"/>
                    <a:pt x="7" y="42"/>
                    <a:pt x="19" y="42"/>
                  </a:cubicBezTo>
                  <a:cubicBezTo>
                    <a:pt x="31" y="42"/>
                    <a:pt x="44" y="33"/>
                    <a:pt x="48" y="21"/>
                  </a:cubicBezTo>
                  <a:close/>
                </a:path>
              </a:pathLst>
            </a:custGeom>
            <a:grpFill/>
            <a:ln>
              <a:noFill/>
            </a:ln>
          </p:spPr>
          <p:txBody>
            <a:bodyPr anchor="ctr"/>
            <a:lstStyle/>
            <a:p>
              <a:pPr algn="ctr"/>
              <a:endParaRPr/>
            </a:p>
          </p:txBody>
        </p:sp>
      </p:grpSp>
      <p:sp>
        <p:nvSpPr>
          <p:cNvPr id="20" name="标题 1"/>
          <p:cNvSpPr>
            <a:spLocks noGrp="1"/>
          </p:cNvSpPr>
          <p:nvPr userDrawn="1">
            <p:ph type="title"/>
          </p:nvPr>
        </p:nvSpPr>
        <p:spPr>
          <a:xfrm>
            <a:off x="6096000" y="2981325"/>
            <a:ext cx="5419185" cy="895350"/>
          </a:xfrm>
        </p:spPr>
        <p:txBody>
          <a:bodyPr anchor="b">
            <a:normAutofit/>
          </a:bodyPr>
          <a:lstStyle>
            <a:lvl1pPr algn="l">
              <a:defRPr sz="2400" b="1">
                <a:solidFill>
                  <a:schemeClr val="accent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097116" y="3876675"/>
            <a:ext cx="5419185" cy="1015623"/>
          </a:xfrm>
        </p:spPr>
        <p:txBody>
          <a:bodyPr anchor="t">
            <a:normAutofit/>
          </a:bodyPr>
          <a:lstStyle>
            <a:lvl1pPr marL="0" indent="0" algn="l">
              <a:lnSpc>
                <a:spcPct val="150000"/>
              </a:lnSpc>
              <a:spcBef>
                <a:spcPts val="0"/>
              </a:spcBef>
              <a:buNone/>
              <a:defRPr sz="1100">
                <a:solidFill>
                  <a:schemeClr val="accent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‹Nº›</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73100" y="3520168"/>
            <a:ext cx="10845798" cy="1621509"/>
          </a:xfrm>
        </p:spPr>
        <p:txBody>
          <a:bodyPr anchor="b">
            <a:normAutofit/>
          </a:bodyPr>
          <a:lstStyle>
            <a:lvl1pPr marL="0" indent="0" algn="ctr">
              <a:buFont typeface="Arial" panose="020B0604020202020204" pitchFamily="34" charset="0"/>
              <a:buNone/>
              <a:defRPr sz="3200">
                <a:solidFill>
                  <a:schemeClr val="tx2"/>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73100" y="5826404"/>
            <a:ext cx="10845798" cy="310871"/>
          </a:xfrm>
        </p:spPr>
        <p:txBody>
          <a:bodyPr vert="horz" lIns="91440" tIns="45720" rIns="91440" bIns="45720" rtlCol="0">
            <a:normAutofit/>
          </a:bodyPr>
          <a:lstStyle>
            <a:lvl1pPr marL="0" indent="0" algn="ctr">
              <a:buNone/>
              <a:defRPr lang="zh-CN" altLang="en-US" sz="1400" smtClean="0">
                <a:solidFill>
                  <a:schemeClr val="tx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5530133"/>
            <a:ext cx="10845798" cy="296271"/>
          </a:xfrm>
        </p:spPr>
        <p:txBody>
          <a:bodyPr vert="horz" anchor="ctr">
            <a:noAutofit/>
          </a:bodyPr>
          <a:lstStyle>
            <a:lvl1pPr marL="0" indent="0" algn="ctr">
              <a:buNone/>
              <a:defRPr sz="1400" b="0">
                <a:solidFill>
                  <a:schemeClr val="tx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7" name="任意多边形: 形状 6">
            <a:extLst>
              <a:ext uri="{FF2B5EF4-FFF2-40B4-BE49-F238E27FC236}">
                <a16:creationId xmlns:a16="http://schemas.microsoft.com/office/drawing/2014/main" id="{A6F88F36-6A41-4984-9ABE-4815827BF0E9}"/>
              </a:ext>
            </a:extLst>
          </p:cNvPr>
          <p:cNvSpPr>
            <a:spLocks/>
          </p:cNvSpPr>
          <p:nvPr userDrawn="1"/>
        </p:nvSpPr>
        <p:spPr bwMode="auto">
          <a:xfrm>
            <a:off x="0" y="4763"/>
            <a:ext cx="12192001" cy="3536723"/>
          </a:xfrm>
          <a:custGeom>
            <a:avLst/>
            <a:gdLst>
              <a:gd name="connsiteX0" fmla="*/ 0 w 12192001"/>
              <a:gd name="connsiteY0" fmla="*/ 305587 h 3894137"/>
              <a:gd name="connsiteX1" fmla="*/ 4713288 w 12192001"/>
              <a:gd name="connsiteY1" fmla="*/ 3323614 h 3894137"/>
              <a:gd name="connsiteX2" fmla="*/ 0 w 12192001"/>
              <a:gd name="connsiteY2" fmla="*/ 3864700 h 3894137"/>
              <a:gd name="connsiteX3" fmla="*/ 12192001 w 12192001"/>
              <a:gd name="connsiteY3" fmla="*/ 305587 h 3894137"/>
              <a:gd name="connsiteX4" fmla="*/ 12192001 w 12192001"/>
              <a:gd name="connsiteY4" fmla="*/ 3864700 h 3894137"/>
              <a:gd name="connsiteX5" fmla="*/ 7478713 w 12192001"/>
              <a:gd name="connsiteY5" fmla="*/ 3323614 h 3894137"/>
              <a:gd name="connsiteX6" fmla="*/ 11113 w 12192001"/>
              <a:gd name="connsiteY6" fmla="*/ 0 h 3894137"/>
              <a:gd name="connsiteX7" fmla="*/ 12192001 w 12192001"/>
              <a:gd name="connsiteY7" fmla="*/ 0 h 3894137"/>
              <a:gd name="connsiteX8" fmla="*/ 6102351 w 12192001"/>
              <a:gd name="connsiteY8" fmla="*/ 3894137 h 389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1" h="3894137">
                <a:moveTo>
                  <a:pt x="0" y="305587"/>
                </a:moveTo>
                <a:lnTo>
                  <a:pt x="4713288" y="3323614"/>
                </a:lnTo>
                <a:lnTo>
                  <a:pt x="0" y="3864700"/>
                </a:lnTo>
                <a:close/>
                <a:moveTo>
                  <a:pt x="12192001" y="305587"/>
                </a:moveTo>
                <a:lnTo>
                  <a:pt x="12192001" y="3864700"/>
                </a:lnTo>
                <a:lnTo>
                  <a:pt x="7478713" y="3323614"/>
                </a:lnTo>
                <a:close/>
                <a:moveTo>
                  <a:pt x="11113" y="0"/>
                </a:moveTo>
                <a:lnTo>
                  <a:pt x="12192001" y="0"/>
                </a:lnTo>
                <a:lnTo>
                  <a:pt x="6102351" y="3894137"/>
                </a:lnTo>
                <a:close/>
              </a:path>
            </a:pathLst>
          </a:custGeom>
          <a:blipFill>
            <a:blip r:embed="rId2"/>
            <a:srcRect/>
            <a:stretch>
              <a:fillRect t="-41106" b="-88712"/>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8" name="Freeform 13_1">
            <a:extLst>
              <a:ext uri="{FF2B5EF4-FFF2-40B4-BE49-F238E27FC236}">
                <a16:creationId xmlns:a16="http://schemas.microsoft.com/office/drawing/2014/main" id="{26773A24-0AB5-4A63-A544-54556961F7D8}"/>
              </a:ext>
            </a:extLst>
          </p:cNvPr>
          <p:cNvSpPr>
            <a:spLocks/>
          </p:cNvSpPr>
          <p:nvPr userDrawn="1"/>
        </p:nvSpPr>
        <p:spPr bwMode="auto">
          <a:xfrm>
            <a:off x="0" y="4763"/>
            <a:ext cx="12192001" cy="3536723"/>
          </a:xfrm>
          <a:custGeom>
            <a:avLst/>
            <a:gdLst>
              <a:gd name="connsiteX0" fmla="*/ 0 w 12192001"/>
              <a:gd name="connsiteY0" fmla="*/ 305587 h 3894137"/>
              <a:gd name="connsiteX1" fmla="*/ 4713288 w 12192001"/>
              <a:gd name="connsiteY1" fmla="*/ 3323614 h 3894137"/>
              <a:gd name="connsiteX2" fmla="*/ 0 w 12192001"/>
              <a:gd name="connsiteY2" fmla="*/ 3864700 h 3894137"/>
              <a:gd name="connsiteX3" fmla="*/ 12192001 w 12192001"/>
              <a:gd name="connsiteY3" fmla="*/ 305587 h 3894137"/>
              <a:gd name="connsiteX4" fmla="*/ 12192001 w 12192001"/>
              <a:gd name="connsiteY4" fmla="*/ 3864700 h 3894137"/>
              <a:gd name="connsiteX5" fmla="*/ 7478713 w 12192001"/>
              <a:gd name="connsiteY5" fmla="*/ 3323614 h 3894137"/>
              <a:gd name="connsiteX6" fmla="*/ 11113 w 12192001"/>
              <a:gd name="connsiteY6" fmla="*/ 0 h 3894137"/>
              <a:gd name="connsiteX7" fmla="*/ 12192001 w 12192001"/>
              <a:gd name="connsiteY7" fmla="*/ 0 h 3894137"/>
              <a:gd name="connsiteX8" fmla="*/ 6102351 w 12192001"/>
              <a:gd name="connsiteY8" fmla="*/ 3894137 h 389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1" h="3894137">
                <a:moveTo>
                  <a:pt x="0" y="305587"/>
                </a:moveTo>
                <a:lnTo>
                  <a:pt x="4713288" y="3323614"/>
                </a:lnTo>
                <a:lnTo>
                  <a:pt x="0" y="3864700"/>
                </a:lnTo>
                <a:close/>
                <a:moveTo>
                  <a:pt x="12192001" y="305587"/>
                </a:moveTo>
                <a:lnTo>
                  <a:pt x="12192001" y="3864700"/>
                </a:lnTo>
                <a:lnTo>
                  <a:pt x="7478713" y="3323614"/>
                </a:lnTo>
                <a:close/>
                <a:moveTo>
                  <a:pt x="11113" y="0"/>
                </a:moveTo>
                <a:lnTo>
                  <a:pt x="12192001" y="0"/>
                </a:lnTo>
                <a:lnTo>
                  <a:pt x="6102351" y="3894137"/>
                </a:lnTo>
                <a:close/>
              </a:path>
            </a:pathLst>
          </a:custGeom>
          <a:gradFill>
            <a:gsLst>
              <a:gs pos="0">
                <a:schemeClr val="accent1">
                  <a:alpha val="20000"/>
                </a:schemeClr>
              </a:gs>
              <a:gs pos="100000">
                <a:schemeClr val="accent1">
                  <a:alpha val="0"/>
                </a:schemeClr>
              </a:gs>
            </a:gsLst>
            <a:lin ang="16200000" scaled="1"/>
          </a:gradFill>
          <a:ln>
            <a:noFill/>
          </a:ln>
        </p:spPr>
        <p:txBody>
          <a:bodyPr vert="horz" wrap="square" lIns="91440" tIns="45720" rIns="91440" bIns="45720" numCol="1" anchor="t" anchorCtr="0" compatLnSpc="1">
            <a:prstTxWarp prst="textNoShape">
              <a:avLst/>
            </a:prstTxWarp>
            <a:noAutofit/>
          </a:bodyPr>
          <a:lstStyle/>
          <a:p>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emf"/><Relationship Id="rId2" Type="http://schemas.openxmlformats.org/officeDocument/2006/relationships/vmlDrawing" Target="../drawings/vmlDrawing2.vml"/><Relationship Id="rId1" Type="http://schemas.openxmlformats.org/officeDocument/2006/relationships/themeOverride" Target="../theme/themeOverride6.xml"/><Relationship Id="rId6" Type="http://schemas.openxmlformats.org/officeDocument/2006/relationships/oleObject" Target="../embeddings/oleObject2.bin"/><Relationship Id="rId5" Type="http://schemas.openxmlformats.org/officeDocument/2006/relationships/slideLayout" Target="../slideLayouts/slideLayout6.xml"/><Relationship Id="rId4"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hyperlink" Target="https://es.wikipedia.org/wiki/Escala_sismol%C3%B3gica_de_Richte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7"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p:txBody>
          <a:bodyPr>
            <a:normAutofit/>
          </a:bodyPr>
          <a:lstStyle/>
          <a:p>
            <a:r>
              <a:rPr lang="en-US" altLang="zh-CN" sz="1800" spc="300" dirty="0"/>
              <a:t>Junio 2019</a:t>
            </a:r>
          </a:p>
        </p:txBody>
      </p:sp>
      <p:sp>
        <p:nvSpPr>
          <p:cNvPr id="4" name="标题 3"/>
          <p:cNvSpPr>
            <a:spLocks noGrp="1"/>
          </p:cNvSpPr>
          <p:nvPr>
            <p:ph type="ctrTitle"/>
          </p:nvPr>
        </p:nvSpPr>
        <p:spPr/>
        <p:txBody>
          <a:bodyPr>
            <a:normAutofit/>
          </a:bodyPr>
          <a:lstStyle/>
          <a:p>
            <a:r>
              <a:rPr lang="en-US" altLang="zh-CN" sz="5400" dirty="0">
                <a:latin typeface="Arial Black" panose="020B0A04020102020204" pitchFamily="34" charset="0"/>
              </a:rPr>
              <a:t>Predicción </a:t>
            </a:r>
            <a:r>
              <a:rPr lang="en-US" altLang="zh-CN" sz="5400" dirty="0" err="1">
                <a:latin typeface="Arial Black" panose="020B0A04020102020204" pitchFamily="34" charset="0"/>
              </a:rPr>
              <a:t>Sísmica</a:t>
            </a:r>
            <a:br>
              <a:rPr lang="en-US" altLang="zh-CN" sz="6600" b="0" dirty="0">
                <a:latin typeface="Arial Black" panose="020B0A04020102020204" pitchFamily="34" charset="0"/>
              </a:rPr>
            </a:br>
            <a:r>
              <a:rPr lang="en-US" altLang="zh-CN" sz="3200" b="0" dirty="0">
                <a:latin typeface="Arial Black" panose="020B0A04020102020204" pitchFamily="34" charset="0"/>
              </a:rPr>
              <a:t>-AI Saturday GYE-</a:t>
            </a:r>
            <a:endParaRPr lang="zh-CN" altLang="en-US" sz="3200" b="0" dirty="0">
              <a:latin typeface="Arial Black" panose="020B0A04020102020204" pitchFamily="34" charset="0"/>
            </a:endParaRP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 que </a:t>
            </a:r>
            <a:r>
              <a:rPr lang="en-US" altLang="zh-CN" dirty="0" err="1"/>
              <a:t>nos</a:t>
            </a:r>
            <a:r>
              <a:rPr lang="en-US" altLang="zh-CN" dirty="0"/>
              <a:t> </a:t>
            </a:r>
            <a:r>
              <a:rPr lang="en-US" altLang="zh-CN" dirty="0" err="1"/>
              <a:t>espera</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5" name="Rectángulo 4">
            <a:extLst>
              <a:ext uri="{FF2B5EF4-FFF2-40B4-BE49-F238E27FC236}">
                <a16:creationId xmlns:a16="http://schemas.microsoft.com/office/drawing/2014/main" id="{6BDE382B-C305-4753-B5F1-BB92F5C17D3F}"/>
              </a:ext>
            </a:extLst>
          </p:cNvPr>
          <p:cNvSpPr/>
          <p:nvPr/>
        </p:nvSpPr>
        <p:spPr>
          <a:xfrm>
            <a:off x="669924" y="1246023"/>
            <a:ext cx="10850563" cy="2862322"/>
          </a:xfrm>
          <a:prstGeom prst="rect">
            <a:avLst/>
          </a:prstGeom>
        </p:spPr>
        <p:txBody>
          <a:bodyPr wrap="square">
            <a:spAutoFit/>
          </a:bodyPr>
          <a:lstStyle/>
          <a:p>
            <a:r>
              <a:rPr lang="es-ES" dirty="0"/>
              <a:t>Una de las conclusiones que se llegó con el equipo es que deberíamos articular datos sobre el clima al modelo para intentar encontrar mas relaciones dentro de los movimientos sísmicos así como buscar referencias de sismos en zonas cercanas para determinar comportamientos casuales.</a:t>
            </a:r>
          </a:p>
          <a:p>
            <a:endParaRPr lang="es-EC" dirty="0"/>
          </a:p>
          <a:p>
            <a:r>
              <a:rPr lang="es-EC" dirty="0"/>
              <a:t>Empezamos a probar un una Red LSTM (Red Neuronal recurrente) para datos estructurados e intentar determinar si las </a:t>
            </a:r>
            <a:r>
              <a:rPr lang="es-EC" dirty="0" err="1"/>
              <a:t>varibales</a:t>
            </a:r>
            <a:r>
              <a:rPr lang="es-EC" dirty="0"/>
              <a:t> para determinar clima (temperatura, presión luminosidad, velocidad del viento) pueden ayudarnos a entender mejor los movimientos sísmicos.</a:t>
            </a:r>
          </a:p>
          <a:p>
            <a:endParaRPr lang="es-EC" dirty="0"/>
          </a:p>
          <a:p>
            <a:r>
              <a:rPr lang="es-EC" dirty="0"/>
              <a:t>El camino recién empieza, esperamos tener resultados muy pronto.</a:t>
            </a:r>
          </a:p>
          <a:p>
            <a:endParaRPr lang="es-EC" dirty="0"/>
          </a:p>
        </p:txBody>
      </p:sp>
    </p:spTree>
    <p:extLst>
      <p:ext uri="{BB962C8B-B14F-4D97-AF65-F5344CB8AC3E}">
        <p14:creationId xmlns:p14="http://schemas.microsoft.com/office/powerpoint/2010/main" val="353414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3"/>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5"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normAutofit fontScale="90000"/>
          </a:bodyPr>
          <a:lstStyle/>
          <a:p>
            <a:r>
              <a:rPr lang="en-US" altLang="zh-CN" sz="6600" b="0" dirty="0">
                <a:latin typeface="Impact" panose="020B0806030902050204" pitchFamily="34" charset="0"/>
              </a:rPr>
              <a:t>-Gracias-</a:t>
            </a:r>
            <a:br>
              <a:rPr lang="en-US" altLang="zh-CN" sz="2800" dirty="0"/>
            </a:br>
            <a:r>
              <a:rPr lang="en-US" altLang="zh-CN" sz="2800" dirty="0"/>
              <a:t>AI Saturdays GYE por la </a:t>
            </a:r>
            <a:r>
              <a:rPr lang="en-US" altLang="zh-CN" sz="2800" dirty="0" err="1"/>
              <a:t>oportunidad</a:t>
            </a:r>
            <a:r>
              <a:rPr lang="en-US" altLang="zh-CN" sz="2800" dirty="0"/>
              <a:t> de </a:t>
            </a:r>
            <a:r>
              <a:rPr lang="en-US" altLang="zh-CN" sz="2800" dirty="0" err="1"/>
              <a:t>compartir</a:t>
            </a:r>
            <a:r>
              <a:rPr lang="en-US" altLang="zh-CN" sz="2800" dirty="0"/>
              <a:t> </a:t>
            </a:r>
            <a:r>
              <a:rPr lang="en-US" altLang="zh-CN" sz="2800" dirty="0" err="1"/>
              <a:t>conocimiento</a:t>
            </a:r>
            <a:endParaRPr lang="zh-CN" altLang="en-US" sz="2800" dirty="0"/>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2"/>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r>
                  <a:rPr lang="es-MX" sz="2800" i="1" dirty="0"/>
                  <a:t>Yolanda Coba </a:t>
                </a:r>
                <a:r>
                  <a:rPr lang="es-MX" sz="2800" i="1" dirty="0" err="1"/>
                  <a:t>Martinez</a:t>
                </a:r>
                <a:endParaRPr lang="es-EC" sz="2800" i="1" dirty="0"/>
              </a:p>
              <a:p>
                <a:r>
                  <a:rPr lang="es-MX" sz="2800" i="1" dirty="0"/>
                  <a:t>Mauricio Gordillo</a:t>
                </a:r>
              </a:p>
              <a:p>
                <a:r>
                  <a:rPr lang="es-MX" sz="2800" i="1" dirty="0"/>
                  <a:t>William Palacios</a:t>
                </a:r>
              </a:p>
              <a:p>
                <a:r>
                  <a:rPr lang="es-MX" sz="2800" i="1" dirty="0"/>
                  <a:t>Nelson Fariño</a:t>
                </a:r>
              </a:p>
              <a:p>
                <a:r>
                  <a:rPr lang="es-MX" sz="2800" i="1" dirty="0" err="1"/>
                  <a:t>Jordan</a:t>
                </a:r>
                <a:r>
                  <a:rPr lang="es-MX" sz="2800" i="1" dirty="0"/>
                  <a:t> Torres</a:t>
                </a:r>
              </a:p>
              <a:p>
                <a:r>
                  <a:rPr lang="es-MX" sz="2800" i="1" dirty="0"/>
                  <a:t>Jaime Andrés Palomeque</a:t>
                </a:r>
              </a:p>
              <a:p>
                <a:endParaRPr lang="es-MX" i="1" dirty="0"/>
              </a:p>
              <a:p>
                <a:pPr marL="342900" indent="-342900">
                  <a:lnSpc>
                    <a:spcPct val="150000"/>
                  </a:lnSpc>
                  <a:buFont typeface="+mj-lt"/>
                  <a:buAutoNum type="arabicPeriod"/>
                </a:pPr>
                <a:endParaRPr lang="en-US" altLang="zh-CN" b="0" dirty="0">
                  <a:latin typeface="+mn-lt"/>
                  <a:ea typeface="+mn-ea"/>
                  <a:sym typeface="+mn-lt"/>
                </a:endParaRPr>
              </a:p>
              <a:p>
                <a:pPr>
                  <a:lnSpc>
                    <a:spcPct val="150000"/>
                  </a:lnSpc>
                </a:pP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646331"/>
              </a:xfrm>
              <a:prstGeom prst="rect">
                <a:avLst/>
              </a:prstGeom>
              <a:solidFill>
                <a:schemeClr val="bg1"/>
              </a:solidFill>
            </p:spPr>
            <p:txBody>
              <a:bodyPr wrap="square" rtlCol="0">
                <a:spAutoFit/>
              </a:bodyPr>
              <a:lstStyle/>
              <a:p>
                <a:pPr algn="r"/>
                <a:r>
                  <a:rPr lang="es-ES" sz="3600" b="1" dirty="0">
                    <a:solidFill>
                      <a:schemeClr val="accent1"/>
                    </a:solidFill>
                    <a:cs typeface="+mn-ea"/>
                    <a:sym typeface="+mn-lt"/>
                  </a:rPr>
                  <a:t>Equipo</a:t>
                </a:r>
                <a:endParaRPr lang="tr-TR" sz="3600" b="1" dirty="0">
                  <a:solidFill>
                    <a:schemeClr val="accent1"/>
                  </a:solidFill>
                  <a:cs typeface="+mn-ea"/>
                  <a:sym typeface="+mn-lt"/>
                </a:endParaRP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11" name="Picture 3">
            <a:extLst>
              <a:ext uri="{FF2B5EF4-FFF2-40B4-BE49-F238E27FC236}">
                <a16:creationId xmlns:a16="http://schemas.microsoft.com/office/drawing/2014/main" id="{81446545-2A06-4080-A29F-0FED82797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9024" y="3514725"/>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9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t>Problema</a:t>
            </a:r>
            <a:r>
              <a:rPr lang="en-US" altLang="zh-CN" dirty="0"/>
              <a:t> a resolver</a:t>
            </a:r>
            <a:endParaRPr lang="zh-CN" altLang="en-US" dirty="0"/>
          </a:p>
        </p:txBody>
      </p:sp>
      <p:sp>
        <p:nvSpPr>
          <p:cNvPr id="6" name="文本占位符 5"/>
          <p:cNvSpPr>
            <a:spLocks noGrp="1"/>
          </p:cNvSpPr>
          <p:nvPr>
            <p:ph type="body" idx="1"/>
          </p:nvPr>
        </p:nvSpPr>
        <p:spPr/>
        <p:txBody>
          <a:bodyPr/>
          <a:lstStyle/>
          <a:p>
            <a:pPr lvl="0"/>
            <a:r>
              <a:rPr lang="es-ES" dirty="0"/>
              <a:t>Los científicos cada vez usan más la combinación de información sísmica con técnicas de machine </a:t>
            </a:r>
            <a:r>
              <a:rPr lang="es-ES" dirty="0" err="1"/>
              <a:t>learning</a:t>
            </a:r>
            <a:r>
              <a:rPr lang="es-ES" dirty="0"/>
              <a:t> para profundizar la predicción de terremotos.</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4677066" y="349457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Predicción Sismica</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5" name="Rectángulo 4">
            <a:extLst>
              <a:ext uri="{FF2B5EF4-FFF2-40B4-BE49-F238E27FC236}">
                <a16:creationId xmlns:a16="http://schemas.microsoft.com/office/drawing/2014/main" id="{6BDE382B-C305-4753-B5F1-BB92F5C17D3F}"/>
              </a:ext>
            </a:extLst>
          </p:cNvPr>
          <p:cNvSpPr/>
          <p:nvPr/>
        </p:nvSpPr>
        <p:spPr>
          <a:xfrm>
            <a:off x="669924" y="1776110"/>
            <a:ext cx="10850563" cy="1200329"/>
          </a:xfrm>
          <a:prstGeom prst="rect">
            <a:avLst/>
          </a:prstGeom>
        </p:spPr>
        <p:txBody>
          <a:bodyPr wrap="square">
            <a:spAutoFit/>
          </a:bodyPr>
          <a:lstStyle/>
          <a:p>
            <a:r>
              <a:rPr lang="es-ES" dirty="0"/>
              <a:t>Algunos de los terremotos más destructivos del mundo —entre ellos los de China en 2008, Haití en 2010 y Japón en 2011— ocurrieron en áreas que los mapas de riesgo sísmico habían considerado como relativamente seguros. El último gran terremoto que impactó Los Ángeles, el de Northridge en 1994, se registró en una falla que no aparecía en los mapas sísmicos.</a:t>
            </a:r>
            <a:endParaRPr lang="es-EC" dirty="0"/>
          </a:p>
        </p:txBody>
      </p:sp>
      <p:sp>
        <p:nvSpPr>
          <p:cNvPr id="7" name="Rectángulo 6">
            <a:extLst>
              <a:ext uri="{FF2B5EF4-FFF2-40B4-BE49-F238E27FC236}">
                <a16:creationId xmlns:a16="http://schemas.microsoft.com/office/drawing/2014/main" id="{D106E5A3-4F97-45C7-89D8-6ACBF291D25A}"/>
              </a:ext>
            </a:extLst>
          </p:cNvPr>
          <p:cNvSpPr/>
          <p:nvPr/>
        </p:nvSpPr>
        <p:spPr>
          <a:xfrm>
            <a:off x="669924" y="3976211"/>
            <a:ext cx="10850563" cy="1200329"/>
          </a:xfrm>
          <a:prstGeom prst="rect">
            <a:avLst/>
          </a:prstGeom>
        </p:spPr>
        <p:txBody>
          <a:bodyPr wrap="square">
            <a:spAutoFit/>
          </a:bodyPr>
          <a:lstStyle/>
          <a:p>
            <a:r>
              <a:rPr lang="es-ES" dirty="0"/>
              <a:t>Ahora, con la ayuda de la inteligencia artificial, un número cada vez más grande de científicos afirma que los cambios en la manera en la que pueden analizar enormes cantidades de datos sísmicos puede ayudarles a entender mejor los terremotos, anticipar cómo se comportarán y proveer alertas anticipadas más rápidas y precisas.</a:t>
            </a:r>
            <a:endParaRPr lang="es-EC" dirty="0"/>
          </a:p>
        </p:txBody>
      </p:sp>
    </p:spTree>
    <p:extLst>
      <p:ext uri="{BB962C8B-B14F-4D97-AF65-F5344CB8AC3E}">
        <p14:creationId xmlns:p14="http://schemas.microsoft.com/office/powerpoint/2010/main" val="54539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59E94-F12E-49FB-9547-6F402CBD1338}"/>
              </a:ext>
            </a:extLst>
          </p:cNvPr>
          <p:cNvSpPr>
            <a:spLocks noGrp="1"/>
          </p:cNvSpPr>
          <p:nvPr>
            <p:ph type="title"/>
          </p:nvPr>
        </p:nvSpPr>
        <p:spPr/>
        <p:txBody>
          <a:bodyPr/>
          <a:lstStyle/>
          <a:p>
            <a:r>
              <a:rPr lang="es-ES" dirty="0"/>
              <a:t>Sismos en Ecuador</a:t>
            </a:r>
            <a:endParaRPr lang="es-EC" dirty="0"/>
          </a:p>
        </p:txBody>
      </p:sp>
      <p:sp>
        <p:nvSpPr>
          <p:cNvPr id="4" name="Marcador de número de diapositiva 3">
            <a:extLst>
              <a:ext uri="{FF2B5EF4-FFF2-40B4-BE49-F238E27FC236}">
                <a16:creationId xmlns:a16="http://schemas.microsoft.com/office/drawing/2014/main" id="{8FEF953E-96CD-40FA-B20F-6C406B8E31AE}"/>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pic>
        <p:nvPicPr>
          <p:cNvPr id="5" name="Picture 2">
            <a:extLst>
              <a:ext uri="{FF2B5EF4-FFF2-40B4-BE49-F238E27FC236}">
                <a16:creationId xmlns:a16="http://schemas.microsoft.com/office/drawing/2014/main" id="{7D16C393-0069-46D5-BC27-93CD76809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02" y="1344111"/>
            <a:ext cx="5791903" cy="4580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ángulo 5">
            <a:extLst>
              <a:ext uri="{FF2B5EF4-FFF2-40B4-BE49-F238E27FC236}">
                <a16:creationId xmlns:a16="http://schemas.microsoft.com/office/drawing/2014/main" id="{1F66B006-4D48-4ACA-812D-FCE129C6A353}"/>
              </a:ext>
            </a:extLst>
          </p:cNvPr>
          <p:cNvSpPr/>
          <p:nvPr/>
        </p:nvSpPr>
        <p:spPr>
          <a:xfrm>
            <a:off x="5910470" y="1400946"/>
            <a:ext cx="5610017" cy="4801314"/>
          </a:xfrm>
          <a:prstGeom prst="rect">
            <a:avLst/>
          </a:prstGeom>
        </p:spPr>
        <p:txBody>
          <a:bodyPr wrap="square">
            <a:spAutoFit/>
          </a:bodyPr>
          <a:lstStyle/>
          <a:p>
            <a:r>
              <a:rPr lang="es-ES" dirty="0"/>
              <a:t>El más devastador terremoto que sufrió Ecuador, y que muchos ciudadanos mayores recuerdan es el de Ambato, del 5 de agosto de 1949.</a:t>
            </a:r>
          </a:p>
          <a:p>
            <a:endParaRPr lang="es-ES" dirty="0"/>
          </a:p>
          <a:p>
            <a:r>
              <a:rPr lang="es-ES" dirty="0"/>
              <a:t>En la historia hemos sufrido terremotos fuertes en diferentes fechas entra las mas importantes:</a:t>
            </a:r>
          </a:p>
          <a:p>
            <a:endParaRPr lang="es-ES" dirty="0"/>
          </a:p>
          <a:p>
            <a:pPr marL="285750" indent="-285750">
              <a:buFont typeface="Wingdings" panose="05000000000000000000" pitchFamily="2" charset="2"/>
              <a:buChar char="§"/>
            </a:pPr>
            <a:r>
              <a:rPr lang="es-ES" dirty="0"/>
              <a:t>4 febrero 1797, magnitud 8,3 (Riobamba)</a:t>
            </a:r>
          </a:p>
          <a:p>
            <a:pPr marL="285750" indent="-285750">
              <a:buFont typeface="Wingdings" panose="05000000000000000000" pitchFamily="2" charset="2"/>
              <a:buChar char="§"/>
            </a:pPr>
            <a:r>
              <a:rPr lang="es-ES" dirty="0"/>
              <a:t>Enero 1906, magnitud 8,8 (Costas pacífico)</a:t>
            </a:r>
          </a:p>
          <a:p>
            <a:pPr marL="285750" indent="-285750">
              <a:buFont typeface="Wingdings" panose="05000000000000000000" pitchFamily="2" charset="2"/>
              <a:buChar char="§"/>
            </a:pPr>
            <a:r>
              <a:rPr lang="es-ES" dirty="0"/>
              <a:t>5 agosto 1949, magnitud 6,8 (Tungurahua)</a:t>
            </a:r>
          </a:p>
          <a:p>
            <a:pPr marL="285750" indent="-285750">
              <a:buFont typeface="Wingdings" panose="05000000000000000000" pitchFamily="2" charset="2"/>
              <a:buChar char="§"/>
            </a:pPr>
            <a:r>
              <a:rPr lang="es-ES" dirty="0"/>
              <a:t>8 abril 1961, magnitud 7 (Chimborazo)</a:t>
            </a:r>
          </a:p>
          <a:p>
            <a:pPr marL="285750" indent="-285750">
              <a:buFont typeface="Wingdings" panose="05000000000000000000" pitchFamily="2" charset="2"/>
              <a:buChar char="§"/>
            </a:pPr>
            <a:r>
              <a:rPr lang="es-ES" dirty="0"/>
              <a:t>19 mayo 1964, magnitud 8 (Manabí)</a:t>
            </a:r>
          </a:p>
          <a:p>
            <a:pPr marL="285750" indent="-285750">
              <a:buFont typeface="Wingdings" panose="05000000000000000000" pitchFamily="2" charset="2"/>
              <a:buChar char="§"/>
            </a:pPr>
            <a:r>
              <a:rPr lang="es-ES" dirty="0"/>
              <a:t>5 marzo 1987, magnitud 6,9 (Napo)</a:t>
            </a:r>
          </a:p>
          <a:p>
            <a:pPr marL="285750" indent="-285750">
              <a:buFont typeface="Wingdings" panose="05000000000000000000" pitchFamily="2" charset="2"/>
              <a:buChar char="§"/>
            </a:pPr>
            <a:r>
              <a:rPr lang="es-ES" dirty="0"/>
              <a:t>2 octubre 1995, magnitud 6,9 (Morona Santiago)</a:t>
            </a:r>
          </a:p>
          <a:p>
            <a:pPr marL="285750" indent="-285750">
              <a:buFont typeface="Wingdings" panose="05000000000000000000" pitchFamily="2" charset="2"/>
              <a:buChar char="§"/>
            </a:pPr>
            <a:r>
              <a:rPr lang="es-ES" dirty="0"/>
              <a:t>4 agosto 1998, magnitud 7,1 (Manabí)</a:t>
            </a:r>
          </a:p>
          <a:p>
            <a:pPr marL="285750" indent="-285750">
              <a:buFont typeface="Wingdings" panose="05000000000000000000" pitchFamily="2" charset="2"/>
              <a:buChar char="§"/>
            </a:pPr>
            <a:r>
              <a:rPr lang="es-ES" dirty="0"/>
              <a:t>16 abril 2016, magnitud 7,8 (Manabí)</a:t>
            </a:r>
          </a:p>
          <a:p>
            <a:endParaRPr lang="es-ES" dirty="0"/>
          </a:p>
        </p:txBody>
      </p:sp>
    </p:spTree>
    <p:extLst>
      <p:ext uri="{BB962C8B-B14F-4D97-AF65-F5344CB8AC3E}">
        <p14:creationId xmlns:p14="http://schemas.microsoft.com/office/powerpoint/2010/main" val="137246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t>Solución</a:t>
            </a:r>
            <a:r>
              <a:rPr lang="en-US" altLang="zh-CN" dirty="0"/>
              <a:t> </a:t>
            </a:r>
            <a:r>
              <a:rPr lang="en-US" altLang="zh-CN" dirty="0" err="1"/>
              <a:t>planteada</a:t>
            </a:r>
            <a:r>
              <a:rPr lang="en-US" altLang="zh-CN" dirty="0"/>
              <a:t> y </a:t>
            </a:r>
            <a:r>
              <a:rPr lang="en-US" altLang="zh-CN" dirty="0" err="1"/>
              <a:t>posibles</a:t>
            </a:r>
            <a:r>
              <a:rPr lang="en-US" altLang="zh-CN" dirty="0"/>
              <a:t> </a:t>
            </a:r>
            <a:r>
              <a:rPr lang="en-US" altLang="zh-CN" dirty="0" err="1"/>
              <a:t>mejoras</a:t>
            </a:r>
            <a:endParaRPr lang="zh-CN" altLang="en-US" dirty="0"/>
          </a:p>
        </p:txBody>
      </p:sp>
      <p:sp>
        <p:nvSpPr>
          <p:cNvPr id="6" name="文本占位符 5"/>
          <p:cNvSpPr>
            <a:spLocks noGrp="1"/>
          </p:cNvSpPr>
          <p:nvPr>
            <p:ph type="body" idx="1"/>
          </p:nvPr>
        </p:nvSpPr>
        <p:spPr/>
        <p:txBody>
          <a:bodyPr>
            <a:normAutofit lnSpcReduction="10000"/>
          </a:bodyPr>
          <a:lstStyle/>
          <a:p>
            <a:pPr lvl="0"/>
            <a:r>
              <a:rPr lang="es-ES" b="1" dirty="0" err="1"/>
              <a:t>Random</a:t>
            </a:r>
            <a:r>
              <a:rPr lang="es-ES" b="1" dirty="0"/>
              <a:t> </a:t>
            </a:r>
            <a:r>
              <a:rPr lang="es-ES" b="1" dirty="0" err="1"/>
              <a:t>forest</a:t>
            </a:r>
            <a:r>
              <a:rPr lang="es-ES" dirty="0"/>
              <a:t> también conocidos en castellano como '"Bosques Aleatorios"' es una combinación de árboles predictores tal que cada árbol depende de los valores de un vector aleatorio probado independientemente y con la misma distribución para cada uno de estos</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4677066" y="349457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0291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Definiciones antes de iniciar</a:t>
            </a:r>
            <a:endParaRPr lang="zh-CN" altLang="en-US" dirty="0"/>
          </a:p>
        </p:txBody>
      </p:sp>
      <p:sp>
        <p:nvSpPr>
          <p:cNvPr id="5" name="Rectángulo 4">
            <a:extLst>
              <a:ext uri="{FF2B5EF4-FFF2-40B4-BE49-F238E27FC236}">
                <a16:creationId xmlns:a16="http://schemas.microsoft.com/office/drawing/2014/main" id="{6BDE382B-C305-4753-B5F1-BB92F5C17D3F}"/>
              </a:ext>
            </a:extLst>
          </p:cNvPr>
          <p:cNvSpPr/>
          <p:nvPr/>
        </p:nvSpPr>
        <p:spPr>
          <a:xfrm>
            <a:off x="669924" y="1246023"/>
            <a:ext cx="10850563" cy="2308324"/>
          </a:xfrm>
          <a:prstGeom prst="rect">
            <a:avLst/>
          </a:prstGeom>
        </p:spPr>
        <p:txBody>
          <a:bodyPr wrap="square">
            <a:spAutoFit/>
          </a:bodyPr>
          <a:lstStyle/>
          <a:p>
            <a:r>
              <a:rPr lang="es-ES" dirty="0"/>
              <a:t>Con la información que obtuvimos con el set de datos definimos lo siguiente:</a:t>
            </a:r>
          </a:p>
          <a:p>
            <a:endParaRPr lang="es-ES" dirty="0"/>
          </a:p>
          <a:p>
            <a:pPr marL="742950" lvl="1" indent="-285750">
              <a:buFont typeface="Arial" panose="020B0604020202020204" pitchFamily="34" charset="0"/>
              <a:buChar char="•"/>
            </a:pPr>
            <a:r>
              <a:rPr lang="es-ES" dirty="0"/>
              <a:t>Realizar la predicción de eventos sísmicos en Ecuador </a:t>
            </a:r>
          </a:p>
          <a:p>
            <a:pPr marL="742950" lvl="1" indent="-285750">
              <a:buFont typeface="Arial" panose="020B0604020202020204" pitchFamily="34" charset="0"/>
              <a:buChar char="•"/>
            </a:pPr>
            <a:r>
              <a:rPr lang="es-ES" dirty="0"/>
              <a:t>Dentro de la predicción se va a considerar Latitud y Longitud del próximo evento, Magnitud e intensidad</a:t>
            </a:r>
          </a:p>
          <a:p>
            <a:pPr marL="742950" lvl="1" indent="-285750">
              <a:buFont typeface="Arial" panose="020B0604020202020204" pitchFamily="34" charset="0"/>
              <a:buChar char="•"/>
            </a:pPr>
            <a:r>
              <a:rPr lang="es-ES" dirty="0"/>
              <a:t>La predicción va a incluir movimientos sísmicos a partir de los 5 grados de magnitud dentro de la </a:t>
            </a:r>
            <a:r>
              <a:rPr lang="es-EC" dirty="0"/>
              <a:t>Escala sismológica de Richter</a:t>
            </a:r>
            <a:endParaRPr lang="es-EC" dirty="0">
              <a:hlinkClick r:id="rId2">
                <a:extLst>
                  <a:ext uri="{A12FA001-AC4F-418D-AE19-62706E023703}">
                    <ahyp:hlinkClr xmlns:ahyp="http://schemas.microsoft.com/office/drawing/2018/hyperlinkcolor" val="tx"/>
                  </a:ext>
                </a:extLst>
              </a:hlinkClick>
            </a:endParaRPr>
          </a:p>
          <a:p>
            <a:pPr marL="742950" lvl="1" indent="-285750">
              <a:buFont typeface="Arial" panose="020B0604020202020204" pitchFamily="34" charset="0"/>
              <a:buChar char="•"/>
            </a:pPr>
            <a:r>
              <a:rPr lang="es-ES" dirty="0"/>
              <a:t>Se excluye dentro del ensayo los sismos generados en el mar.</a:t>
            </a:r>
            <a:endParaRPr lang="es-EC" dirty="0"/>
          </a:p>
        </p:txBody>
      </p:sp>
    </p:spTree>
    <p:extLst>
      <p:ext uri="{BB962C8B-B14F-4D97-AF65-F5344CB8AC3E}">
        <p14:creationId xmlns:p14="http://schemas.microsoft.com/office/powerpoint/2010/main" val="251364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 importante es </a:t>
            </a:r>
            <a:r>
              <a:rPr lang="en-US" altLang="zh-CN" dirty="0" err="1"/>
              <a:t>empezar</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Rectángulo 4">
            <a:extLst>
              <a:ext uri="{FF2B5EF4-FFF2-40B4-BE49-F238E27FC236}">
                <a16:creationId xmlns:a16="http://schemas.microsoft.com/office/drawing/2014/main" id="{6BDE382B-C305-4753-B5F1-BB92F5C17D3F}"/>
              </a:ext>
            </a:extLst>
          </p:cNvPr>
          <p:cNvSpPr/>
          <p:nvPr/>
        </p:nvSpPr>
        <p:spPr>
          <a:xfrm>
            <a:off x="669924" y="1246023"/>
            <a:ext cx="10850563" cy="4247317"/>
          </a:xfrm>
          <a:prstGeom prst="rect">
            <a:avLst/>
          </a:prstGeom>
        </p:spPr>
        <p:txBody>
          <a:bodyPr wrap="square">
            <a:spAutoFit/>
          </a:bodyPr>
          <a:lstStyle/>
          <a:p>
            <a:r>
              <a:rPr lang="es-ES" dirty="0"/>
              <a:t> El primer set de datos que se consiguió incluía datos desde 1906 hasta 2008 , al analizarlo determinamos que podíamos tener mejores aproximaciones con mas datos.</a:t>
            </a:r>
          </a:p>
          <a:p>
            <a:endParaRPr lang="es-ES" dirty="0"/>
          </a:p>
          <a:p>
            <a:r>
              <a:rPr lang="es-ES" dirty="0"/>
              <a:t>Se generó un segundo Set de datos con mas años de historia que </a:t>
            </a:r>
            <a:r>
              <a:rPr lang="es-ES" dirty="0" err="1"/>
              <a:t>inlcuían</a:t>
            </a:r>
            <a:r>
              <a:rPr lang="es-ES" dirty="0"/>
              <a:t> desde 1906 hasta 2011, para poder integrar la nueva información se realizo un proceso de depuración y estandarización de datos que ya los archivos no contenía la misma información e incluso datos en cero.</a:t>
            </a:r>
          </a:p>
          <a:p>
            <a:endParaRPr lang="es-ES" dirty="0"/>
          </a:p>
          <a:p>
            <a:r>
              <a:rPr lang="es-EC" dirty="0"/>
              <a:t>Al final terminamos consolidando un set de datos que lleva información desde 1906 hasta el 2018, en resumen 112 años de historia.</a:t>
            </a:r>
          </a:p>
          <a:p>
            <a:endParaRPr lang="es-EC" dirty="0"/>
          </a:p>
          <a:p>
            <a:r>
              <a:rPr lang="es-EC" dirty="0"/>
              <a:t>Empezamos a correr el proceso de estandarización dentro del cuaderno que creamos, analizando cada observación y verificando que el objetivo planteado se cumpla.</a:t>
            </a:r>
          </a:p>
          <a:p>
            <a:endParaRPr lang="es-EC" dirty="0"/>
          </a:p>
          <a:p>
            <a:r>
              <a:rPr lang="es-EC" dirty="0"/>
              <a:t>Corrimos el algoritmos y obtuvimos un 99% de entrenamiento pero nuestra predicción estaba por debajo del 10%</a:t>
            </a:r>
          </a:p>
        </p:txBody>
      </p:sp>
    </p:spTree>
    <p:extLst>
      <p:ext uri="{BB962C8B-B14F-4D97-AF65-F5344CB8AC3E}">
        <p14:creationId xmlns:p14="http://schemas.microsoft.com/office/powerpoint/2010/main" val="88131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Lo </a:t>
            </a:r>
            <a:r>
              <a:rPr lang="en-US" altLang="zh-CN" dirty="0" err="1"/>
              <a:t>aprendido</a:t>
            </a:r>
            <a:r>
              <a:rPr lang="en-US" altLang="zh-CN" dirty="0"/>
              <a:t> y las </a:t>
            </a:r>
            <a:r>
              <a:rPr lang="en-US" altLang="zh-CN" dirty="0" err="1"/>
              <a:t>mejoras</a:t>
            </a:r>
            <a:r>
              <a:rPr lang="en-US" altLang="zh-CN" dirty="0"/>
              <a:t> a </a:t>
            </a:r>
            <a:r>
              <a:rPr lang="en-US" altLang="zh-CN" dirty="0" err="1"/>
              <a:t>seguir</a:t>
            </a:r>
            <a:r>
              <a:rPr lang="en-US" altLang="zh-CN" dirty="0"/>
              <a:t> </a:t>
            </a:r>
            <a:r>
              <a:rPr lang="en-US" altLang="zh-CN" dirty="0" err="1"/>
              <a:t>trabajando</a:t>
            </a:r>
            <a:endParaRPr lang="zh-CN" altLang="en-US" dirty="0"/>
          </a:p>
        </p:txBody>
      </p:sp>
      <p:sp>
        <p:nvSpPr>
          <p:cNvPr id="6" name="文本占位符 5"/>
          <p:cNvSpPr>
            <a:spLocks noGrp="1"/>
          </p:cNvSpPr>
          <p:nvPr>
            <p:ph type="body" idx="1"/>
          </p:nvPr>
        </p:nvSpPr>
        <p:spPr/>
        <p:txBody>
          <a:bodyPr>
            <a:normAutofit/>
          </a:bodyPr>
          <a:lstStyle/>
          <a:p>
            <a:pPr lvl="0"/>
            <a:r>
              <a:rPr lang="es-ES" b="1" dirty="0"/>
              <a:t>La experiencia ha sido enriquecedora, no hay nada mas gratificante que ver en un ejemplo real como puedes aplicar los conocimientos.</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4677066" y="3494577"/>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0377523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08f1dfd0-5729-4099-b61f-d89fa3f6b590"/>
</p:tagLst>
</file>

<file path=ppt/tags/tag2.xml><?xml version="1.0" encoding="utf-8"?>
<p:tagLst xmlns:a="http://schemas.openxmlformats.org/drawingml/2006/main" xmlns:r="http://schemas.openxmlformats.org/officeDocument/2006/relationships" xmlns:p="http://schemas.openxmlformats.org/presentationml/2006/main">
  <p:tag name="ISLIDE.VECTOR" val="c7cd9fd3-95be-4895-a18c-01ed58a21124"/>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5.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10145A"/>
      </a:accent1>
      <a:accent2>
        <a:srgbClr val="12B4F4"/>
      </a:accent2>
      <a:accent3>
        <a:srgbClr val="0593C9"/>
      </a:accent3>
      <a:accent4>
        <a:srgbClr val="00ADC7"/>
      </a:accent4>
      <a:accent5>
        <a:srgbClr val="64C6F0"/>
      </a:accent5>
      <a:accent6>
        <a:srgbClr val="BFBFBF"/>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10145A"/>
    </a:accent1>
    <a:accent2>
      <a:srgbClr val="12B4F4"/>
    </a:accent2>
    <a:accent3>
      <a:srgbClr val="0593C9"/>
    </a:accent3>
    <a:accent4>
      <a:srgbClr val="00ADC7"/>
    </a:accent4>
    <a:accent5>
      <a:srgbClr val="64C6F0"/>
    </a:accent5>
    <a:accent6>
      <a:srgbClr val="BFBFBF"/>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10145A"/>
    </a:accent1>
    <a:accent2>
      <a:srgbClr val="12B4F4"/>
    </a:accent2>
    <a:accent3>
      <a:srgbClr val="0593C9"/>
    </a:accent3>
    <a:accent4>
      <a:srgbClr val="00ADC7"/>
    </a:accent4>
    <a:accent5>
      <a:srgbClr val="64C6F0"/>
    </a:accent5>
    <a:accent6>
      <a:srgbClr val="BFBFBF"/>
    </a:accent6>
    <a:hlink>
      <a:srgbClr val="4472C4"/>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10145A"/>
    </a:accent1>
    <a:accent2>
      <a:srgbClr val="12B4F4"/>
    </a:accent2>
    <a:accent3>
      <a:srgbClr val="0593C9"/>
    </a:accent3>
    <a:accent4>
      <a:srgbClr val="00ADC7"/>
    </a:accent4>
    <a:accent5>
      <a:srgbClr val="64C6F0"/>
    </a:accent5>
    <a:accent6>
      <a:srgbClr val="BFBFBF"/>
    </a:accent6>
    <a:hlink>
      <a:srgbClr val="4472C4"/>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10145A"/>
    </a:accent1>
    <a:accent2>
      <a:srgbClr val="12B4F4"/>
    </a:accent2>
    <a:accent3>
      <a:srgbClr val="0593C9"/>
    </a:accent3>
    <a:accent4>
      <a:srgbClr val="00ADC7"/>
    </a:accent4>
    <a:accent5>
      <a:srgbClr val="64C6F0"/>
    </a:accent5>
    <a:accent6>
      <a:srgbClr val="BFBFBF"/>
    </a:accent6>
    <a:hlink>
      <a:srgbClr val="4472C4"/>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10145A"/>
    </a:accent1>
    <a:accent2>
      <a:srgbClr val="12B4F4"/>
    </a:accent2>
    <a:accent3>
      <a:srgbClr val="0593C9"/>
    </a:accent3>
    <a:accent4>
      <a:srgbClr val="00ADC7"/>
    </a:accent4>
    <a:accent5>
      <a:srgbClr val="64C6F0"/>
    </a:accent5>
    <a:accent6>
      <a:srgbClr val="BFBFBF"/>
    </a:accent6>
    <a:hlink>
      <a:srgbClr val="4472C4"/>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10145A"/>
    </a:accent1>
    <a:accent2>
      <a:srgbClr val="12B4F4"/>
    </a:accent2>
    <a:accent3>
      <a:srgbClr val="0593C9"/>
    </a:accent3>
    <a:accent4>
      <a:srgbClr val="00ADC7"/>
    </a:accent4>
    <a:accent5>
      <a:srgbClr val="64C6F0"/>
    </a:accent5>
    <a:accent6>
      <a:srgbClr val="BFBFBF"/>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268</TotalTime>
  <Words>716</Words>
  <Application>Microsoft Office PowerPoint</Application>
  <PresentationFormat>Panorámica</PresentationFormat>
  <Paragraphs>64</Paragraphs>
  <Slides>11</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11</vt:i4>
      </vt:variant>
    </vt:vector>
  </HeadingPairs>
  <TitlesOfParts>
    <vt:vector size="19" baseType="lpstr">
      <vt:lpstr>等线</vt:lpstr>
      <vt:lpstr>Arial</vt:lpstr>
      <vt:lpstr>Arial Black</vt:lpstr>
      <vt:lpstr>Calibri</vt:lpstr>
      <vt:lpstr>Impact</vt:lpstr>
      <vt:lpstr>Wingdings</vt:lpstr>
      <vt:lpstr>主题5</vt:lpstr>
      <vt:lpstr>think-cell Slide</vt:lpstr>
      <vt:lpstr>Predicción Sísmica -AI Saturday GYE-</vt:lpstr>
      <vt:lpstr>Presentación de PowerPoint</vt:lpstr>
      <vt:lpstr>Problema a resolver</vt:lpstr>
      <vt:lpstr>Predicción Sismica</vt:lpstr>
      <vt:lpstr>Sismos en Ecuador</vt:lpstr>
      <vt:lpstr>Solución planteada y posibles mejoras</vt:lpstr>
      <vt:lpstr>Definiciones antes de iniciar</vt:lpstr>
      <vt:lpstr>Lo importante es empezar</vt:lpstr>
      <vt:lpstr>Lo aprendido y las mejoras a seguir trabajando</vt:lpstr>
      <vt:lpstr>Lo que nos espera</vt:lpstr>
      <vt:lpstr>-Gracias- AI Saturdays GYE por la oportunidad de compartir conocimiento</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Jaime Andrés Palomeque Palomeque</cp:lastModifiedBy>
  <cp:revision>13</cp:revision>
  <cp:lastPrinted>2019-05-23T16:00:00Z</cp:lastPrinted>
  <dcterms:created xsi:type="dcterms:W3CDTF">2019-05-23T16:00:00Z</dcterms:created>
  <dcterms:modified xsi:type="dcterms:W3CDTF">2019-06-12T16:34:47Z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