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78759-53B8-F487-B3CF-2C0C26D8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400650-E852-64D0-F3B1-349018BE3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3EBE2C-4E0F-4639-14D7-1FACEF76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A70F2B-A71C-CB49-A155-6D5C121C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A82777-FE1F-E752-9F3D-A573CB3A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F8F29-7594-65B0-35F0-99EBFB03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12788D-A13B-2308-53E7-F20D1541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A845A-D76A-113F-995E-56B8EF4C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E80AD6-4B05-69BC-12BD-E6DAA1BE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C91970-EE97-0FFA-0ABB-33A6A0CB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2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5B80C1-0B69-2B1D-A91D-52880D89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238028-96E2-BB16-99F5-0F06D6A38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8DC2D-1A4B-4E90-978B-E6D0F850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4539A8-2B86-37AB-25DB-0B220419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C87FB5-8CC3-36F8-205F-19D47764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3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ACAD68-3176-B040-92E0-23D7D0BF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74834-2DAE-C217-1A9C-0FB6A3CE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471B8B-BF66-92F6-A10B-4B5DB5A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50C9BC-C301-6E2C-33FD-9AC24CD6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73287-AD91-B60A-5724-1DCC932D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46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A0E21-6775-F716-D417-9CD174B8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9E288-1EBF-B557-87F5-5533144A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E6672-DEAA-25A0-D6C2-F1B64700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593904-9ABF-F03D-E341-0960B4D7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7D44D-5A6C-7E32-E459-1EFEF6E3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4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0E3409-14D0-37A6-7BA6-4BB2A197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94648E-B1FB-FAA7-1431-90D95ED49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23E833-83B4-138C-0B77-C1F084C3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BE590D-7AD8-26D4-D3E5-F0C8949D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22A805-43BD-4509-E1D9-5901B8EE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81D37B-01EA-7F40-C92B-808C5FE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80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F73E-4359-3E8F-AD5E-1D8CDA33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57E3CA-C993-D0D0-7D2E-78E66B64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24095D-3A2D-4E72-8FF4-5B31AEAD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A1A5D3-B0C6-FCCE-DCB6-15003D3D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C5D45-D0DB-E6AA-418B-B067546C1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48CBC4C-5EC5-620E-2B5B-54ABC04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E48F9B-DC7E-42BC-C1AD-4A0AD22F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D5D2E9-67D0-7381-F8D5-2B304552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0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B0BB2-F93E-C15D-C879-8D31B4B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DB976E-8A26-55DE-87B2-9BF096E7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9880C3-6DBB-9B9C-E1C7-D976D3B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EF32D2-2E4E-F063-9969-48D33404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1D1C60-BB5E-E12A-8635-9377A941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8C7802-2F05-5A01-CDA5-87BC54A8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34296D-F5F4-870C-7957-5C29B882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2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BB8B3-F941-25ED-24AB-2D5D28F4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BD6A87-4AF2-5D93-7191-BDAA042E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2DEBE2-7226-6E1D-602E-9B16324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8BF36E-2105-B62F-1B37-82C77431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655952-0F19-00DE-E65E-9651AD10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B185DA-878D-DA93-6A4E-F75041B3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22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5BDCF-D202-1EE7-AA9D-D403A58F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CE0501-B23B-92C3-2DA0-12CF725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24624A-09E9-27FD-694E-C48C3EE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F76E6B-ACB4-B788-4A6D-E1AD1C9A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1286B0-6C65-BFFE-595C-EC5DC4C0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5B2B63-D0B2-5485-B80C-8175CF9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0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A9E638-5A20-F020-2365-D89B260B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87CC0F-E17C-3EB8-29ED-0E3BCEA5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5F29BA-3D2A-32BA-FD8A-6B8577BFF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98CFC-0B38-4F04-B283-AAC829282EB6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E6716C-8097-4959-B725-1A382787C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6B3CCC-0C1A-60B9-A265-36CCC65E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3B28C-6752-4792-8235-8C3BD3F5B6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55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B5299-E977-5BAA-866D-3613A067C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48F53B9-2672-08F8-AA76-A4E8B3DE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Mini-Homework1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DAE929-51D3-22C8-032F-7EF8C103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Ruisi Carla 1000030148</a:t>
            </a:r>
          </a:p>
        </p:txBody>
      </p:sp>
    </p:spTree>
    <p:extLst>
      <p:ext uri="{BB962C8B-B14F-4D97-AF65-F5344CB8AC3E}">
        <p14:creationId xmlns:p14="http://schemas.microsoft.com/office/powerpoint/2010/main" val="24989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7B697D-2351-3664-5738-8895701B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1844675"/>
            <a:ext cx="7570788" cy="444976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D19E66F-D073-B1B6-17C9-56143568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50" y="1844675"/>
            <a:ext cx="2006600" cy="4449763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80EB9326-A350-8156-CC36-78484679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it-IT" sz="4800"/>
              <a:t>Sito originale: Spotify Premium</a:t>
            </a:r>
            <a:br>
              <a:rPr lang="it-IT" sz="4800"/>
            </a:br>
            <a:r>
              <a:rPr lang="it-IT" sz="4800"/>
              <a:t>Url:https://www.spotify.com/it/premium/</a:t>
            </a:r>
          </a:p>
        </p:txBody>
      </p:sp>
    </p:spTree>
    <p:extLst>
      <p:ext uri="{BB962C8B-B14F-4D97-AF65-F5344CB8AC3E}">
        <p14:creationId xmlns:p14="http://schemas.microsoft.com/office/powerpoint/2010/main" val="201758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A0C5C6-205B-5510-3193-CFA8E27E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75" y="1844675"/>
            <a:ext cx="7191375" cy="44497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659BA7F-3BBF-0DD5-DC61-142BEA55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50" y="1844675"/>
            <a:ext cx="2006600" cy="444976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445959F-A2F3-8AA4-0104-F51C63D3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it-IT" sz="5200"/>
              <a:t>Riproduzione Studente</a:t>
            </a:r>
          </a:p>
        </p:txBody>
      </p:sp>
    </p:spTree>
    <p:extLst>
      <p:ext uri="{BB962C8B-B14F-4D97-AF65-F5344CB8AC3E}">
        <p14:creationId xmlns:p14="http://schemas.microsoft.com/office/powerpoint/2010/main" val="4006350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Mini-Homework1</vt:lpstr>
      <vt:lpstr>Sito originale: Spotify Premium Url:https://www.spotify.com/it/premium/</vt:lpstr>
      <vt:lpstr>Riproduzione Studente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Mini-Homework1</dc:title>
  <dc:creator>CARLA RUISI</dc:creator>
  <cp:lastModifiedBy>CARLA RUISI</cp:lastModifiedBy>
  <cp:revision>1</cp:revision>
  <dcterms:created xsi:type="dcterms:W3CDTF">2024-03-23T23:16:23Z</dcterms:created>
  <dcterms:modified xsi:type="dcterms:W3CDTF">2024-03-23T23:31:20Z</dcterms:modified>
</cp:coreProperties>
</file>