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673B0-7933-4B9E-9C15-ECBA2F1AD753}" v="48" dt="2023-01-23T22:37:4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Sauvant" userId="3f05681c74a5ae45" providerId="LiveId" clId="{564673B0-7933-4B9E-9C15-ECBA2F1AD753}"/>
    <pc:docChg chg="undo custSel addSld delSld modSld sldOrd">
      <pc:chgData name="Carla Sauvant" userId="3f05681c74a5ae45" providerId="LiveId" clId="{564673B0-7933-4B9E-9C15-ECBA2F1AD753}" dt="2023-01-23T22:41:49.648" v="2386" actId="1076"/>
      <pc:docMkLst>
        <pc:docMk/>
      </pc:docMkLst>
      <pc:sldChg chg="addSp modSp mod">
        <pc:chgData name="Carla Sauvant" userId="3f05681c74a5ae45" providerId="LiveId" clId="{564673B0-7933-4B9E-9C15-ECBA2F1AD753}" dt="2023-01-23T21:07:44.060" v="637" actId="207"/>
        <pc:sldMkLst>
          <pc:docMk/>
          <pc:sldMk cId="1301524453" sldId="256"/>
        </pc:sldMkLst>
        <pc:spChg chg="add mod">
          <ac:chgData name="Carla Sauvant" userId="3f05681c74a5ae45" providerId="LiveId" clId="{564673B0-7933-4B9E-9C15-ECBA2F1AD753}" dt="2023-01-23T21:07:44.060" v="637" actId="207"/>
          <ac:spMkLst>
            <pc:docMk/>
            <pc:sldMk cId="1301524453" sldId="256"/>
            <ac:spMk id="4" creationId="{A10B607E-6EA8-5F83-99E7-D94A75F713BA}"/>
          </ac:spMkLst>
        </pc:spChg>
        <pc:spChg chg="add mod">
          <ac:chgData name="Carla Sauvant" userId="3f05681c74a5ae45" providerId="LiveId" clId="{564673B0-7933-4B9E-9C15-ECBA2F1AD753}" dt="2023-01-23T21:07:37.771" v="636" actId="207"/>
          <ac:spMkLst>
            <pc:docMk/>
            <pc:sldMk cId="1301524453" sldId="256"/>
            <ac:spMk id="5" creationId="{64B8A621-538A-3242-56AB-8741712E65D2}"/>
          </ac:spMkLst>
        </pc:spChg>
        <pc:picChg chg="add mod">
          <ac:chgData name="Carla Sauvant" userId="3f05681c74a5ae45" providerId="LiveId" clId="{564673B0-7933-4B9E-9C15-ECBA2F1AD753}" dt="2023-01-23T20:31:17.280" v="157" actId="1076"/>
          <ac:picMkLst>
            <pc:docMk/>
            <pc:sldMk cId="1301524453" sldId="256"/>
            <ac:picMk id="7" creationId="{1AF1E25F-E6F4-1E68-54ED-C2E1ABDD4FE4}"/>
          </ac:picMkLst>
        </pc:picChg>
      </pc:sldChg>
      <pc:sldChg chg="addSp delSp modSp mod">
        <pc:chgData name="Carla Sauvant" userId="3f05681c74a5ae45" providerId="LiveId" clId="{564673B0-7933-4B9E-9C15-ECBA2F1AD753}" dt="2023-01-23T21:09:05.913" v="693" actId="207"/>
        <pc:sldMkLst>
          <pc:docMk/>
          <pc:sldMk cId="2404365610" sldId="257"/>
        </pc:sldMkLst>
        <pc:spChg chg="del">
          <ac:chgData name="Carla Sauvant" userId="3f05681c74a5ae45" providerId="LiveId" clId="{564673B0-7933-4B9E-9C15-ECBA2F1AD753}" dt="2023-01-23T20:34:04.052" v="180" actId="478"/>
          <ac:spMkLst>
            <pc:docMk/>
            <pc:sldMk cId="2404365610" sldId="257"/>
            <ac:spMk id="4" creationId="{A18C3125-4752-746B-764D-9ABCCE24D8B2}"/>
          </ac:spMkLst>
        </pc:spChg>
        <pc:spChg chg="add mod">
          <ac:chgData name="Carla Sauvant" userId="3f05681c74a5ae45" providerId="LiveId" clId="{564673B0-7933-4B9E-9C15-ECBA2F1AD753}" dt="2023-01-23T20:38:12.313" v="194" actId="14100"/>
          <ac:spMkLst>
            <pc:docMk/>
            <pc:sldMk cId="2404365610" sldId="257"/>
            <ac:spMk id="5" creationId="{0C72B002-B28B-83F0-2ABD-8A2529803599}"/>
          </ac:spMkLst>
        </pc:spChg>
        <pc:spChg chg="add mod">
          <ac:chgData name="Carla Sauvant" userId="3f05681c74a5ae45" providerId="LiveId" clId="{564673B0-7933-4B9E-9C15-ECBA2F1AD753}" dt="2023-01-23T21:09:05.913" v="693" actId="207"/>
          <ac:spMkLst>
            <pc:docMk/>
            <pc:sldMk cId="2404365610" sldId="257"/>
            <ac:spMk id="6" creationId="{231D1AE9-D199-4CFD-4BEF-5AC4DEF7804A}"/>
          </ac:spMkLst>
        </pc:spChg>
        <pc:spChg chg="add mod">
          <ac:chgData name="Carla Sauvant" userId="3f05681c74a5ae45" providerId="LiveId" clId="{564673B0-7933-4B9E-9C15-ECBA2F1AD753}" dt="2023-01-23T20:41:48.287" v="267" actId="1076"/>
          <ac:spMkLst>
            <pc:docMk/>
            <pc:sldMk cId="2404365610" sldId="257"/>
            <ac:spMk id="7" creationId="{FA33C0FE-D47E-76E2-2DD2-6866C559397A}"/>
          </ac:spMkLst>
        </pc:spChg>
      </pc:sldChg>
      <pc:sldChg chg="addSp delSp modSp mod ord">
        <pc:chgData name="Carla Sauvant" userId="3f05681c74a5ae45" providerId="LiveId" clId="{564673B0-7933-4B9E-9C15-ECBA2F1AD753}" dt="2023-01-23T22:39:51.540" v="2368" actId="207"/>
        <pc:sldMkLst>
          <pc:docMk/>
          <pc:sldMk cId="404629374" sldId="258"/>
        </pc:sldMkLst>
        <pc:spChg chg="mod">
          <ac:chgData name="Carla Sauvant" userId="3f05681c74a5ae45" providerId="LiveId" clId="{564673B0-7933-4B9E-9C15-ECBA2F1AD753}" dt="2023-01-23T20:38:19.323" v="195" actId="14100"/>
          <ac:spMkLst>
            <pc:docMk/>
            <pc:sldMk cId="404629374" sldId="258"/>
            <ac:spMk id="4" creationId="{36BF2882-6C36-1346-D40B-B6134F6BCF25}"/>
          </ac:spMkLst>
        </pc:spChg>
        <pc:spChg chg="add del">
          <ac:chgData name="Carla Sauvant" userId="3f05681c74a5ae45" providerId="LiveId" clId="{564673B0-7933-4B9E-9C15-ECBA2F1AD753}" dt="2023-01-23T20:41:14.258" v="234" actId="478"/>
          <ac:spMkLst>
            <pc:docMk/>
            <pc:sldMk cId="404629374" sldId="258"/>
            <ac:spMk id="6" creationId="{EFF15B66-C40A-7688-3598-7D42073126CB}"/>
          </ac:spMkLst>
        </pc:spChg>
        <pc:spChg chg="add mod">
          <ac:chgData name="Carla Sauvant" userId="3f05681c74a5ae45" providerId="LiveId" clId="{564673B0-7933-4B9E-9C15-ECBA2F1AD753}" dt="2023-01-23T20:41:33.264" v="266" actId="20577"/>
          <ac:spMkLst>
            <pc:docMk/>
            <pc:sldMk cId="404629374" sldId="258"/>
            <ac:spMk id="7" creationId="{F2B30814-2486-CC4B-FAAA-0B7574E8A995}"/>
          </ac:spMkLst>
        </pc:spChg>
        <pc:spChg chg="add mod">
          <ac:chgData name="Carla Sauvant" userId="3f05681c74a5ae45" providerId="LiveId" clId="{564673B0-7933-4B9E-9C15-ECBA2F1AD753}" dt="2023-01-23T22:39:51.540" v="2368" actId="207"/>
          <ac:spMkLst>
            <pc:docMk/>
            <pc:sldMk cId="404629374" sldId="258"/>
            <ac:spMk id="8" creationId="{5FF0A52B-BEB1-71E9-D405-E5F9EB5F58BD}"/>
          </ac:spMkLst>
        </pc:spChg>
        <pc:spChg chg="add del mod">
          <ac:chgData name="Carla Sauvant" userId="3f05681c74a5ae45" providerId="LiveId" clId="{564673B0-7933-4B9E-9C15-ECBA2F1AD753}" dt="2023-01-23T20:42:06.693" v="270" actId="478"/>
          <ac:spMkLst>
            <pc:docMk/>
            <pc:sldMk cId="404629374" sldId="258"/>
            <ac:spMk id="9" creationId="{AD728E6B-3ABF-24B6-ADFF-4B00CCECDC4D}"/>
          </ac:spMkLst>
        </pc:spChg>
      </pc:sldChg>
      <pc:sldChg chg="addSp delSp modSp add mod">
        <pc:chgData name="Carla Sauvant" userId="3f05681c74a5ae45" providerId="LiveId" clId="{564673B0-7933-4B9E-9C15-ECBA2F1AD753}" dt="2023-01-23T21:12:33.523" v="703" actId="732"/>
        <pc:sldMkLst>
          <pc:docMk/>
          <pc:sldMk cId="205820841" sldId="259"/>
        </pc:sldMkLst>
        <pc:spChg chg="del">
          <ac:chgData name="Carla Sauvant" userId="3f05681c74a5ae45" providerId="LiveId" clId="{564673B0-7933-4B9E-9C15-ECBA2F1AD753}" dt="2023-01-23T21:09:58.775" v="695" actId="478"/>
          <ac:spMkLst>
            <pc:docMk/>
            <pc:sldMk cId="205820841" sldId="259"/>
            <ac:spMk id="7" creationId="{F2B30814-2486-CC4B-FAAA-0B7574E8A995}"/>
          </ac:spMkLst>
        </pc:spChg>
        <pc:spChg chg="del">
          <ac:chgData name="Carla Sauvant" userId="3f05681c74a5ae45" providerId="LiveId" clId="{564673B0-7933-4B9E-9C15-ECBA2F1AD753}" dt="2023-01-23T21:10:03.026" v="696" actId="478"/>
          <ac:spMkLst>
            <pc:docMk/>
            <pc:sldMk cId="205820841" sldId="259"/>
            <ac:spMk id="8" creationId="{5FF0A52B-BEB1-71E9-D405-E5F9EB5F58BD}"/>
          </ac:spMkLst>
        </pc:spChg>
        <pc:picChg chg="add mod modCrop">
          <ac:chgData name="Carla Sauvant" userId="3f05681c74a5ae45" providerId="LiveId" clId="{564673B0-7933-4B9E-9C15-ECBA2F1AD753}" dt="2023-01-23T21:12:33.523" v="703" actId="732"/>
          <ac:picMkLst>
            <pc:docMk/>
            <pc:sldMk cId="205820841" sldId="259"/>
            <ac:picMk id="3" creationId="{22B01CE7-627A-640E-76C8-F758341DC15A}"/>
          </ac:picMkLst>
        </pc:picChg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1883225498" sldId="259"/>
        </pc:sldMkLst>
      </pc:sldChg>
      <pc:sldChg chg="addSp delSp modSp add mod">
        <pc:chgData name="Carla Sauvant" userId="3f05681c74a5ae45" providerId="LiveId" clId="{564673B0-7933-4B9E-9C15-ECBA2F1AD753}" dt="2023-01-23T22:14:37.004" v="1707"/>
        <pc:sldMkLst>
          <pc:docMk/>
          <pc:sldMk cId="2820751564" sldId="260"/>
        </pc:sldMkLst>
        <pc:spChg chg="add del mod">
          <ac:chgData name="Carla Sauvant" userId="3f05681c74a5ae45" providerId="LiveId" clId="{564673B0-7933-4B9E-9C15-ECBA2F1AD753}" dt="2023-01-23T21:26:25.194" v="1539" actId="478"/>
          <ac:spMkLst>
            <pc:docMk/>
            <pc:sldMk cId="2820751564" sldId="260"/>
            <ac:spMk id="5" creationId="{ECA6D206-1197-79B4-DA94-0D82D10F2FEB}"/>
          </ac:spMkLst>
        </pc:spChg>
        <pc:spChg chg="add mod">
          <ac:chgData name="Carla Sauvant" userId="3f05681c74a5ae45" providerId="LiveId" clId="{564673B0-7933-4B9E-9C15-ECBA2F1AD753}" dt="2023-01-23T22:14:15.185" v="1704"/>
          <ac:spMkLst>
            <pc:docMk/>
            <pc:sldMk cId="2820751564" sldId="260"/>
            <ac:spMk id="6" creationId="{937FA9E3-E13F-F5C0-31C9-84295803B746}"/>
          </ac:spMkLst>
        </pc:spChg>
        <pc:spChg chg="mod">
          <ac:chgData name="Carla Sauvant" userId="3f05681c74a5ae45" providerId="LiveId" clId="{564673B0-7933-4B9E-9C15-ECBA2F1AD753}" dt="2023-01-23T21:13:21.736" v="722" actId="20577"/>
          <ac:spMkLst>
            <pc:docMk/>
            <pc:sldMk cId="2820751564" sldId="260"/>
            <ac:spMk id="7" creationId="{F2B30814-2486-CC4B-FAAA-0B7574E8A995}"/>
          </ac:spMkLst>
        </pc:spChg>
        <pc:spChg chg="del mod">
          <ac:chgData name="Carla Sauvant" userId="3f05681c74a5ae45" providerId="LiveId" clId="{564673B0-7933-4B9E-9C15-ECBA2F1AD753}" dt="2023-01-23T21:13:36.713" v="737"/>
          <ac:spMkLst>
            <pc:docMk/>
            <pc:sldMk cId="2820751564" sldId="260"/>
            <ac:spMk id="8" creationId="{5FF0A52B-BEB1-71E9-D405-E5F9EB5F58BD}"/>
          </ac:spMkLst>
        </pc:spChg>
        <pc:spChg chg="add del mod">
          <ac:chgData name="Carla Sauvant" userId="3f05681c74a5ae45" providerId="LiveId" clId="{564673B0-7933-4B9E-9C15-ECBA2F1AD753}" dt="2023-01-23T21:28:09.814" v="1557" actId="478"/>
          <ac:spMkLst>
            <pc:docMk/>
            <pc:sldMk cId="2820751564" sldId="260"/>
            <ac:spMk id="9" creationId="{26A7655C-1685-D27A-21C0-A20D1C7AAD82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0" creationId="{F4AE895A-5644-EAC4-05F5-5AB64D89E094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1" creationId="{1611606E-9C2E-3E85-C6EE-8FA15D1BDC7D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2" creationId="{87D114BC-C462-2A95-C734-5E5CAD7A93B9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3" creationId="{ABD40C4C-F951-FF01-0F31-1FF25A405C17}"/>
          </ac:spMkLst>
        </pc:spChg>
        <pc:spChg chg="add del mod">
          <ac:chgData name="Carla Sauvant" userId="3f05681c74a5ae45" providerId="LiveId" clId="{564673B0-7933-4B9E-9C15-ECBA2F1AD753}" dt="2023-01-23T21:26:50.914" v="1544" actId="478"/>
          <ac:spMkLst>
            <pc:docMk/>
            <pc:sldMk cId="2820751564" sldId="260"/>
            <ac:spMk id="14" creationId="{49ACE5EE-4A7D-8FDF-1BB8-489619FB4CDB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5" creationId="{3158ABCC-887E-C4C6-598F-A90400B9AA64}"/>
          </ac:spMkLst>
        </pc:spChg>
        <pc:spChg chg="add mod">
          <ac:chgData name="Carla Sauvant" userId="3f05681c74a5ae45" providerId="LiveId" clId="{564673B0-7933-4B9E-9C15-ECBA2F1AD753}" dt="2023-01-23T22:14:37.004" v="1707"/>
          <ac:spMkLst>
            <pc:docMk/>
            <pc:sldMk cId="2820751564" sldId="260"/>
            <ac:spMk id="53" creationId="{94D026E4-9FAB-B30C-BE08-CA56485524D3}"/>
          </ac:spMkLst>
        </pc:spChg>
        <pc:picChg chg="add del">
          <ac:chgData name="Carla Sauvant" userId="3f05681c74a5ae45" providerId="LiveId" clId="{564673B0-7933-4B9E-9C15-ECBA2F1AD753}" dt="2023-01-23T21:13:43.241" v="739" actId="22"/>
          <ac:picMkLst>
            <pc:docMk/>
            <pc:sldMk cId="2820751564" sldId="260"/>
            <ac:picMk id="3" creationId="{D26C6EA5-7808-846F-2177-41F620C96B35}"/>
          </ac:picMkLst>
        </pc:picChg>
        <pc:cxnChg chg="add mod">
          <ac:chgData name="Carla Sauvant" userId="3f05681c74a5ae45" providerId="LiveId" clId="{564673B0-7933-4B9E-9C15-ECBA2F1AD753}" dt="2023-01-23T21:33:25.094" v="1601" actId="14100"/>
          <ac:cxnSpMkLst>
            <pc:docMk/>
            <pc:sldMk cId="2820751564" sldId="260"/>
            <ac:cxnSpMk id="17" creationId="{06543B2B-1A22-1D29-F204-812C5238D11C}"/>
          </ac:cxnSpMkLst>
        </pc:cxnChg>
        <pc:cxnChg chg="add mod">
          <ac:chgData name="Carla Sauvant" userId="3f05681c74a5ae45" providerId="LiveId" clId="{564673B0-7933-4B9E-9C15-ECBA2F1AD753}" dt="2023-01-23T21:33:22.484" v="1600" actId="14100"/>
          <ac:cxnSpMkLst>
            <pc:docMk/>
            <pc:sldMk cId="2820751564" sldId="260"/>
            <ac:cxnSpMk id="19" creationId="{5BB0C63B-F24F-D9D4-254D-23D1D6749A2E}"/>
          </ac:cxnSpMkLst>
        </pc:cxnChg>
        <pc:cxnChg chg="add mod">
          <ac:chgData name="Carla Sauvant" userId="3f05681c74a5ae45" providerId="LiveId" clId="{564673B0-7933-4B9E-9C15-ECBA2F1AD753}" dt="2023-01-23T21:33:18.464" v="1599" actId="14100"/>
          <ac:cxnSpMkLst>
            <pc:docMk/>
            <pc:sldMk cId="2820751564" sldId="260"/>
            <ac:cxnSpMk id="21" creationId="{AF1B1284-7C14-E53C-6094-E3438FB2A66F}"/>
          </ac:cxnSpMkLst>
        </pc:cxnChg>
        <pc:cxnChg chg="add mod">
          <ac:chgData name="Carla Sauvant" userId="3f05681c74a5ae45" providerId="LiveId" clId="{564673B0-7933-4B9E-9C15-ECBA2F1AD753}" dt="2023-01-23T21:33:15.172" v="1598" actId="14100"/>
          <ac:cxnSpMkLst>
            <pc:docMk/>
            <pc:sldMk cId="2820751564" sldId="260"/>
            <ac:cxnSpMk id="23" creationId="{2E15D490-BDF5-7B94-FB6E-85727979B799}"/>
          </ac:cxnSpMkLst>
        </pc:cxnChg>
        <pc:cxnChg chg="add mod">
          <ac:chgData name="Carla Sauvant" userId="3f05681c74a5ae45" providerId="LiveId" clId="{564673B0-7933-4B9E-9C15-ECBA2F1AD753}" dt="2023-01-23T21:33:11.684" v="1597" actId="14100"/>
          <ac:cxnSpMkLst>
            <pc:docMk/>
            <pc:sldMk cId="2820751564" sldId="260"/>
            <ac:cxnSpMk id="25" creationId="{3C6E59E3-DF3B-042E-ECFF-2BA356B282DE}"/>
          </ac:cxnSpMkLst>
        </pc:cxnChg>
        <pc:cxnChg chg="add mod">
          <ac:chgData name="Carla Sauvant" userId="3f05681c74a5ae45" providerId="LiveId" clId="{564673B0-7933-4B9E-9C15-ECBA2F1AD753}" dt="2023-01-23T21:33:08.610" v="1596" actId="14100"/>
          <ac:cxnSpMkLst>
            <pc:docMk/>
            <pc:sldMk cId="2820751564" sldId="260"/>
            <ac:cxnSpMk id="27" creationId="{95C7B549-56C2-59D5-E553-8636F13DF2C5}"/>
          </ac:cxnSpMkLst>
        </pc:cxnChg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3935112468" sldId="260"/>
        </pc:sldMkLst>
      </pc:sldChg>
      <pc:sldChg chg="addSp delSp modSp add mod ord">
        <pc:chgData name="Carla Sauvant" userId="3f05681c74a5ae45" providerId="LiveId" clId="{564673B0-7933-4B9E-9C15-ECBA2F1AD753}" dt="2023-01-23T22:40:35.335" v="2371" actId="1076"/>
        <pc:sldMkLst>
          <pc:docMk/>
          <pc:sldMk cId="1146194755" sldId="261"/>
        </pc:sldMkLst>
        <pc:spChg chg="del">
          <ac:chgData name="Carla Sauvant" userId="3f05681c74a5ae45" providerId="LiveId" clId="{564673B0-7933-4B9E-9C15-ECBA2F1AD753}" dt="2023-01-23T22:06:41.945" v="1640" actId="478"/>
          <ac:spMkLst>
            <pc:docMk/>
            <pc:sldMk cId="1146194755" sldId="261"/>
            <ac:spMk id="6" creationId="{231D1AE9-D199-4CFD-4BEF-5AC4DEF7804A}"/>
          </ac:spMkLst>
        </pc:spChg>
        <pc:spChg chg="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7" creationId="{FA33C0FE-D47E-76E2-2DD2-6866C559397A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1" creationId="{3FFF1FE5-636D-B603-DE5C-00C3F3EE5340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2" creationId="{F0E28349-B0DC-69FF-AC1D-2025883174ED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4" creationId="{AF2E6ED3-2A67-310C-DAE2-CACF7D3DCDE1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5" creationId="{4F318B3A-F521-A689-EE90-F7548429A232}"/>
          </ac:spMkLst>
        </pc:spChg>
        <pc:spChg chg="add del mod">
          <ac:chgData name="Carla Sauvant" userId="3f05681c74a5ae45" providerId="LiveId" clId="{564673B0-7933-4B9E-9C15-ECBA2F1AD753}" dt="2023-01-23T22:27:53.865" v="1827" actId="478"/>
          <ac:spMkLst>
            <pc:docMk/>
            <pc:sldMk cId="1146194755" sldId="261"/>
            <ac:spMk id="22" creationId="{3D918853-EDAA-27B5-9C29-28DB7F39E732}"/>
          </ac:spMkLst>
        </pc:spChg>
        <pc:spChg chg="add mod">
          <ac:chgData name="Carla Sauvant" userId="3f05681c74a5ae45" providerId="LiveId" clId="{564673B0-7933-4B9E-9C15-ECBA2F1AD753}" dt="2023-01-23T22:30:58.765" v="1969" actId="1076"/>
          <ac:spMkLst>
            <pc:docMk/>
            <pc:sldMk cId="1146194755" sldId="261"/>
            <ac:spMk id="23" creationId="{3F66F280-BE5D-377A-CC81-3674BC108D65}"/>
          </ac:spMkLst>
        </pc:spChg>
        <pc:spChg chg="add mod">
          <ac:chgData name="Carla Sauvant" userId="3f05681c74a5ae45" providerId="LiveId" clId="{564673B0-7933-4B9E-9C15-ECBA2F1AD753}" dt="2023-01-23T22:40:25.827" v="2369" actId="255"/>
          <ac:spMkLst>
            <pc:docMk/>
            <pc:sldMk cId="1146194755" sldId="261"/>
            <ac:spMk id="25" creationId="{845CA9AF-5B5D-C201-9ABA-FF3627D5A0D6}"/>
          </ac:spMkLst>
        </pc:spChg>
        <pc:spChg chg="add mod">
          <ac:chgData name="Carla Sauvant" userId="3f05681c74a5ae45" providerId="LiveId" clId="{564673B0-7933-4B9E-9C15-ECBA2F1AD753}" dt="2023-01-23T22:40:35.335" v="2371" actId="1076"/>
          <ac:spMkLst>
            <pc:docMk/>
            <pc:sldMk cId="1146194755" sldId="261"/>
            <ac:spMk id="26" creationId="{159894EA-D04E-9274-1886-7E0D8AD7B8D7}"/>
          </ac:spMkLst>
        </pc:spChg>
        <pc:grpChg chg="del mod">
          <ac:chgData name="Carla Sauvant" userId="3f05681c74a5ae45" providerId="LiveId" clId="{564673B0-7933-4B9E-9C15-ECBA2F1AD753}" dt="2023-01-23T22:30:33.925" v="1962" actId="21"/>
          <ac:grpSpMkLst>
            <pc:docMk/>
            <pc:sldMk cId="1146194755" sldId="261"/>
            <ac:grpSpMk id="21" creationId="{D56D6682-4D36-6227-DBF8-7B14550BF87E}"/>
          </ac:grpSpMkLst>
        </pc:grpChg>
        <pc:picChg chg="add del mod">
          <ac:chgData name="Carla Sauvant" userId="3f05681c74a5ae45" providerId="LiveId" clId="{564673B0-7933-4B9E-9C15-ECBA2F1AD753}" dt="2023-01-23T22:11:39.715" v="1690" actId="478"/>
          <ac:picMkLst>
            <pc:docMk/>
            <pc:sldMk cId="1146194755" sldId="261"/>
            <ac:picMk id="3" creationId="{3A37DDF6-8BA4-4DB5-DB77-305731B12E2E}"/>
          </ac:picMkLst>
        </pc:picChg>
        <pc:picChg chg="add del mod">
          <ac:chgData name="Carla Sauvant" userId="3f05681c74a5ae45" providerId="LiveId" clId="{564673B0-7933-4B9E-9C15-ECBA2F1AD753}" dt="2023-01-23T22:30:33.925" v="1962" actId="21"/>
          <ac:picMkLst>
            <pc:docMk/>
            <pc:sldMk cId="1146194755" sldId="261"/>
            <ac:picMk id="8" creationId="{CAD2ED54-7822-DE50-8767-B2257681884D}"/>
          </ac:picMkLst>
        </pc:picChg>
        <pc:picChg chg="add mod">
          <ac:chgData name="Carla Sauvant" userId="3f05681c74a5ae45" providerId="LiveId" clId="{564673B0-7933-4B9E-9C15-ECBA2F1AD753}" dt="2023-01-23T22:30:53.125" v="1968"/>
          <ac:picMkLst>
            <pc:docMk/>
            <pc:sldMk cId="1146194755" sldId="261"/>
            <ac:picMk id="24" creationId="{8C17E08D-3A4D-47BD-A1F3-E4F5FA369DCD}"/>
          </ac:picMkLst>
        </pc:picChg>
        <pc:inkChg chg="add mod">
          <ac:chgData name="Carla Sauvant" userId="3f05681c74a5ae45" providerId="LiveId" clId="{564673B0-7933-4B9E-9C15-ECBA2F1AD753}" dt="2023-01-23T22:16:50.838" v="1762"/>
          <ac:inkMkLst>
            <pc:docMk/>
            <pc:sldMk cId="1146194755" sldId="261"/>
            <ac:inkMk id="19" creationId="{7DB1F214-96EB-88D1-39BC-7A6234326D31}"/>
          </ac:inkMkLst>
        </pc:inkChg>
        <pc:inkChg chg="add mod">
          <ac:chgData name="Carla Sauvant" userId="3f05681c74a5ae45" providerId="LiveId" clId="{564673B0-7933-4B9E-9C15-ECBA2F1AD753}" dt="2023-01-23T22:16:50.838" v="1762"/>
          <ac:inkMkLst>
            <pc:docMk/>
            <pc:sldMk cId="1146194755" sldId="261"/>
            <ac:inkMk id="20" creationId="{DA2B30CD-DEB6-DF6D-F862-8D32431F330D}"/>
          </ac:inkMkLst>
        </pc:inkChg>
        <pc:cxnChg chg="add del mod">
          <ac:chgData name="Carla Sauvant" userId="3f05681c74a5ae45" providerId="LiveId" clId="{564673B0-7933-4B9E-9C15-ECBA2F1AD753}" dt="2023-01-23T22:12:35.498" v="1698" actId="478"/>
          <ac:cxnSpMkLst>
            <pc:docMk/>
            <pc:sldMk cId="1146194755" sldId="261"/>
            <ac:cxnSpMk id="9" creationId="{8FD9C559-9213-41B3-EA65-4A37C4096747}"/>
          </ac:cxnSpMkLst>
        </pc:cxnChg>
        <pc:cxnChg chg="add del mod">
          <ac:chgData name="Carla Sauvant" userId="3f05681c74a5ae45" providerId="LiveId" clId="{564673B0-7933-4B9E-9C15-ECBA2F1AD753}" dt="2023-01-23T22:16:27.965" v="1759" actId="478"/>
          <ac:cxnSpMkLst>
            <pc:docMk/>
            <pc:sldMk cId="1146194755" sldId="261"/>
            <ac:cxnSpMk id="17" creationId="{C83BD512-42D7-A6DD-CEC5-328231AC9542}"/>
          </ac:cxnSpMkLst>
        </pc:cxnChg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2851200486" sldId="261"/>
        </pc:sldMkLst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2070389210" sldId="262"/>
        </pc:sldMkLst>
      </pc:sldChg>
      <pc:sldChg chg="addSp modSp add mod ord">
        <pc:chgData name="Carla Sauvant" userId="3f05681c74a5ae45" providerId="LiveId" clId="{564673B0-7933-4B9E-9C15-ECBA2F1AD753}" dt="2023-01-23T22:25:08.175" v="1771"/>
        <pc:sldMkLst>
          <pc:docMk/>
          <pc:sldMk cId="3824607894" sldId="262"/>
        </pc:sldMkLst>
        <pc:spChg chg="mod">
          <ac:chgData name="Carla Sauvant" userId="3f05681c74a5ae45" providerId="LiveId" clId="{564673B0-7933-4B9E-9C15-ECBA2F1AD753}" dt="2023-01-23T22:09:43.574" v="1689" actId="20577"/>
          <ac:spMkLst>
            <pc:docMk/>
            <pc:sldMk cId="3824607894" sldId="262"/>
            <ac:spMk id="7" creationId="{F2B30814-2486-CC4B-FAAA-0B7574E8A995}"/>
          </ac:spMkLst>
        </pc:spChg>
        <pc:spChg chg="mod">
          <ac:chgData name="Carla Sauvant" userId="3f05681c74a5ae45" providerId="LiveId" clId="{564673B0-7933-4B9E-9C15-ECBA2F1AD753}" dt="2023-01-23T22:19:57.917" v="1767" actId="207"/>
          <ac:spMkLst>
            <pc:docMk/>
            <pc:sldMk cId="3824607894" sldId="262"/>
            <ac:spMk id="8" creationId="{5FF0A52B-BEB1-71E9-D405-E5F9EB5F58BD}"/>
          </ac:spMkLst>
        </pc:spChg>
        <pc:picChg chg="add mod">
          <ac:chgData name="Carla Sauvant" userId="3f05681c74a5ae45" providerId="LiveId" clId="{564673B0-7933-4B9E-9C15-ECBA2F1AD753}" dt="2023-01-23T22:24:48.185" v="1769" actId="14100"/>
          <ac:picMkLst>
            <pc:docMk/>
            <pc:sldMk cId="3824607894" sldId="262"/>
            <ac:picMk id="3" creationId="{1F711285-197C-5968-00B1-F6D0ADD69D97}"/>
          </ac:picMkLst>
        </pc:picChg>
      </pc:sldChg>
      <pc:sldChg chg="addSp delSp modSp add mod">
        <pc:chgData name="Carla Sauvant" userId="3f05681c74a5ae45" providerId="LiveId" clId="{564673B0-7933-4B9E-9C15-ECBA2F1AD753}" dt="2023-01-23T22:40:48.160" v="2373" actId="255"/>
        <pc:sldMkLst>
          <pc:docMk/>
          <pc:sldMk cId="124837439" sldId="263"/>
        </pc:sldMkLst>
        <pc:spChg chg="add del mod">
          <ac:chgData name="Carla Sauvant" userId="3f05681c74a5ae45" providerId="LiveId" clId="{564673B0-7933-4B9E-9C15-ECBA2F1AD753}" dt="2023-01-23T22:27:10.545" v="1820" actId="21"/>
          <ac:spMkLst>
            <pc:docMk/>
            <pc:sldMk cId="124837439" sldId="263"/>
            <ac:spMk id="5" creationId="{337DAAC3-C879-45D1-0311-287D4227B79A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6" creationId="{937FA9E3-E13F-F5C0-31C9-84295803B746}"/>
          </ac:spMkLst>
        </pc:spChg>
        <pc:spChg chg="del mod">
          <ac:chgData name="Carla Sauvant" userId="3f05681c74a5ae45" providerId="LiveId" clId="{564673B0-7933-4B9E-9C15-ECBA2F1AD753}" dt="2023-01-23T22:30:40.349" v="1963" actId="478"/>
          <ac:spMkLst>
            <pc:docMk/>
            <pc:sldMk cId="124837439" sldId="263"/>
            <ac:spMk id="7" creationId="{F2B30814-2486-CC4B-FAAA-0B7574E8A995}"/>
          </ac:spMkLst>
        </pc:spChg>
        <pc:spChg chg="add del mod">
          <ac:chgData name="Carla Sauvant" userId="3f05681c74a5ae45" providerId="LiveId" clId="{564673B0-7933-4B9E-9C15-ECBA2F1AD753}" dt="2023-01-23T22:30:40.349" v="1963" actId="478"/>
          <ac:spMkLst>
            <pc:docMk/>
            <pc:sldMk cId="124837439" sldId="263"/>
            <ac:spMk id="8" creationId="{E01DD137-551E-4933-F7D9-8EFE01F261E8}"/>
          </ac:spMkLst>
        </pc:spChg>
        <pc:spChg chg="add del mod">
          <ac:chgData name="Carla Sauvant" userId="3f05681c74a5ae45" providerId="LiveId" clId="{564673B0-7933-4B9E-9C15-ECBA2F1AD753}" dt="2023-01-23T22:30:40.349" v="1963" actId="478"/>
          <ac:spMkLst>
            <pc:docMk/>
            <pc:sldMk cId="124837439" sldId="263"/>
            <ac:spMk id="9" creationId="{068A3BC2-54C6-5EF1-E0DC-8706DA6DCBE2}"/>
          </ac:spMkLst>
        </pc:spChg>
        <pc:spChg chg="del">
          <ac:chgData name="Carla Sauvant" userId="3f05681c74a5ae45" providerId="LiveId" clId="{564673B0-7933-4B9E-9C15-ECBA2F1AD753}" dt="2023-01-23T22:25:27.675" v="1773" actId="478"/>
          <ac:spMkLst>
            <pc:docMk/>
            <pc:sldMk cId="124837439" sldId="263"/>
            <ac:spMk id="10" creationId="{F4AE895A-5644-EAC4-05F5-5AB64D89E094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11" creationId="{1611606E-9C2E-3E85-C6EE-8FA15D1BDC7D}"/>
          </ac:spMkLst>
        </pc:spChg>
        <pc:spChg chg="del">
          <ac:chgData name="Carla Sauvant" userId="3f05681c74a5ae45" providerId="LiveId" clId="{564673B0-7933-4B9E-9C15-ECBA2F1AD753}" dt="2023-01-23T22:25:27.675" v="1773" actId="478"/>
          <ac:spMkLst>
            <pc:docMk/>
            <pc:sldMk cId="124837439" sldId="263"/>
            <ac:spMk id="12" creationId="{87D114BC-C462-2A95-C734-5E5CAD7A93B9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13" creationId="{ABD40C4C-F951-FF01-0F31-1FF25A405C17}"/>
          </ac:spMkLst>
        </pc:spChg>
        <pc:spChg chg="add del mod">
          <ac:chgData name="Carla Sauvant" userId="3f05681c74a5ae45" providerId="LiveId" clId="{564673B0-7933-4B9E-9C15-ECBA2F1AD753}" dt="2023-01-23T22:31:11.986" v="1971" actId="478"/>
          <ac:spMkLst>
            <pc:docMk/>
            <pc:sldMk cId="124837439" sldId="263"/>
            <ac:spMk id="14" creationId="{4C1B3E4D-F00D-82AF-8344-3A1B68774734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15" creationId="{3158ABCC-887E-C4C6-598F-A90400B9AA64}"/>
          </ac:spMkLst>
        </pc:spChg>
        <pc:spChg chg="add mod">
          <ac:chgData name="Carla Sauvant" userId="3f05681c74a5ae45" providerId="LiveId" clId="{564673B0-7933-4B9E-9C15-ECBA2F1AD753}" dt="2023-01-23T22:30:41.145" v="1964"/>
          <ac:spMkLst>
            <pc:docMk/>
            <pc:sldMk cId="124837439" sldId="263"/>
            <ac:spMk id="18" creationId="{02F87BA1-904E-55BE-6C4F-BA95A9FF7730}"/>
          </ac:spMkLst>
        </pc:spChg>
        <pc:spChg chg="add mod">
          <ac:chgData name="Carla Sauvant" userId="3f05681c74a5ae45" providerId="LiveId" clId="{564673B0-7933-4B9E-9C15-ECBA2F1AD753}" dt="2023-01-23T22:30:41.145" v="1964"/>
          <ac:spMkLst>
            <pc:docMk/>
            <pc:sldMk cId="124837439" sldId="263"/>
            <ac:spMk id="20" creationId="{96F3CA66-D94C-4E19-5735-40EB615B9112}"/>
          </ac:spMkLst>
        </pc:spChg>
        <pc:spChg chg="add mod">
          <ac:chgData name="Carla Sauvant" userId="3f05681c74a5ae45" providerId="LiveId" clId="{564673B0-7933-4B9E-9C15-ECBA2F1AD753}" dt="2023-01-23T22:40:44.943" v="2372" actId="255"/>
          <ac:spMkLst>
            <pc:docMk/>
            <pc:sldMk cId="124837439" sldId="263"/>
            <ac:spMk id="22" creationId="{17E0F247-FADD-D436-EB74-36A3904B6435}"/>
          </ac:spMkLst>
        </pc:spChg>
        <pc:spChg chg="add mod">
          <ac:chgData name="Carla Sauvant" userId="3f05681c74a5ae45" providerId="LiveId" clId="{564673B0-7933-4B9E-9C15-ECBA2F1AD753}" dt="2023-01-23T22:40:48.160" v="2373" actId="255"/>
          <ac:spMkLst>
            <pc:docMk/>
            <pc:sldMk cId="124837439" sldId="263"/>
            <ac:spMk id="24" creationId="{8E3744DA-5F4B-E5B6-5474-4607546258E8}"/>
          </ac:spMkLst>
        </pc:spChg>
        <pc:spChg chg="add mod">
          <ac:chgData name="Carla Sauvant" userId="3f05681c74a5ae45" providerId="LiveId" clId="{564673B0-7933-4B9E-9C15-ECBA2F1AD753}" dt="2023-01-23T22:31:28.830" v="1999" actId="20577"/>
          <ac:spMkLst>
            <pc:docMk/>
            <pc:sldMk cId="124837439" sldId="263"/>
            <ac:spMk id="30" creationId="{63867A94-053F-8E2F-6409-5A1273F66F40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53" creationId="{94D026E4-9FAB-B30C-BE08-CA56485524D3}"/>
          </ac:spMkLst>
        </pc:spChg>
        <pc:grpChg chg="add del mod">
          <ac:chgData name="Carla Sauvant" userId="3f05681c74a5ae45" providerId="LiveId" clId="{564673B0-7933-4B9E-9C15-ECBA2F1AD753}" dt="2023-01-23T22:31:55.332" v="2003" actId="478"/>
          <ac:grpSpMkLst>
            <pc:docMk/>
            <pc:sldMk cId="124837439" sldId="263"/>
            <ac:grpSpMk id="26" creationId="{D0BC00A5-26A3-C888-9178-1274CB6A64E6}"/>
          </ac:grpSpMkLst>
        </pc:grpChg>
        <pc:grpChg chg="mod">
          <ac:chgData name="Carla Sauvant" userId="3f05681c74a5ae45" providerId="LiveId" clId="{564673B0-7933-4B9E-9C15-ECBA2F1AD753}" dt="2023-01-23T22:32:07.201" v="2006"/>
          <ac:grpSpMkLst>
            <pc:docMk/>
            <pc:sldMk cId="124837439" sldId="263"/>
            <ac:grpSpMk id="33" creationId="{7E7E1A9E-F460-8173-F9F9-413C86DF91B4}"/>
          </ac:grpSpMkLst>
        </pc:grpChg>
        <pc:picChg chg="add del mod">
          <ac:chgData name="Carla Sauvant" userId="3f05681c74a5ae45" providerId="LiveId" clId="{564673B0-7933-4B9E-9C15-ECBA2F1AD753}" dt="2023-01-23T22:30:40.349" v="1963" actId="478"/>
          <ac:picMkLst>
            <pc:docMk/>
            <pc:sldMk cId="124837439" sldId="263"/>
            <ac:picMk id="3" creationId="{6385D6F3-C1B2-982B-BAE0-231912FF2D4F}"/>
          </ac:picMkLst>
        </pc:picChg>
        <pc:picChg chg="add mod">
          <ac:chgData name="Carla Sauvant" userId="3f05681c74a5ae45" providerId="LiveId" clId="{564673B0-7933-4B9E-9C15-ECBA2F1AD753}" dt="2023-01-23T22:30:41.145" v="1964"/>
          <ac:picMkLst>
            <pc:docMk/>
            <pc:sldMk cId="124837439" sldId="263"/>
            <ac:picMk id="16" creationId="{CBEFE792-8ADB-0443-F44B-09251D0CF24B}"/>
          </ac:picMkLst>
        </pc:picChg>
        <pc:inkChg chg="mod">
          <ac:chgData name="Carla Sauvant" userId="3f05681c74a5ae45" providerId="LiveId" clId="{564673B0-7933-4B9E-9C15-ECBA2F1AD753}" dt="2023-01-23T22:30:41.145" v="1964"/>
          <ac:inkMkLst>
            <pc:docMk/>
            <pc:sldMk cId="124837439" sldId="263"/>
            <ac:inkMk id="28" creationId="{E265A335-5087-1212-322F-E55BD4B4C2DF}"/>
          </ac:inkMkLst>
        </pc:inkChg>
        <pc:inkChg chg="mod">
          <ac:chgData name="Carla Sauvant" userId="3f05681c74a5ae45" providerId="LiveId" clId="{564673B0-7933-4B9E-9C15-ECBA2F1AD753}" dt="2023-01-23T22:30:41.145" v="1964"/>
          <ac:inkMkLst>
            <pc:docMk/>
            <pc:sldMk cId="124837439" sldId="263"/>
            <ac:inkMk id="29" creationId="{565D4BF2-A12B-1B44-6FE3-E25B3701CAAB}"/>
          </ac:inkMkLst>
        </pc:inkChg>
        <pc:inkChg chg="add mod">
          <ac:chgData name="Carla Sauvant" userId="3f05681c74a5ae45" providerId="LiveId" clId="{564673B0-7933-4B9E-9C15-ECBA2F1AD753}" dt="2023-01-23T22:32:07.201" v="2006"/>
          <ac:inkMkLst>
            <pc:docMk/>
            <pc:sldMk cId="124837439" sldId="263"/>
            <ac:inkMk id="31" creationId="{C876CF1D-61A2-41E1-BC6F-52FEAF09D624}"/>
          </ac:inkMkLst>
        </pc:inkChg>
        <pc:inkChg chg="add mod">
          <ac:chgData name="Carla Sauvant" userId="3f05681c74a5ae45" providerId="LiveId" clId="{564673B0-7933-4B9E-9C15-ECBA2F1AD753}" dt="2023-01-23T22:32:07.201" v="2006"/>
          <ac:inkMkLst>
            <pc:docMk/>
            <pc:sldMk cId="124837439" sldId="263"/>
            <ac:inkMk id="32" creationId="{70302F69-B0EF-FCC9-FFAE-D791AEFC1D0C}"/>
          </ac:inkMkLst>
        </pc:ink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17" creationId="{06543B2B-1A22-1D29-F204-812C5238D11C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19" creationId="{5BB0C63B-F24F-D9D4-254D-23D1D6749A2E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1" creationId="{AF1B1284-7C14-E53C-6094-E3438FB2A66F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3" creationId="{2E15D490-BDF5-7B94-FB6E-85727979B799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5" creationId="{3C6E59E3-DF3B-042E-ECFF-2BA356B282DE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7" creationId="{95C7B549-56C2-59D5-E553-8636F13DF2C5}"/>
          </ac:cxnSpMkLst>
        </pc:cxnChg>
      </pc:sldChg>
      <pc:sldChg chg="delSp add del mod ord">
        <pc:chgData name="Carla Sauvant" userId="3f05681c74a5ae45" providerId="LiveId" clId="{564673B0-7933-4B9E-9C15-ECBA2F1AD753}" dt="2023-01-23T22:31:03.535" v="1970" actId="47"/>
        <pc:sldMkLst>
          <pc:docMk/>
          <pc:sldMk cId="240782363" sldId="264"/>
        </pc:sldMkLst>
        <pc:spChg chg="del">
          <ac:chgData name="Carla Sauvant" userId="3f05681c74a5ae45" providerId="LiveId" clId="{564673B0-7933-4B9E-9C15-ECBA2F1AD753}" dt="2023-01-23T22:30:50.546" v="1967" actId="21"/>
          <ac:spMkLst>
            <pc:docMk/>
            <pc:sldMk cId="240782363" sldId="264"/>
            <ac:spMk id="7" creationId="{F2B30814-2486-CC4B-FAAA-0B7574E8A995}"/>
          </ac:spMkLst>
        </pc:spChg>
        <pc:spChg chg="del">
          <ac:chgData name="Carla Sauvant" userId="3f05681c74a5ae45" providerId="LiveId" clId="{564673B0-7933-4B9E-9C15-ECBA2F1AD753}" dt="2023-01-23T22:30:50.546" v="1967" actId="21"/>
          <ac:spMkLst>
            <pc:docMk/>
            <pc:sldMk cId="240782363" sldId="264"/>
            <ac:spMk id="8" creationId="{E01DD137-551E-4933-F7D9-8EFE01F261E8}"/>
          </ac:spMkLst>
        </pc:spChg>
        <pc:spChg chg="del">
          <ac:chgData name="Carla Sauvant" userId="3f05681c74a5ae45" providerId="LiveId" clId="{564673B0-7933-4B9E-9C15-ECBA2F1AD753}" dt="2023-01-23T22:30:50.546" v="1967" actId="21"/>
          <ac:spMkLst>
            <pc:docMk/>
            <pc:sldMk cId="240782363" sldId="264"/>
            <ac:spMk id="9" creationId="{068A3BC2-54C6-5EF1-E0DC-8706DA6DCBE2}"/>
          </ac:spMkLst>
        </pc:spChg>
        <pc:picChg chg="del">
          <ac:chgData name="Carla Sauvant" userId="3f05681c74a5ae45" providerId="LiveId" clId="{564673B0-7933-4B9E-9C15-ECBA2F1AD753}" dt="2023-01-23T22:30:50.546" v="1967" actId="21"/>
          <ac:picMkLst>
            <pc:docMk/>
            <pc:sldMk cId="240782363" sldId="264"/>
            <ac:picMk id="3" creationId="{6385D6F3-C1B2-982B-BAE0-231912FF2D4F}"/>
          </ac:picMkLst>
        </pc:picChg>
      </pc:sldChg>
      <pc:sldChg chg="addSp delSp modSp add mod">
        <pc:chgData name="Carla Sauvant" userId="3f05681c74a5ae45" providerId="LiveId" clId="{564673B0-7933-4B9E-9C15-ECBA2F1AD753}" dt="2023-01-23T22:41:49.648" v="2386" actId="1076"/>
        <pc:sldMkLst>
          <pc:docMk/>
          <pc:sldMk cId="687049415" sldId="264"/>
        </pc:sldMkLst>
        <pc:spChg chg="add del mod">
          <ac:chgData name="Carla Sauvant" userId="3f05681c74a5ae45" providerId="LiveId" clId="{564673B0-7933-4B9E-9C15-ECBA2F1AD753}" dt="2023-01-23T22:41:49.648" v="2386" actId="1076"/>
          <ac:spMkLst>
            <pc:docMk/>
            <pc:sldMk cId="687049415" sldId="264"/>
            <ac:spMk id="2" creationId="{3B686F18-266D-A35F-6772-7B1923F950EB}"/>
          </ac:spMkLst>
        </pc:spChg>
        <pc:spChg chg="add mod">
          <ac:chgData name="Carla Sauvant" userId="3f05681c74a5ae45" providerId="LiveId" clId="{564673B0-7933-4B9E-9C15-ECBA2F1AD753}" dt="2023-01-23T22:41:47.905" v="2385" actId="1076"/>
          <ac:spMkLst>
            <pc:docMk/>
            <pc:sldMk cId="687049415" sldId="264"/>
            <ac:spMk id="3" creationId="{30722ACF-7CE1-933B-05DA-66B625F4889D}"/>
          </ac:spMkLst>
        </pc:spChg>
        <pc:spChg chg="del">
          <ac:chgData name="Carla Sauvant" userId="3f05681c74a5ae45" providerId="LiveId" clId="{564673B0-7933-4B9E-9C15-ECBA2F1AD753}" dt="2023-01-23T22:34:53.909" v="2011" actId="478"/>
          <ac:spMkLst>
            <pc:docMk/>
            <pc:sldMk cId="687049415" sldId="264"/>
            <ac:spMk id="4" creationId="{A10B607E-6EA8-5F83-99E7-D94A75F713BA}"/>
          </ac:spMkLst>
        </pc:spChg>
        <pc:spChg chg="del mod">
          <ac:chgData name="Carla Sauvant" userId="3f05681c74a5ae45" providerId="LiveId" clId="{564673B0-7933-4B9E-9C15-ECBA2F1AD753}" dt="2023-01-23T22:34:58.545" v="2013" actId="478"/>
          <ac:spMkLst>
            <pc:docMk/>
            <pc:sldMk cId="687049415" sldId="264"/>
            <ac:spMk id="5" creationId="{64B8A621-538A-3242-56AB-8741712E65D2}"/>
          </ac:spMkLst>
        </pc:spChg>
        <pc:spChg chg="add mod">
          <ac:chgData name="Carla Sauvant" userId="3f05681c74a5ae45" providerId="LiveId" clId="{564673B0-7933-4B9E-9C15-ECBA2F1AD753}" dt="2023-01-23T22:37:46.225" v="2165"/>
          <ac:spMkLst>
            <pc:docMk/>
            <pc:sldMk cId="687049415" sldId="264"/>
            <ac:spMk id="6" creationId="{364225C9-26ED-CC4F-08DE-1A23FE6C92E6}"/>
          </ac:spMkLst>
        </pc:spChg>
        <pc:picChg chg="del">
          <ac:chgData name="Carla Sauvant" userId="3f05681c74a5ae45" providerId="LiveId" clId="{564673B0-7933-4B9E-9C15-ECBA2F1AD753}" dt="2023-01-23T22:34:53.909" v="2011" actId="478"/>
          <ac:picMkLst>
            <pc:docMk/>
            <pc:sldMk cId="687049415" sldId="264"/>
            <ac:picMk id="7" creationId="{1AF1E25F-E6F4-1E68-54ED-C2E1ABDD4FE4}"/>
          </ac:picMkLst>
        </pc:picChg>
      </pc:sldChg>
      <pc:sldChg chg="delSp modSp add mod">
        <pc:chgData name="Carla Sauvant" userId="3f05681c74a5ae45" providerId="LiveId" clId="{564673B0-7933-4B9E-9C15-ECBA2F1AD753}" dt="2023-01-23T22:37:20.965" v="2150" actId="478"/>
        <pc:sldMkLst>
          <pc:docMk/>
          <pc:sldMk cId="118992021" sldId="265"/>
        </pc:sldMkLst>
        <pc:spChg chg="mod">
          <ac:chgData name="Carla Sauvant" userId="3f05681c74a5ae45" providerId="LiveId" clId="{564673B0-7933-4B9E-9C15-ECBA2F1AD753}" dt="2023-01-23T22:37:16.685" v="2149" actId="20577"/>
          <ac:spMkLst>
            <pc:docMk/>
            <pc:sldMk cId="118992021" sldId="265"/>
            <ac:spMk id="23" creationId="{3F66F280-BE5D-377A-CC81-3674BC108D65}"/>
          </ac:spMkLst>
        </pc:spChg>
        <pc:spChg chg="del">
          <ac:chgData name="Carla Sauvant" userId="3f05681c74a5ae45" providerId="LiveId" clId="{564673B0-7933-4B9E-9C15-ECBA2F1AD753}" dt="2023-01-23T22:37:20.965" v="2150" actId="478"/>
          <ac:spMkLst>
            <pc:docMk/>
            <pc:sldMk cId="118992021" sldId="265"/>
            <ac:spMk id="25" creationId="{845CA9AF-5B5D-C201-9ABA-FF3627D5A0D6}"/>
          </ac:spMkLst>
        </pc:spChg>
        <pc:spChg chg="del">
          <ac:chgData name="Carla Sauvant" userId="3f05681c74a5ae45" providerId="LiveId" clId="{564673B0-7933-4B9E-9C15-ECBA2F1AD753}" dt="2023-01-23T22:37:20.965" v="2150" actId="478"/>
          <ac:spMkLst>
            <pc:docMk/>
            <pc:sldMk cId="118992021" sldId="265"/>
            <ac:spMk id="26" creationId="{159894EA-D04E-9274-1886-7E0D8AD7B8D7}"/>
          </ac:spMkLst>
        </pc:spChg>
        <pc:picChg chg="del">
          <ac:chgData name="Carla Sauvant" userId="3f05681c74a5ae45" providerId="LiveId" clId="{564673B0-7933-4B9E-9C15-ECBA2F1AD753}" dt="2023-01-23T22:37:20.965" v="2150" actId="478"/>
          <ac:picMkLst>
            <pc:docMk/>
            <pc:sldMk cId="118992021" sldId="265"/>
            <ac:picMk id="24" creationId="{8C17E08D-3A4D-47BD-A1F3-E4F5FA369DCD}"/>
          </ac:picMkLst>
        </pc:picChg>
      </pc:sldChg>
      <pc:sldChg chg="delSp modSp add mod">
        <pc:chgData name="Carla Sauvant" userId="3f05681c74a5ae45" providerId="LiveId" clId="{564673B0-7933-4B9E-9C15-ECBA2F1AD753}" dt="2023-01-23T22:37:36.188" v="2164" actId="14100"/>
        <pc:sldMkLst>
          <pc:docMk/>
          <pc:sldMk cId="2036687132" sldId="266"/>
        </pc:sldMkLst>
        <pc:spChg chg="mod">
          <ac:chgData name="Carla Sauvant" userId="3f05681c74a5ae45" providerId="LiveId" clId="{564673B0-7933-4B9E-9C15-ECBA2F1AD753}" dt="2023-01-23T22:37:36.188" v="2164" actId="14100"/>
          <ac:spMkLst>
            <pc:docMk/>
            <pc:sldMk cId="2036687132" sldId="266"/>
            <ac:spMk id="4" creationId="{36BF2882-6C36-1346-D40B-B6134F6BCF25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18" creationId="{02F87BA1-904E-55BE-6C4F-BA95A9FF7730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20" creationId="{96F3CA66-D94C-4E19-5735-40EB615B9112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22" creationId="{17E0F247-FADD-D436-EB74-36A3904B6435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24" creationId="{8E3744DA-5F4B-E5B6-5474-4607546258E8}"/>
          </ac:spMkLst>
        </pc:spChg>
        <pc:spChg chg="mod">
          <ac:chgData name="Carla Sauvant" userId="3f05681c74a5ae45" providerId="LiveId" clId="{564673B0-7933-4B9E-9C15-ECBA2F1AD753}" dt="2023-01-23T22:37:27.555" v="2162" actId="20577"/>
          <ac:spMkLst>
            <pc:docMk/>
            <pc:sldMk cId="2036687132" sldId="266"/>
            <ac:spMk id="30" creationId="{63867A94-053F-8E2F-6409-5A1273F66F40}"/>
          </ac:spMkLst>
        </pc:spChg>
        <pc:grpChg chg="del">
          <ac:chgData name="Carla Sauvant" userId="3f05681c74a5ae45" providerId="LiveId" clId="{564673B0-7933-4B9E-9C15-ECBA2F1AD753}" dt="2023-01-23T22:37:32.835" v="2163" actId="478"/>
          <ac:grpSpMkLst>
            <pc:docMk/>
            <pc:sldMk cId="2036687132" sldId="266"/>
            <ac:grpSpMk id="33" creationId="{7E7E1A9E-F460-8173-F9F9-413C86DF91B4}"/>
          </ac:grpSpMkLst>
        </pc:grpChg>
        <pc:picChg chg="del">
          <ac:chgData name="Carla Sauvant" userId="3f05681c74a5ae45" providerId="LiveId" clId="{564673B0-7933-4B9E-9C15-ECBA2F1AD753}" dt="2023-01-23T22:37:32.835" v="2163" actId="478"/>
          <ac:picMkLst>
            <pc:docMk/>
            <pc:sldMk cId="2036687132" sldId="266"/>
            <ac:picMk id="16" creationId="{CBEFE792-8ADB-0443-F44B-09251D0CF24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2:32:04.7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1 255 24575,'0'-1'0,"0"0"0,1 1 0,-1-1 0,0 0 0,1 0 0,-1 1 0,1-1 0,-1 0 0,1 1 0,-1-1 0,1 1 0,-1-1 0,1 1 0,-1-1 0,1 1 0,0-1 0,-1 1 0,1-1 0,0 1 0,-1 0 0,1 0 0,0-1 0,0 1 0,1 0 0,26-7 0,-19 5 0,849-140-599,-740 128 599,309-24 0,-225 39 619,-69 1-639,163-1 20,367-2 0,-401-6 0,121 0 0,1138 8 0,-1128-14 0,-60 0 0,811 11 0,-590 3 0,1340-1 0,-1085 35 0,-482 1 0,-176-18 0,-8 3 0,-1 6 0,147 49 0,265 118 0,-99 0 0,-11 26 0,126 123 0,-274-155 0,-63-32 0,-181-117 0,-2 3 0,57 63 0,65 79 0,121 136 0,-98-62 0,-185-243 0,194 311 0,-25 15 0,-154-292 0,151 332 0,-150-314 0,-3 2 0,15 73 0,-18-48 0,59 375 0,-66-263 0,-3-33 0,19 647 0,-23-538 0,1-20 0,-7-229 0,-5 180 0,2-171 0,-2-1 0,-2 0 0,-14 45 0,1-25 0,-1-2 0,-54 100 0,52-119 0,-1-1 0,-2-2 0,-2-1 0,-52 54 0,-34 17 0,-56 59 0,92-80 0,36-36 0,-2-3 0,-101 83 0,-86 26 0,223-151 0,-34 19 0,-70 30 0,-29 17 0,-39 49 0,31-20 0,53-32 0,-138 126 0,228-188 0,-23 18 0,-2-1 0,0-1 0,-1-1 0,-43 19 0,-145 49 0,-118 48 0,-16 6 0,219-98 0,-151 57 0,236-84 0,-1-2 0,-53 10 0,-36 10 0,-177 85 0,221-82 0,-56 25 0,48-18 0,-119 34 0,113-43 0,-84 27 0,-70 24 0,135-47 0,-23 10 0,-109 35 0,201-69 0,-46 13 0,-130 42 0,211-64 0,-39 14 0,-83 41 0,141-60 0,1 1 0,-1 0 0,1 1 0,0-1 0,0 1 0,1 0 0,-7 8 0,8-9 0,-1 1 0,0 0 0,0-1 0,0 0 0,-1 0 0,0 0 0,0 0 0,0-1 0,-9 5 0,-65 33 0,22-10 0,-3 3-1365,48-29-5461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2:32:06.6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215 0 24575,'-1'3'0,"0"0"0,0 0 0,-1 0 0,1 0 0,0-1 0,-1 1 0,0 0 0,-3 3 0,-2 5 0,-10 16 0,-24 28 0,26-37 0,1 1 0,1 1 0,-20 39 0,8-13 0,21-40 0,0 1 0,0 0 0,0 0 0,1 0 0,0 0 0,0 1 0,1-1 0,0 1 0,0-1 0,0 11 0,1-15 0,1-1 0,0 1 0,0 0 0,0-1 0,1 1 0,-1 0 0,1-1 0,-1 1 0,1-1 0,0 1 0,1 2 0,-1-3 0,0-1 0,0 0 0,1 0 0,-1 1 0,0-1 0,1 0 0,-1 0 0,1 0 0,-1 0 0,1 0 0,-1-1 0,1 1 0,-1 0 0,1-1 0,0 1 0,0-1 0,-1 0 0,3 1 0,33 3 0,0-1 0,75-5 0,-30-1 0,178 3-1365,-243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06ED9-9E5D-4427-B72C-65849062A6B3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0D3D-AE1D-4257-A402-2D2EBEF32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10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2C5A-0DAC-46B2-9838-0E07B80CE94A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20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5AF-F812-428E-B189-7D5911A2E739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97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2FE0-34AD-4AE9-89C5-DB75DF4C9636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65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CD90-566E-4107-91D0-DED08E0FF4F7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FC70-B186-461A-AD92-1C689021FA30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34E0-F4E6-4AC9-BF06-C9621A50BDBA}" type="datetime1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1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792-BDED-423B-BA07-063544E5AF80}" type="datetime1">
              <a:rPr lang="de-DE" smtClean="0"/>
              <a:t>23.01.2023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7FC-FA69-46A9-833E-0E14A0D3A9B0}" type="datetime1">
              <a:rPr lang="de-DE" smtClean="0"/>
              <a:t>23.01.2023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05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139-0FEF-4DBC-BED3-EF811F587B33}" type="datetime1">
              <a:rPr lang="de-DE" smtClean="0"/>
              <a:t>23.01.2023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31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61E1-9D57-46C5-A3CE-AEE5D3D9BCCA}" type="datetime1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0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9AD-5EE0-4E66-A1CC-F4DD9558F448}" type="datetime1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2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20B3-84C6-41A9-85AD-93F1FBF9AD01}" type="datetime1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9351-CEC1-4555-9C2C-728618831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EleftheriaBatsou/pen/xYjg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10B607E-6EA8-5F83-99E7-D94A75F713BA}"/>
              </a:ext>
            </a:extLst>
          </p:cNvPr>
          <p:cNvSpPr txBox="1"/>
          <p:nvPr/>
        </p:nvSpPr>
        <p:spPr>
          <a:xfrm>
            <a:off x="6804361" y="5322932"/>
            <a:ext cx="461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TUM School of Engineering and Design</a:t>
            </a:r>
          </a:p>
          <a:p>
            <a:pPr algn="r"/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Chair of Architectural Informatics</a:t>
            </a:r>
          </a:p>
          <a:p>
            <a:pPr algn="r"/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 </a:t>
            </a: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Modeling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3.0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B8A621-538A-3242-56AB-8741712E65D2}"/>
              </a:ext>
            </a:extLst>
          </p:cNvPr>
          <p:cNvSpPr txBox="1"/>
          <p:nvPr/>
        </p:nvSpPr>
        <p:spPr>
          <a:xfrm>
            <a:off x="4193981" y="3509456"/>
            <a:ext cx="7223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Carla Sauvant, </a:t>
            </a:r>
            <a:r>
              <a:rPr lang="en-GB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Rémi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Koumakpayi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Fabio Sala</a:t>
            </a:r>
          </a:p>
          <a:p>
            <a:pPr algn="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/ 01 / 2023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F1E25F-E6F4-1E68-54ED-C2E1ABDD4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587" y="2007985"/>
            <a:ext cx="6066641" cy="14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6" y="6356350"/>
            <a:ext cx="452865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3867A94-053F-8E2F-6409-5A1273F66F40}"/>
              </a:ext>
            </a:extLst>
          </p:cNvPr>
          <p:cNvSpPr txBox="1"/>
          <p:nvPr/>
        </p:nvSpPr>
        <p:spPr>
          <a:xfrm>
            <a:off x="2000356" y="116982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WEBSITE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8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B686F18-266D-A35F-6772-7B1923F950EB}"/>
              </a:ext>
            </a:extLst>
          </p:cNvPr>
          <p:cNvSpPr txBox="1"/>
          <p:nvPr/>
        </p:nvSpPr>
        <p:spPr>
          <a:xfrm>
            <a:off x="6038550" y="2065871"/>
            <a:ext cx="5125747" cy="923330"/>
          </a:xfrm>
          <a:custGeom>
            <a:avLst/>
            <a:gdLst>
              <a:gd name="connsiteX0" fmla="*/ 0 w 5125747"/>
              <a:gd name="connsiteY0" fmla="*/ 0 h 923330"/>
              <a:gd name="connsiteX1" fmla="*/ 569527 w 5125747"/>
              <a:gd name="connsiteY1" fmla="*/ 0 h 923330"/>
              <a:gd name="connsiteX2" fmla="*/ 1139055 w 5125747"/>
              <a:gd name="connsiteY2" fmla="*/ 0 h 923330"/>
              <a:gd name="connsiteX3" fmla="*/ 1811097 w 5125747"/>
              <a:gd name="connsiteY3" fmla="*/ 0 h 923330"/>
              <a:gd name="connsiteX4" fmla="*/ 2380625 w 5125747"/>
              <a:gd name="connsiteY4" fmla="*/ 0 h 923330"/>
              <a:gd name="connsiteX5" fmla="*/ 2950152 w 5125747"/>
              <a:gd name="connsiteY5" fmla="*/ 0 h 923330"/>
              <a:gd name="connsiteX6" fmla="*/ 3417165 w 5125747"/>
              <a:gd name="connsiteY6" fmla="*/ 0 h 923330"/>
              <a:gd name="connsiteX7" fmla="*/ 3935435 w 5125747"/>
              <a:gd name="connsiteY7" fmla="*/ 0 h 923330"/>
              <a:gd name="connsiteX8" fmla="*/ 4351190 w 5125747"/>
              <a:gd name="connsiteY8" fmla="*/ 0 h 923330"/>
              <a:gd name="connsiteX9" fmla="*/ 5125747 w 5125747"/>
              <a:gd name="connsiteY9" fmla="*/ 0 h 923330"/>
              <a:gd name="connsiteX10" fmla="*/ 5125747 w 5125747"/>
              <a:gd name="connsiteY10" fmla="*/ 480132 h 923330"/>
              <a:gd name="connsiteX11" fmla="*/ 5125747 w 5125747"/>
              <a:gd name="connsiteY11" fmla="*/ 923330 h 923330"/>
              <a:gd name="connsiteX12" fmla="*/ 4556220 w 5125747"/>
              <a:gd name="connsiteY12" fmla="*/ 923330 h 923330"/>
              <a:gd name="connsiteX13" fmla="*/ 3986692 w 5125747"/>
              <a:gd name="connsiteY13" fmla="*/ 923330 h 923330"/>
              <a:gd name="connsiteX14" fmla="*/ 3519680 w 5125747"/>
              <a:gd name="connsiteY14" fmla="*/ 923330 h 923330"/>
              <a:gd name="connsiteX15" fmla="*/ 2847637 w 5125747"/>
              <a:gd name="connsiteY15" fmla="*/ 923330 h 923330"/>
              <a:gd name="connsiteX16" fmla="*/ 2278110 w 5125747"/>
              <a:gd name="connsiteY16" fmla="*/ 923330 h 923330"/>
              <a:gd name="connsiteX17" fmla="*/ 1606067 w 5125747"/>
              <a:gd name="connsiteY17" fmla="*/ 923330 h 923330"/>
              <a:gd name="connsiteX18" fmla="*/ 985282 w 5125747"/>
              <a:gd name="connsiteY18" fmla="*/ 923330 h 923330"/>
              <a:gd name="connsiteX19" fmla="*/ 0 w 5125747"/>
              <a:gd name="connsiteY19" fmla="*/ 923330 h 923330"/>
              <a:gd name="connsiteX20" fmla="*/ 0 w 5125747"/>
              <a:gd name="connsiteY20" fmla="*/ 489365 h 923330"/>
              <a:gd name="connsiteX21" fmla="*/ 0 w 5125747"/>
              <a:gd name="connsiteY2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25747" h="923330" extrusionOk="0">
                <a:moveTo>
                  <a:pt x="0" y="0"/>
                </a:moveTo>
                <a:cubicBezTo>
                  <a:pt x="248814" y="-25184"/>
                  <a:pt x="375511" y="12853"/>
                  <a:pt x="569527" y="0"/>
                </a:cubicBezTo>
                <a:cubicBezTo>
                  <a:pt x="763543" y="-12853"/>
                  <a:pt x="988533" y="9623"/>
                  <a:pt x="1139055" y="0"/>
                </a:cubicBezTo>
                <a:cubicBezTo>
                  <a:pt x="1289577" y="-9623"/>
                  <a:pt x="1570374" y="49138"/>
                  <a:pt x="1811097" y="0"/>
                </a:cubicBezTo>
                <a:cubicBezTo>
                  <a:pt x="2051820" y="-49138"/>
                  <a:pt x="2123572" y="54673"/>
                  <a:pt x="2380625" y="0"/>
                </a:cubicBezTo>
                <a:cubicBezTo>
                  <a:pt x="2637678" y="-54673"/>
                  <a:pt x="2699316" y="1205"/>
                  <a:pt x="2950152" y="0"/>
                </a:cubicBezTo>
                <a:cubicBezTo>
                  <a:pt x="3200988" y="-1205"/>
                  <a:pt x="3238340" y="11502"/>
                  <a:pt x="3417165" y="0"/>
                </a:cubicBezTo>
                <a:cubicBezTo>
                  <a:pt x="3595990" y="-11502"/>
                  <a:pt x="3693167" y="11366"/>
                  <a:pt x="3935435" y="0"/>
                </a:cubicBezTo>
                <a:cubicBezTo>
                  <a:pt x="4177703" y="-11366"/>
                  <a:pt x="4256709" y="575"/>
                  <a:pt x="4351190" y="0"/>
                </a:cubicBezTo>
                <a:cubicBezTo>
                  <a:pt x="4445671" y="-575"/>
                  <a:pt x="4842746" y="1754"/>
                  <a:pt x="5125747" y="0"/>
                </a:cubicBezTo>
                <a:cubicBezTo>
                  <a:pt x="5130113" y="190182"/>
                  <a:pt x="5090427" y="300152"/>
                  <a:pt x="5125747" y="480132"/>
                </a:cubicBezTo>
                <a:cubicBezTo>
                  <a:pt x="5161067" y="660112"/>
                  <a:pt x="5079045" y="779016"/>
                  <a:pt x="5125747" y="923330"/>
                </a:cubicBezTo>
                <a:cubicBezTo>
                  <a:pt x="4941168" y="925772"/>
                  <a:pt x="4757553" y="905213"/>
                  <a:pt x="4556220" y="923330"/>
                </a:cubicBezTo>
                <a:cubicBezTo>
                  <a:pt x="4354887" y="941447"/>
                  <a:pt x="4123403" y="894950"/>
                  <a:pt x="3986692" y="923330"/>
                </a:cubicBezTo>
                <a:cubicBezTo>
                  <a:pt x="3849981" y="951710"/>
                  <a:pt x="3620638" y="903011"/>
                  <a:pt x="3519680" y="923330"/>
                </a:cubicBezTo>
                <a:cubicBezTo>
                  <a:pt x="3418722" y="943649"/>
                  <a:pt x="3132087" y="910930"/>
                  <a:pt x="2847637" y="923330"/>
                </a:cubicBezTo>
                <a:cubicBezTo>
                  <a:pt x="2563187" y="935730"/>
                  <a:pt x="2402066" y="875088"/>
                  <a:pt x="2278110" y="923330"/>
                </a:cubicBezTo>
                <a:cubicBezTo>
                  <a:pt x="2154154" y="971572"/>
                  <a:pt x="1748284" y="892726"/>
                  <a:pt x="1606067" y="923330"/>
                </a:cubicBezTo>
                <a:cubicBezTo>
                  <a:pt x="1463850" y="953934"/>
                  <a:pt x="1286319" y="855572"/>
                  <a:pt x="985282" y="923330"/>
                </a:cubicBezTo>
                <a:cubicBezTo>
                  <a:pt x="684245" y="991088"/>
                  <a:pt x="288719" y="805365"/>
                  <a:pt x="0" y="923330"/>
                </a:cubicBezTo>
                <a:cubicBezTo>
                  <a:pt x="-49296" y="706481"/>
                  <a:pt x="38794" y="590566"/>
                  <a:pt x="0" y="489365"/>
                </a:cubicBezTo>
                <a:cubicBezTo>
                  <a:pt x="-38794" y="388165"/>
                  <a:pt x="8097" y="24002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1284555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efficiently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bring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 to JavaScript and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network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722ACF-7CE1-933B-05DA-66B625F4889D}"/>
              </a:ext>
            </a:extLst>
          </p:cNvPr>
          <p:cNvSpPr txBox="1"/>
          <p:nvPr/>
        </p:nvSpPr>
        <p:spPr>
          <a:xfrm>
            <a:off x="4736368" y="4047869"/>
            <a:ext cx="2890015" cy="923330"/>
          </a:xfrm>
          <a:custGeom>
            <a:avLst/>
            <a:gdLst>
              <a:gd name="connsiteX0" fmla="*/ 0 w 2890015"/>
              <a:gd name="connsiteY0" fmla="*/ 0 h 923330"/>
              <a:gd name="connsiteX1" fmla="*/ 520203 w 2890015"/>
              <a:gd name="connsiteY1" fmla="*/ 0 h 923330"/>
              <a:gd name="connsiteX2" fmla="*/ 1040405 w 2890015"/>
              <a:gd name="connsiteY2" fmla="*/ 0 h 923330"/>
              <a:gd name="connsiteX3" fmla="*/ 1589508 w 2890015"/>
              <a:gd name="connsiteY3" fmla="*/ 0 h 923330"/>
              <a:gd name="connsiteX4" fmla="*/ 2196411 w 2890015"/>
              <a:gd name="connsiteY4" fmla="*/ 0 h 923330"/>
              <a:gd name="connsiteX5" fmla="*/ 2890015 w 2890015"/>
              <a:gd name="connsiteY5" fmla="*/ 0 h 923330"/>
              <a:gd name="connsiteX6" fmla="*/ 2890015 w 2890015"/>
              <a:gd name="connsiteY6" fmla="*/ 470898 h 923330"/>
              <a:gd name="connsiteX7" fmla="*/ 2890015 w 2890015"/>
              <a:gd name="connsiteY7" fmla="*/ 923330 h 923330"/>
              <a:gd name="connsiteX8" fmla="*/ 2340912 w 2890015"/>
              <a:gd name="connsiteY8" fmla="*/ 923330 h 923330"/>
              <a:gd name="connsiteX9" fmla="*/ 1849610 w 2890015"/>
              <a:gd name="connsiteY9" fmla="*/ 923330 h 923330"/>
              <a:gd name="connsiteX10" fmla="*/ 1358307 w 2890015"/>
              <a:gd name="connsiteY10" fmla="*/ 923330 h 923330"/>
              <a:gd name="connsiteX11" fmla="*/ 809204 w 2890015"/>
              <a:gd name="connsiteY11" fmla="*/ 923330 h 923330"/>
              <a:gd name="connsiteX12" fmla="*/ 0 w 2890015"/>
              <a:gd name="connsiteY12" fmla="*/ 923330 h 923330"/>
              <a:gd name="connsiteX13" fmla="*/ 0 w 2890015"/>
              <a:gd name="connsiteY13" fmla="*/ 470898 h 923330"/>
              <a:gd name="connsiteX14" fmla="*/ 0 w 2890015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90015" h="923330" extrusionOk="0">
                <a:moveTo>
                  <a:pt x="0" y="0"/>
                </a:moveTo>
                <a:cubicBezTo>
                  <a:pt x="137913" y="-59078"/>
                  <a:pt x="364566" y="40093"/>
                  <a:pt x="520203" y="0"/>
                </a:cubicBezTo>
                <a:cubicBezTo>
                  <a:pt x="675840" y="-40093"/>
                  <a:pt x="781380" y="7186"/>
                  <a:pt x="1040405" y="0"/>
                </a:cubicBezTo>
                <a:cubicBezTo>
                  <a:pt x="1299430" y="-7186"/>
                  <a:pt x="1331498" y="1000"/>
                  <a:pt x="1589508" y="0"/>
                </a:cubicBezTo>
                <a:cubicBezTo>
                  <a:pt x="1847518" y="-1000"/>
                  <a:pt x="2047095" y="62276"/>
                  <a:pt x="2196411" y="0"/>
                </a:cubicBezTo>
                <a:cubicBezTo>
                  <a:pt x="2345727" y="-62276"/>
                  <a:pt x="2573740" y="76620"/>
                  <a:pt x="2890015" y="0"/>
                </a:cubicBezTo>
                <a:cubicBezTo>
                  <a:pt x="2942654" y="166653"/>
                  <a:pt x="2882254" y="267439"/>
                  <a:pt x="2890015" y="470898"/>
                </a:cubicBezTo>
                <a:cubicBezTo>
                  <a:pt x="2897776" y="674357"/>
                  <a:pt x="2865770" y="726859"/>
                  <a:pt x="2890015" y="923330"/>
                </a:cubicBezTo>
                <a:cubicBezTo>
                  <a:pt x="2652291" y="981856"/>
                  <a:pt x="2577203" y="879764"/>
                  <a:pt x="2340912" y="923330"/>
                </a:cubicBezTo>
                <a:cubicBezTo>
                  <a:pt x="2104621" y="966896"/>
                  <a:pt x="1982448" y="865136"/>
                  <a:pt x="1849610" y="923330"/>
                </a:cubicBezTo>
                <a:cubicBezTo>
                  <a:pt x="1716772" y="981524"/>
                  <a:pt x="1520881" y="920626"/>
                  <a:pt x="1358307" y="923330"/>
                </a:cubicBezTo>
                <a:cubicBezTo>
                  <a:pt x="1195733" y="926034"/>
                  <a:pt x="969599" y="882376"/>
                  <a:pt x="809204" y="923330"/>
                </a:cubicBezTo>
                <a:cubicBezTo>
                  <a:pt x="648809" y="964284"/>
                  <a:pt x="280677" y="876118"/>
                  <a:pt x="0" y="923330"/>
                </a:cubicBezTo>
                <a:cubicBezTo>
                  <a:pt x="-690" y="719546"/>
                  <a:pt x="15854" y="685166"/>
                  <a:pt x="0" y="470898"/>
                </a:cubicBezTo>
                <a:cubicBezTo>
                  <a:pt x="-15854" y="256630"/>
                  <a:pt x="37863" y="21484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8914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about the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functionality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364225C9-26ED-CC4F-08DE-1A23FE6C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6" y="6356350"/>
            <a:ext cx="452865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4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0C72B002-B28B-83F0-2ABD-8A25298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09" y="6356350"/>
            <a:ext cx="406542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31D1AE9-D199-4CFD-4BEF-5AC4DEF7804A}"/>
              </a:ext>
            </a:extLst>
          </p:cNvPr>
          <p:cNvSpPr txBox="1"/>
          <p:nvPr/>
        </p:nvSpPr>
        <p:spPr>
          <a:xfrm>
            <a:off x="942922" y="2174785"/>
            <a:ext cx="10476556" cy="1694053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on-demand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urban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1400" spc="-2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daily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400" spc="-2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puzzle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to find </a:t>
            </a:r>
            <a:r>
              <a:rPr lang="de-DE" sz="1400" spc="-2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data</a:t>
            </a:r>
            <a:endParaRPr lang="de-D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1595"/>
              </a:spcBef>
              <a:buFont typeface="Symbol" panose="05050102010706020507" pitchFamily="18" charset="2"/>
              <a:buChar char="-"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awkward</a:t>
            </a:r>
            <a:r>
              <a:rPr lang="de-DE"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spc="1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spc="-1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de-D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1595"/>
              </a:spcBef>
              <a:buFont typeface="Symbol" panose="05050102010706020507" pitchFamily="18" charset="2"/>
              <a:buChar char="-"/>
            </a:pPr>
            <a:r>
              <a:rPr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heterogenous</a:t>
            </a:r>
            <a:r>
              <a:rPr sz="1400" spc="1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sz="1400" spc="1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endParaRPr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1590"/>
              </a:spcBef>
              <a:buFont typeface="Symbol" panose="05050102010706020507" pitchFamily="18" charset="2"/>
              <a:buChar char="-"/>
            </a:pP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few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digitalized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citizen</a:t>
            </a:r>
            <a:r>
              <a:rPr lang="de-DE" sz="1400" spc="-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33C0FE-D47E-76E2-2DD2-6866C559397A}"/>
              </a:ext>
            </a:extLst>
          </p:cNvPr>
          <p:cNvSpPr txBox="1"/>
          <p:nvPr/>
        </p:nvSpPr>
        <p:spPr>
          <a:xfrm>
            <a:off x="942922" y="1169820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FRAMING THE PROBLEM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30814-2486-CC4B-FAAA-0B7574E8A995}"/>
              </a:ext>
            </a:extLst>
          </p:cNvPr>
          <p:cNvSpPr txBox="1"/>
          <p:nvPr/>
        </p:nvSpPr>
        <p:spPr>
          <a:xfrm>
            <a:off x="2000356" y="1169820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GOALS OF SYNC:UP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FF0A52B-BEB1-71E9-D405-E5F9EB5F58BD}"/>
              </a:ext>
            </a:extLst>
          </p:cNvPr>
          <p:cNvSpPr txBox="1"/>
          <p:nvPr/>
        </p:nvSpPr>
        <p:spPr>
          <a:xfrm>
            <a:off x="942922" y="2174785"/>
            <a:ext cx="10476556" cy="2599430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making urban data easily accessible for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relevant stakeholders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showing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seemingly unrelated data streams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availability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data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facilitating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accessibility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finding the right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person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Spontanous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discoveries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lead to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trains of thought</a:t>
            </a:r>
          </a:p>
        </p:txBody>
      </p:sp>
    </p:spTree>
    <p:extLst>
      <p:ext uri="{BB962C8B-B14F-4D97-AF65-F5344CB8AC3E}">
        <p14:creationId xmlns:p14="http://schemas.microsoft.com/office/powerpoint/2010/main" val="40462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B01CE7-627A-640E-76C8-F758341DC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6" b="645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30814-2486-CC4B-FAAA-0B7574E8A995}"/>
              </a:ext>
            </a:extLst>
          </p:cNvPr>
          <p:cNvSpPr txBox="1"/>
          <p:nvPr/>
        </p:nvSpPr>
        <p:spPr>
          <a:xfrm>
            <a:off x="2000356" y="116982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WORKFLOW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7FA9E3-E13F-F5C0-31C9-84295803B746}"/>
              </a:ext>
            </a:extLst>
          </p:cNvPr>
          <p:cNvSpPr/>
          <p:nvPr/>
        </p:nvSpPr>
        <p:spPr>
          <a:xfrm>
            <a:off x="942922" y="2091940"/>
            <a:ext cx="2331480" cy="640266"/>
          </a:xfrm>
          <a:custGeom>
            <a:avLst/>
            <a:gdLst>
              <a:gd name="connsiteX0" fmla="*/ 0 w 2331480"/>
              <a:gd name="connsiteY0" fmla="*/ 0 h 640266"/>
              <a:gd name="connsiteX1" fmla="*/ 512926 w 2331480"/>
              <a:gd name="connsiteY1" fmla="*/ 0 h 640266"/>
              <a:gd name="connsiteX2" fmla="*/ 1119110 w 2331480"/>
              <a:gd name="connsiteY2" fmla="*/ 0 h 640266"/>
              <a:gd name="connsiteX3" fmla="*/ 1655351 w 2331480"/>
              <a:gd name="connsiteY3" fmla="*/ 0 h 640266"/>
              <a:gd name="connsiteX4" fmla="*/ 2331480 w 2331480"/>
              <a:gd name="connsiteY4" fmla="*/ 0 h 640266"/>
              <a:gd name="connsiteX5" fmla="*/ 2331480 w 2331480"/>
              <a:gd name="connsiteY5" fmla="*/ 640266 h 640266"/>
              <a:gd name="connsiteX6" fmla="*/ 1795240 w 2331480"/>
              <a:gd name="connsiteY6" fmla="*/ 640266 h 640266"/>
              <a:gd name="connsiteX7" fmla="*/ 1212370 w 2331480"/>
              <a:gd name="connsiteY7" fmla="*/ 640266 h 640266"/>
              <a:gd name="connsiteX8" fmla="*/ 582870 w 2331480"/>
              <a:gd name="connsiteY8" fmla="*/ 640266 h 640266"/>
              <a:gd name="connsiteX9" fmla="*/ 0 w 2331480"/>
              <a:gd name="connsiteY9" fmla="*/ 640266 h 640266"/>
              <a:gd name="connsiteX10" fmla="*/ 0 w 2331480"/>
              <a:gd name="connsiteY10" fmla="*/ 0 h 6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1480" h="640266" fill="none" extrusionOk="0">
                <a:moveTo>
                  <a:pt x="0" y="0"/>
                </a:moveTo>
                <a:cubicBezTo>
                  <a:pt x="229594" y="-24272"/>
                  <a:pt x="395474" y="21493"/>
                  <a:pt x="512926" y="0"/>
                </a:cubicBezTo>
                <a:cubicBezTo>
                  <a:pt x="630378" y="-21493"/>
                  <a:pt x="947294" y="13467"/>
                  <a:pt x="1119110" y="0"/>
                </a:cubicBezTo>
                <a:cubicBezTo>
                  <a:pt x="1290926" y="-13467"/>
                  <a:pt x="1471251" y="5916"/>
                  <a:pt x="1655351" y="0"/>
                </a:cubicBezTo>
                <a:cubicBezTo>
                  <a:pt x="1839451" y="-5916"/>
                  <a:pt x="2149878" y="-22608"/>
                  <a:pt x="2331480" y="0"/>
                </a:cubicBezTo>
                <a:cubicBezTo>
                  <a:pt x="2354726" y="164838"/>
                  <a:pt x="2324955" y="392571"/>
                  <a:pt x="2331480" y="640266"/>
                </a:cubicBezTo>
                <a:cubicBezTo>
                  <a:pt x="2109169" y="628388"/>
                  <a:pt x="1958202" y="622980"/>
                  <a:pt x="1795240" y="640266"/>
                </a:cubicBezTo>
                <a:cubicBezTo>
                  <a:pt x="1632278" y="657552"/>
                  <a:pt x="1458693" y="613660"/>
                  <a:pt x="1212370" y="640266"/>
                </a:cubicBezTo>
                <a:cubicBezTo>
                  <a:pt x="966047" y="666873"/>
                  <a:pt x="766949" y="629577"/>
                  <a:pt x="582870" y="640266"/>
                </a:cubicBezTo>
                <a:cubicBezTo>
                  <a:pt x="398791" y="650955"/>
                  <a:pt x="263064" y="661204"/>
                  <a:pt x="0" y="640266"/>
                </a:cubicBezTo>
                <a:cubicBezTo>
                  <a:pt x="14254" y="495056"/>
                  <a:pt x="15687" y="271516"/>
                  <a:pt x="0" y="0"/>
                </a:cubicBezTo>
                <a:close/>
              </a:path>
              <a:path w="2331480" h="640266" stroke="0" extrusionOk="0">
                <a:moveTo>
                  <a:pt x="0" y="0"/>
                </a:moveTo>
                <a:cubicBezTo>
                  <a:pt x="190485" y="12964"/>
                  <a:pt x="391335" y="1522"/>
                  <a:pt x="512926" y="0"/>
                </a:cubicBezTo>
                <a:cubicBezTo>
                  <a:pt x="634517" y="-1522"/>
                  <a:pt x="1011997" y="25238"/>
                  <a:pt x="1142425" y="0"/>
                </a:cubicBezTo>
                <a:cubicBezTo>
                  <a:pt x="1272853" y="-25238"/>
                  <a:pt x="1411334" y="6143"/>
                  <a:pt x="1655351" y="0"/>
                </a:cubicBezTo>
                <a:cubicBezTo>
                  <a:pt x="1899368" y="-6143"/>
                  <a:pt x="2140726" y="-9161"/>
                  <a:pt x="2331480" y="0"/>
                </a:cubicBezTo>
                <a:cubicBezTo>
                  <a:pt x="2360152" y="201185"/>
                  <a:pt x="2319409" y="455381"/>
                  <a:pt x="2331480" y="640266"/>
                </a:cubicBezTo>
                <a:cubicBezTo>
                  <a:pt x="2183593" y="655702"/>
                  <a:pt x="1903176" y="618548"/>
                  <a:pt x="1748610" y="640266"/>
                </a:cubicBezTo>
                <a:cubicBezTo>
                  <a:pt x="1594044" y="661985"/>
                  <a:pt x="1421261" y="644203"/>
                  <a:pt x="1119110" y="640266"/>
                </a:cubicBezTo>
                <a:cubicBezTo>
                  <a:pt x="816959" y="636329"/>
                  <a:pt x="763903" y="638696"/>
                  <a:pt x="606185" y="640266"/>
                </a:cubicBezTo>
                <a:cubicBezTo>
                  <a:pt x="448468" y="641836"/>
                  <a:pt x="163765" y="629457"/>
                  <a:pt x="0" y="640266"/>
                </a:cubicBezTo>
                <a:cubicBezTo>
                  <a:pt x="-20674" y="362253"/>
                  <a:pt x="-15692" y="31588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6769568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a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de-DE" sz="140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AE895A-5644-EAC4-05F5-5AB64D89E094}"/>
              </a:ext>
            </a:extLst>
          </p:cNvPr>
          <p:cNvSpPr/>
          <p:nvPr/>
        </p:nvSpPr>
        <p:spPr>
          <a:xfrm>
            <a:off x="5147077" y="3108867"/>
            <a:ext cx="3042052" cy="640265"/>
          </a:xfrm>
          <a:custGeom>
            <a:avLst/>
            <a:gdLst>
              <a:gd name="connsiteX0" fmla="*/ 0 w 3042052"/>
              <a:gd name="connsiteY0" fmla="*/ 0 h 640265"/>
              <a:gd name="connsiteX1" fmla="*/ 638831 w 3042052"/>
              <a:gd name="connsiteY1" fmla="*/ 0 h 640265"/>
              <a:gd name="connsiteX2" fmla="*/ 1308082 w 3042052"/>
              <a:gd name="connsiteY2" fmla="*/ 0 h 640265"/>
              <a:gd name="connsiteX3" fmla="*/ 1946913 w 3042052"/>
              <a:gd name="connsiteY3" fmla="*/ 0 h 640265"/>
              <a:gd name="connsiteX4" fmla="*/ 2494483 w 3042052"/>
              <a:gd name="connsiteY4" fmla="*/ 0 h 640265"/>
              <a:gd name="connsiteX5" fmla="*/ 3042052 w 3042052"/>
              <a:gd name="connsiteY5" fmla="*/ 0 h 640265"/>
              <a:gd name="connsiteX6" fmla="*/ 3042052 w 3042052"/>
              <a:gd name="connsiteY6" fmla="*/ 640265 h 640265"/>
              <a:gd name="connsiteX7" fmla="*/ 2433642 w 3042052"/>
              <a:gd name="connsiteY7" fmla="*/ 640265 h 640265"/>
              <a:gd name="connsiteX8" fmla="*/ 1855652 w 3042052"/>
              <a:gd name="connsiteY8" fmla="*/ 640265 h 640265"/>
              <a:gd name="connsiteX9" fmla="*/ 1338503 w 3042052"/>
              <a:gd name="connsiteY9" fmla="*/ 640265 h 640265"/>
              <a:gd name="connsiteX10" fmla="*/ 669251 w 3042052"/>
              <a:gd name="connsiteY10" fmla="*/ 640265 h 640265"/>
              <a:gd name="connsiteX11" fmla="*/ 0 w 3042052"/>
              <a:gd name="connsiteY11" fmla="*/ 640265 h 640265"/>
              <a:gd name="connsiteX12" fmla="*/ 0 w 3042052"/>
              <a:gd name="connsiteY12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2052" h="640265" fill="none" extrusionOk="0">
                <a:moveTo>
                  <a:pt x="0" y="0"/>
                </a:moveTo>
                <a:cubicBezTo>
                  <a:pt x="299826" y="-3038"/>
                  <a:pt x="352480" y="-12604"/>
                  <a:pt x="638831" y="0"/>
                </a:cubicBezTo>
                <a:cubicBezTo>
                  <a:pt x="925182" y="12604"/>
                  <a:pt x="1152920" y="26184"/>
                  <a:pt x="1308082" y="0"/>
                </a:cubicBezTo>
                <a:cubicBezTo>
                  <a:pt x="1463244" y="-26184"/>
                  <a:pt x="1785374" y="-9381"/>
                  <a:pt x="1946913" y="0"/>
                </a:cubicBezTo>
                <a:cubicBezTo>
                  <a:pt x="2108452" y="9381"/>
                  <a:pt x="2250882" y="-13524"/>
                  <a:pt x="2494483" y="0"/>
                </a:cubicBezTo>
                <a:cubicBezTo>
                  <a:pt x="2738084" y="13524"/>
                  <a:pt x="2915490" y="5774"/>
                  <a:pt x="3042052" y="0"/>
                </a:cubicBezTo>
                <a:cubicBezTo>
                  <a:pt x="3058515" y="220343"/>
                  <a:pt x="3064004" y="374803"/>
                  <a:pt x="3042052" y="640265"/>
                </a:cubicBezTo>
                <a:cubicBezTo>
                  <a:pt x="2916123" y="670190"/>
                  <a:pt x="2626775" y="624843"/>
                  <a:pt x="2433642" y="640265"/>
                </a:cubicBezTo>
                <a:cubicBezTo>
                  <a:pt x="2240509" y="655688"/>
                  <a:pt x="2090073" y="612280"/>
                  <a:pt x="1855652" y="640265"/>
                </a:cubicBezTo>
                <a:cubicBezTo>
                  <a:pt x="1621231" y="668251"/>
                  <a:pt x="1547544" y="661041"/>
                  <a:pt x="1338503" y="640265"/>
                </a:cubicBezTo>
                <a:cubicBezTo>
                  <a:pt x="1129462" y="619489"/>
                  <a:pt x="832077" y="672028"/>
                  <a:pt x="669251" y="640265"/>
                </a:cubicBezTo>
                <a:cubicBezTo>
                  <a:pt x="506425" y="608502"/>
                  <a:pt x="188663" y="667130"/>
                  <a:pt x="0" y="640265"/>
                </a:cubicBezTo>
                <a:cubicBezTo>
                  <a:pt x="21320" y="430927"/>
                  <a:pt x="-28243" y="167482"/>
                  <a:pt x="0" y="0"/>
                </a:cubicBezTo>
                <a:close/>
              </a:path>
              <a:path w="3042052" h="640265" stroke="0" extrusionOk="0">
                <a:moveTo>
                  <a:pt x="0" y="0"/>
                </a:moveTo>
                <a:cubicBezTo>
                  <a:pt x="315266" y="-18561"/>
                  <a:pt x="392506" y="900"/>
                  <a:pt x="669251" y="0"/>
                </a:cubicBezTo>
                <a:cubicBezTo>
                  <a:pt x="945996" y="-900"/>
                  <a:pt x="1084516" y="-26516"/>
                  <a:pt x="1338503" y="0"/>
                </a:cubicBezTo>
                <a:cubicBezTo>
                  <a:pt x="1592490" y="26516"/>
                  <a:pt x="1670252" y="13897"/>
                  <a:pt x="1946913" y="0"/>
                </a:cubicBezTo>
                <a:cubicBezTo>
                  <a:pt x="2223574" y="-13897"/>
                  <a:pt x="2629356" y="34454"/>
                  <a:pt x="3042052" y="0"/>
                </a:cubicBezTo>
                <a:cubicBezTo>
                  <a:pt x="3029200" y="167836"/>
                  <a:pt x="3026535" y="502815"/>
                  <a:pt x="3042052" y="640265"/>
                </a:cubicBezTo>
                <a:cubicBezTo>
                  <a:pt x="2807276" y="632145"/>
                  <a:pt x="2516105" y="626979"/>
                  <a:pt x="2372801" y="640265"/>
                </a:cubicBezTo>
                <a:cubicBezTo>
                  <a:pt x="2229497" y="653551"/>
                  <a:pt x="2064622" y="644196"/>
                  <a:pt x="1794811" y="640265"/>
                </a:cubicBezTo>
                <a:cubicBezTo>
                  <a:pt x="1525000" y="636335"/>
                  <a:pt x="1426104" y="643481"/>
                  <a:pt x="1125559" y="640265"/>
                </a:cubicBezTo>
                <a:cubicBezTo>
                  <a:pt x="825014" y="637049"/>
                  <a:pt x="414562" y="631396"/>
                  <a:pt x="0" y="640265"/>
                </a:cubicBezTo>
                <a:cubicBezTo>
                  <a:pt x="27808" y="406516"/>
                  <a:pt x="15238" y="24243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161387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Transferring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a JavaScript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611606E-9C2E-3E85-C6EE-8FA15D1BDC7D}"/>
              </a:ext>
            </a:extLst>
          </p:cNvPr>
          <p:cNvSpPr/>
          <p:nvPr/>
        </p:nvSpPr>
        <p:spPr>
          <a:xfrm>
            <a:off x="1406350" y="4125794"/>
            <a:ext cx="2752992" cy="640265"/>
          </a:xfrm>
          <a:custGeom>
            <a:avLst/>
            <a:gdLst>
              <a:gd name="connsiteX0" fmla="*/ 0 w 2752992"/>
              <a:gd name="connsiteY0" fmla="*/ 0 h 640265"/>
              <a:gd name="connsiteX1" fmla="*/ 633188 w 2752992"/>
              <a:gd name="connsiteY1" fmla="*/ 0 h 640265"/>
              <a:gd name="connsiteX2" fmla="*/ 1348966 w 2752992"/>
              <a:gd name="connsiteY2" fmla="*/ 0 h 640265"/>
              <a:gd name="connsiteX3" fmla="*/ 2064744 w 2752992"/>
              <a:gd name="connsiteY3" fmla="*/ 0 h 640265"/>
              <a:gd name="connsiteX4" fmla="*/ 2752992 w 2752992"/>
              <a:gd name="connsiteY4" fmla="*/ 0 h 640265"/>
              <a:gd name="connsiteX5" fmla="*/ 2752992 w 2752992"/>
              <a:gd name="connsiteY5" fmla="*/ 640265 h 640265"/>
              <a:gd name="connsiteX6" fmla="*/ 2009684 w 2752992"/>
              <a:gd name="connsiteY6" fmla="*/ 640265 h 640265"/>
              <a:gd name="connsiteX7" fmla="*/ 1321436 w 2752992"/>
              <a:gd name="connsiteY7" fmla="*/ 640265 h 640265"/>
              <a:gd name="connsiteX8" fmla="*/ 660718 w 2752992"/>
              <a:gd name="connsiteY8" fmla="*/ 640265 h 640265"/>
              <a:gd name="connsiteX9" fmla="*/ 0 w 2752992"/>
              <a:gd name="connsiteY9" fmla="*/ 640265 h 640265"/>
              <a:gd name="connsiteX10" fmla="*/ 0 w 2752992"/>
              <a:gd name="connsiteY10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992" h="640265" fill="none" extrusionOk="0">
                <a:moveTo>
                  <a:pt x="0" y="0"/>
                </a:moveTo>
                <a:cubicBezTo>
                  <a:pt x="178992" y="21075"/>
                  <a:pt x="485062" y="-28023"/>
                  <a:pt x="633188" y="0"/>
                </a:cubicBezTo>
                <a:cubicBezTo>
                  <a:pt x="781314" y="28023"/>
                  <a:pt x="1184550" y="-6781"/>
                  <a:pt x="1348966" y="0"/>
                </a:cubicBezTo>
                <a:cubicBezTo>
                  <a:pt x="1513382" y="6781"/>
                  <a:pt x="1799004" y="-7244"/>
                  <a:pt x="2064744" y="0"/>
                </a:cubicBezTo>
                <a:cubicBezTo>
                  <a:pt x="2330484" y="7244"/>
                  <a:pt x="2471952" y="-26567"/>
                  <a:pt x="2752992" y="0"/>
                </a:cubicBezTo>
                <a:cubicBezTo>
                  <a:pt x="2726562" y="279609"/>
                  <a:pt x="2754653" y="339592"/>
                  <a:pt x="2752992" y="640265"/>
                </a:cubicBezTo>
                <a:cubicBezTo>
                  <a:pt x="2516970" y="661601"/>
                  <a:pt x="2250587" y="617631"/>
                  <a:pt x="2009684" y="640265"/>
                </a:cubicBezTo>
                <a:cubicBezTo>
                  <a:pt x="1768781" y="662899"/>
                  <a:pt x="1637957" y="666280"/>
                  <a:pt x="1321436" y="640265"/>
                </a:cubicBezTo>
                <a:cubicBezTo>
                  <a:pt x="1004915" y="614250"/>
                  <a:pt x="918587" y="652079"/>
                  <a:pt x="660718" y="640265"/>
                </a:cubicBezTo>
                <a:cubicBezTo>
                  <a:pt x="402849" y="628451"/>
                  <a:pt x="233916" y="642161"/>
                  <a:pt x="0" y="640265"/>
                </a:cubicBezTo>
                <a:cubicBezTo>
                  <a:pt x="-23087" y="353598"/>
                  <a:pt x="28492" y="191063"/>
                  <a:pt x="0" y="0"/>
                </a:cubicBezTo>
                <a:close/>
              </a:path>
              <a:path w="2752992" h="640265" stroke="0" extrusionOk="0">
                <a:moveTo>
                  <a:pt x="0" y="0"/>
                </a:moveTo>
                <a:cubicBezTo>
                  <a:pt x="182561" y="-11176"/>
                  <a:pt x="466863" y="-16572"/>
                  <a:pt x="743308" y="0"/>
                </a:cubicBezTo>
                <a:cubicBezTo>
                  <a:pt x="1019753" y="16572"/>
                  <a:pt x="1143003" y="17420"/>
                  <a:pt x="1376496" y="0"/>
                </a:cubicBezTo>
                <a:cubicBezTo>
                  <a:pt x="1609989" y="-17420"/>
                  <a:pt x="1881730" y="33955"/>
                  <a:pt x="2119804" y="0"/>
                </a:cubicBezTo>
                <a:cubicBezTo>
                  <a:pt x="2357878" y="-33955"/>
                  <a:pt x="2579725" y="-29680"/>
                  <a:pt x="2752992" y="0"/>
                </a:cubicBezTo>
                <a:cubicBezTo>
                  <a:pt x="2723335" y="131719"/>
                  <a:pt x="2736464" y="497827"/>
                  <a:pt x="2752992" y="640265"/>
                </a:cubicBezTo>
                <a:cubicBezTo>
                  <a:pt x="2465583" y="640277"/>
                  <a:pt x="2364441" y="643310"/>
                  <a:pt x="2064744" y="640265"/>
                </a:cubicBezTo>
                <a:cubicBezTo>
                  <a:pt x="1765047" y="637220"/>
                  <a:pt x="1627169" y="605551"/>
                  <a:pt x="1321436" y="640265"/>
                </a:cubicBezTo>
                <a:cubicBezTo>
                  <a:pt x="1015703" y="674979"/>
                  <a:pt x="990209" y="641319"/>
                  <a:pt x="715778" y="640265"/>
                </a:cubicBezTo>
                <a:cubicBezTo>
                  <a:pt x="441347" y="639211"/>
                  <a:pt x="189573" y="647533"/>
                  <a:pt x="0" y="640265"/>
                </a:cubicBezTo>
                <a:cubicBezTo>
                  <a:pt x="31436" y="475531"/>
                  <a:pt x="-18553" y="24767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87451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the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JavaScript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114BC-C462-2A95-C734-5E5CAD7A93B9}"/>
              </a:ext>
            </a:extLst>
          </p:cNvPr>
          <p:cNvSpPr/>
          <p:nvPr/>
        </p:nvSpPr>
        <p:spPr>
          <a:xfrm>
            <a:off x="5784949" y="4125793"/>
            <a:ext cx="1766308" cy="640265"/>
          </a:xfrm>
          <a:custGeom>
            <a:avLst/>
            <a:gdLst>
              <a:gd name="connsiteX0" fmla="*/ 0 w 1766308"/>
              <a:gd name="connsiteY0" fmla="*/ 0 h 640265"/>
              <a:gd name="connsiteX1" fmla="*/ 624095 w 1766308"/>
              <a:gd name="connsiteY1" fmla="*/ 0 h 640265"/>
              <a:gd name="connsiteX2" fmla="*/ 1248191 w 1766308"/>
              <a:gd name="connsiteY2" fmla="*/ 0 h 640265"/>
              <a:gd name="connsiteX3" fmla="*/ 1766308 w 1766308"/>
              <a:gd name="connsiteY3" fmla="*/ 0 h 640265"/>
              <a:gd name="connsiteX4" fmla="*/ 1766308 w 1766308"/>
              <a:gd name="connsiteY4" fmla="*/ 640265 h 640265"/>
              <a:gd name="connsiteX5" fmla="*/ 1230528 w 1766308"/>
              <a:gd name="connsiteY5" fmla="*/ 640265 h 640265"/>
              <a:gd name="connsiteX6" fmla="*/ 677085 w 1766308"/>
              <a:gd name="connsiteY6" fmla="*/ 640265 h 640265"/>
              <a:gd name="connsiteX7" fmla="*/ 0 w 1766308"/>
              <a:gd name="connsiteY7" fmla="*/ 640265 h 640265"/>
              <a:gd name="connsiteX8" fmla="*/ 0 w 1766308"/>
              <a:gd name="connsiteY8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308" h="640265" fill="none" extrusionOk="0">
                <a:moveTo>
                  <a:pt x="0" y="0"/>
                </a:moveTo>
                <a:cubicBezTo>
                  <a:pt x="149279" y="3309"/>
                  <a:pt x="440413" y="27301"/>
                  <a:pt x="624095" y="0"/>
                </a:cubicBezTo>
                <a:cubicBezTo>
                  <a:pt x="807778" y="-27301"/>
                  <a:pt x="973207" y="-22953"/>
                  <a:pt x="1248191" y="0"/>
                </a:cubicBezTo>
                <a:cubicBezTo>
                  <a:pt x="1523175" y="22953"/>
                  <a:pt x="1590128" y="-20760"/>
                  <a:pt x="1766308" y="0"/>
                </a:cubicBezTo>
                <a:cubicBezTo>
                  <a:pt x="1779960" y="219062"/>
                  <a:pt x="1793358" y="458409"/>
                  <a:pt x="1766308" y="640265"/>
                </a:cubicBezTo>
                <a:cubicBezTo>
                  <a:pt x="1652973" y="661288"/>
                  <a:pt x="1376069" y="636401"/>
                  <a:pt x="1230528" y="640265"/>
                </a:cubicBezTo>
                <a:cubicBezTo>
                  <a:pt x="1084987" y="644129"/>
                  <a:pt x="861059" y="623101"/>
                  <a:pt x="677085" y="640265"/>
                </a:cubicBezTo>
                <a:cubicBezTo>
                  <a:pt x="493111" y="657429"/>
                  <a:pt x="190489" y="656813"/>
                  <a:pt x="0" y="640265"/>
                </a:cubicBezTo>
                <a:cubicBezTo>
                  <a:pt x="-27054" y="340894"/>
                  <a:pt x="29921" y="215099"/>
                  <a:pt x="0" y="0"/>
                </a:cubicBezTo>
                <a:close/>
              </a:path>
              <a:path w="1766308" h="640265" stroke="0" extrusionOk="0">
                <a:moveTo>
                  <a:pt x="0" y="0"/>
                </a:moveTo>
                <a:cubicBezTo>
                  <a:pt x="141844" y="-7417"/>
                  <a:pt x="325647" y="-25075"/>
                  <a:pt x="535780" y="0"/>
                </a:cubicBezTo>
                <a:cubicBezTo>
                  <a:pt x="745913" y="25075"/>
                  <a:pt x="953351" y="5106"/>
                  <a:pt x="1106886" y="0"/>
                </a:cubicBezTo>
                <a:cubicBezTo>
                  <a:pt x="1260421" y="-5106"/>
                  <a:pt x="1558865" y="-9713"/>
                  <a:pt x="1766308" y="0"/>
                </a:cubicBezTo>
                <a:cubicBezTo>
                  <a:pt x="1763132" y="132508"/>
                  <a:pt x="1755867" y="345719"/>
                  <a:pt x="1766308" y="640265"/>
                </a:cubicBezTo>
                <a:cubicBezTo>
                  <a:pt x="1636568" y="638252"/>
                  <a:pt x="1474643" y="666511"/>
                  <a:pt x="1230528" y="640265"/>
                </a:cubicBezTo>
                <a:cubicBezTo>
                  <a:pt x="986413" y="614019"/>
                  <a:pt x="830175" y="649409"/>
                  <a:pt x="624095" y="640265"/>
                </a:cubicBezTo>
                <a:cubicBezTo>
                  <a:pt x="418015" y="631121"/>
                  <a:pt x="203544" y="641025"/>
                  <a:pt x="0" y="640265"/>
                </a:cubicBezTo>
                <a:cubicBezTo>
                  <a:pt x="6213" y="381360"/>
                  <a:pt x="-12231" y="21546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63000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Design in 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Adobe XD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D40C4C-F951-FF01-0F31-1FF25A405C17}"/>
              </a:ext>
            </a:extLst>
          </p:cNvPr>
          <p:cNvSpPr/>
          <p:nvPr/>
        </p:nvSpPr>
        <p:spPr>
          <a:xfrm>
            <a:off x="1473483" y="5358662"/>
            <a:ext cx="2618726" cy="916357"/>
          </a:xfrm>
          <a:custGeom>
            <a:avLst/>
            <a:gdLst>
              <a:gd name="connsiteX0" fmla="*/ 0 w 2618726"/>
              <a:gd name="connsiteY0" fmla="*/ 0 h 916357"/>
              <a:gd name="connsiteX1" fmla="*/ 576120 w 2618726"/>
              <a:gd name="connsiteY1" fmla="*/ 0 h 916357"/>
              <a:gd name="connsiteX2" fmla="*/ 1204614 w 2618726"/>
              <a:gd name="connsiteY2" fmla="*/ 0 h 916357"/>
              <a:gd name="connsiteX3" fmla="*/ 1911670 w 2618726"/>
              <a:gd name="connsiteY3" fmla="*/ 0 h 916357"/>
              <a:gd name="connsiteX4" fmla="*/ 2618726 w 2618726"/>
              <a:gd name="connsiteY4" fmla="*/ 0 h 916357"/>
              <a:gd name="connsiteX5" fmla="*/ 2618726 w 2618726"/>
              <a:gd name="connsiteY5" fmla="*/ 449015 h 916357"/>
              <a:gd name="connsiteX6" fmla="*/ 2618726 w 2618726"/>
              <a:gd name="connsiteY6" fmla="*/ 916357 h 916357"/>
              <a:gd name="connsiteX7" fmla="*/ 1911670 w 2618726"/>
              <a:gd name="connsiteY7" fmla="*/ 916357 h 916357"/>
              <a:gd name="connsiteX8" fmla="*/ 1204614 w 2618726"/>
              <a:gd name="connsiteY8" fmla="*/ 916357 h 916357"/>
              <a:gd name="connsiteX9" fmla="*/ 0 w 2618726"/>
              <a:gd name="connsiteY9" fmla="*/ 916357 h 916357"/>
              <a:gd name="connsiteX10" fmla="*/ 0 w 2618726"/>
              <a:gd name="connsiteY10" fmla="*/ 485669 h 916357"/>
              <a:gd name="connsiteX11" fmla="*/ 0 w 2618726"/>
              <a:gd name="connsiteY11" fmla="*/ 0 h 91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8726" h="916357" fill="none" extrusionOk="0">
                <a:moveTo>
                  <a:pt x="0" y="0"/>
                </a:moveTo>
                <a:cubicBezTo>
                  <a:pt x="191400" y="-18076"/>
                  <a:pt x="333635" y="1888"/>
                  <a:pt x="576120" y="0"/>
                </a:cubicBezTo>
                <a:cubicBezTo>
                  <a:pt x="818605" y="-1888"/>
                  <a:pt x="1054417" y="-13072"/>
                  <a:pt x="1204614" y="0"/>
                </a:cubicBezTo>
                <a:cubicBezTo>
                  <a:pt x="1354811" y="13072"/>
                  <a:pt x="1639040" y="-19843"/>
                  <a:pt x="1911670" y="0"/>
                </a:cubicBezTo>
                <a:cubicBezTo>
                  <a:pt x="2184300" y="19843"/>
                  <a:pt x="2313112" y="-30171"/>
                  <a:pt x="2618726" y="0"/>
                </a:cubicBezTo>
                <a:cubicBezTo>
                  <a:pt x="2622567" y="191694"/>
                  <a:pt x="2605986" y="249932"/>
                  <a:pt x="2618726" y="449015"/>
                </a:cubicBezTo>
                <a:cubicBezTo>
                  <a:pt x="2631466" y="648098"/>
                  <a:pt x="2628756" y="765040"/>
                  <a:pt x="2618726" y="916357"/>
                </a:cubicBezTo>
                <a:cubicBezTo>
                  <a:pt x="2362594" y="903633"/>
                  <a:pt x="2089802" y="918271"/>
                  <a:pt x="1911670" y="916357"/>
                </a:cubicBezTo>
                <a:cubicBezTo>
                  <a:pt x="1733538" y="914443"/>
                  <a:pt x="1347190" y="917869"/>
                  <a:pt x="1204614" y="916357"/>
                </a:cubicBezTo>
                <a:cubicBezTo>
                  <a:pt x="1062038" y="914845"/>
                  <a:pt x="244860" y="974576"/>
                  <a:pt x="0" y="916357"/>
                </a:cubicBezTo>
                <a:cubicBezTo>
                  <a:pt x="11908" y="732144"/>
                  <a:pt x="-18534" y="681383"/>
                  <a:pt x="0" y="485669"/>
                </a:cubicBezTo>
                <a:cubicBezTo>
                  <a:pt x="18534" y="289955"/>
                  <a:pt x="-7155" y="150023"/>
                  <a:pt x="0" y="0"/>
                </a:cubicBezTo>
                <a:close/>
              </a:path>
              <a:path w="2618726" h="916357" stroke="0" extrusionOk="0">
                <a:moveTo>
                  <a:pt x="0" y="0"/>
                </a:moveTo>
                <a:cubicBezTo>
                  <a:pt x="274917" y="-20298"/>
                  <a:pt x="418424" y="28011"/>
                  <a:pt x="576120" y="0"/>
                </a:cubicBezTo>
                <a:cubicBezTo>
                  <a:pt x="733816" y="-28011"/>
                  <a:pt x="1119903" y="11465"/>
                  <a:pt x="1256988" y="0"/>
                </a:cubicBezTo>
                <a:cubicBezTo>
                  <a:pt x="1394073" y="-11465"/>
                  <a:pt x="1715931" y="25452"/>
                  <a:pt x="1885483" y="0"/>
                </a:cubicBezTo>
                <a:cubicBezTo>
                  <a:pt x="2055036" y="-25452"/>
                  <a:pt x="2262478" y="8126"/>
                  <a:pt x="2618726" y="0"/>
                </a:cubicBezTo>
                <a:cubicBezTo>
                  <a:pt x="2596817" y="207345"/>
                  <a:pt x="2629520" y="289797"/>
                  <a:pt x="2618726" y="458179"/>
                </a:cubicBezTo>
                <a:cubicBezTo>
                  <a:pt x="2607932" y="626561"/>
                  <a:pt x="2639458" y="755372"/>
                  <a:pt x="2618726" y="916357"/>
                </a:cubicBezTo>
                <a:cubicBezTo>
                  <a:pt x="2461029" y="892869"/>
                  <a:pt x="2102570" y="908734"/>
                  <a:pt x="1964045" y="916357"/>
                </a:cubicBezTo>
                <a:cubicBezTo>
                  <a:pt x="1825520" y="923980"/>
                  <a:pt x="1528094" y="935754"/>
                  <a:pt x="1283176" y="916357"/>
                </a:cubicBezTo>
                <a:cubicBezTo>
                  <a:pt x="1038258" y="896960"/>
                  <a:pt x="871189" y="941407"/>
                  <a:pt x="707056" y="916357"/>
                </a:cubicBezTo>
                <a:cubicBezTo>
                  <a:pt x="542923" y="891307"/>
                  <a:pt x="344880" y="947684"/>
                  <a:pt x="0" y="916357"/>
                </a:cubicBezTo>
                <a:cubicBezTo>
                  <a:pt x="-3265" y="751313"/>
                  <a:pt x="-3797" y="572789"/>
                  <a:pt x="0" y="485669"/>
                </a:cubicBezTo>
                <a:cubicBezTo>
                  <a:pt x="3797" y="398549"/>
                  <a:pt x="9059" y="21494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0423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Integrating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web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158ABCC-887E-C4C6-598F-A90400B9AA64}"/>
              </a:ext>
            </a:extLst>
          </p:cNvPr>
          <p:cNvSpPr/>
          <p:nvPr/>
        </p:nvSpPr>
        <p:spPr>
          <a:xfrm>
            <a:off x="3836210" y="2091940"/>
            <a:ext cx="3322479" cy="640265"/>
          </a:xfrm>
          <a:custGeom>
            <a:avLst/>
            <a:gdLst>
              <a:gd name="connsiteX0" fmla="*/ 0 w 3322479"/>
              <a:gd name="connsiteY0" fmla="*/ 0 h 640265"/>
              <a:gd name="connsiteX1" fmla="*/ 564821 w 3322479"/>
              <a:gd name="connsiteY1" fmla="*/ 0 h 640265"/>
              <a:gd name="connsiteX2" fmla="*/ 1162868 w 3322479"/>
              <a:gd name="connsiteY2" fmla="*/ 0 h 640265"/>
              <a:gd name="connsiteX3" fmla="*/ 1760914 w 3322479"/>
              <a:gd name="connsiteY3" fmla="*/ 0 h 640265"/>
              <a:gd name="connsiteX4" fmla="*/ 2425410 w 3322479"/>
              <a:gd name="connsiteY4" fmla="*/ 0 h 640265"/>
              <a:gd name="connsiteX5" fmla="*/ 3322479 w 3322479"/>
              <a:gd name="connsiteY5" fmla="*/ 0 h 640265"/>
              <a:gd name="connsiteX6" fmla="*/ 3322479 w 3322479"/>
              <a:gd name="connsiteY6" fmla="*/ 640265 h 640265"/>
              <a:gd name="connsiteX7" fmla="*/ 2724433 w 3322479"/>
              <a:gd name="connsiteY7" fmla="*/ 640265 h 640265"/>
              <a:gd name="connsiteX8" fmla="*/ 2093162 w 3322479"/>
              <a:gd name="connsiteY8" fmla="*/ 640265 h 640265"/>
              <a:gd name="connsiteX9" fmla="*/ 1395441 w 3322479"/>
              <a:gd name="connsiteY9" fmla="*/ 640265 h 640265"/>
              <a:gd name="connsiteX10" fmla="*/ 697721 w 3322479"/>
              <a:gd name="connsiteY10" fmla="*/ 640265 h 640265"/>
              <a:gd name="connsiteX11" fmla="*/ 0 w 3322479"/>
              <a:gd name="connsiteY11" fmla="*/ 640265 h 640265"/>
              <a:gd name="connsiteX12" fmla="*/ 0 w 3322479"/>
              <a:gd name="connsiteY12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22479" h="640265" fill="none" extrusionOk="0">
                <a:moveTo>
                  <a:pt x="0" y="0"/>
                </a:moveTo>
                <a:cubicBezTo>
                  <a:pt x="275788" y="-9119"/>
                  <a:pt x="317982" y="17187"/>
                  <a:pt x="564821" y="0"/>
                </a:cubicBezTo>
                <a:cubicBezTo>
                  <a:pt x="811660" y="-17187"/>
                  <a:pt x="1016969" y="-17182"/>
                  <a:pt x="1162868" y="0"/>
                </a:cubicBezTo>
                <a:cubicBezTo>
                  <a:pt x="1308767" y="17182"/>
                  <a:pt x="1543330" y="-22745"/>
                  <a:pt x="1760914" y="0"/>
                </a:cubicBezTo>
                <a:cubicBezTo>
                  <a:pt x="1978498" y="22745"/>
                  <a:pt x="2236441" y="-18238"/>
                  <a:pt x="2425410" y="0"/>
                </a:cubicBezTo>
                <a:cubicBezTo>
                  <a:pt x="2614379" y="18238"/>
                  <a:pt x="2923488" y="41072"/>
                  <a:pt x="3322479" y="0"/>
                </a:cubicBezTo>
                <a:cubicBezTo>
                  <a:pt x="3301960" y="257461"/>
                  <a:pt x="3338549" y="343098"/>
                  <a:pt x="3322479" y="640265"/>
                </a:cubicBezTo>
                <a:cubicBezTo>
                  <a:pt x="3101888" y="654701"/>
                  <a:pt x="2847282" y="629709"/>
                  <a:pt x="2724433" y="640265"/>
                </a:cubicBezTo>
                <a:cubicBezTo>
                  <a:pt x="2601584" y="650821"/>
                  <a:pt x="2220062" y="647053"/>
                  <a:pt x="2093162" y="640265"/>
                </a:cubicBezTo>
                <a:cubicBezTo>
                  <a:pt x="1966262" y="633477"/>
                  <a:pt x="1639995" y="635675"/>
                  <a:pt x="1395441" y="640265"/>
                </a:cubicBezTo>
                <a:cubicBezTo>
                  <a:pt x="1150887" y="644855"/>
                  <a:pt x="991131" y="653538"/>
                  <a:pt x="697721" y="640265"/>
                </a:cubicBezTo>
                <a:cubicBezTo>
                  <a:pt x="404311" y="626992"/>
                  <a:pt x="309742" y="613669"/>
                  <a:pt x="0" y="640265"/>
                </a:cubicBezTo>
                <a:cubicBezTo>
                  <a:pt x="-23347" y="505270"/>
                  <a:pt x="6044" y="192788"/>
                  <a:pt x="0" y="0"/>
                </a:cubicBezTo>
                <a:close/>
              </a:path>
              <a:path w="3322479" h="640265" stroke="0" extrusionOk="0">
                <a:moveTo>
                  <a:pt x="0" y="0"/>
                </a:moveTo>
                <a:cubicBezTo>
                  <a:pt x="205964" y="15527"/>
                  <a:pt x="370109" y="-2232"/>
                  <a:pt x="730945" y="0"/>
                </a:cubicBezTo>
                <a:cubicBezTo>
                  <a:pt x="1091781" y="2232"/>
                  <a:pt x="1159974" y="-35130"/>
                  <a:pt x="1461891" y="0"/>
                </a:cubicBezTo>
                <a:cubicBezTo>
                  <a:pt x="1763808" y="35130"/>
                  <a:pt x="1834651" y="-29455"/>
                  <a:pt x="2126387" y="0"/>
                </a:cubicBezTo>
                <a:cubicBezTo>
                  <a:pt x="2418123" y="29455"/>
                  <a:pt x="2766234" y="33201"/>
                  <a:pt x="3322479" y="0"/>
                </a:cubicBezTo>
                <a:cubicBezTo>
                  <a:pt x="3319751" y="164352"/>
                  <a:pt x="3346360" y="394996"/>
                  <a:pt x="3322479" y="640265"/>
                </a:cubicBezTo>
                <a:cubicBezTo>
                  <a:pt x="3045949" y="637276"/>
                  <a:pt x="2764076" y="627636"/>
                  <a:pt x="2591534" y="640265"/>
                </a:cubicBezTo>
                <a:cubicBezTo>
                  <a:pt x="2418993" y="652894"/>
                  <a:pt x="2212741" y="616890"/>
                  <a:pt x="1960263" y="640265"/>
                </a:cubicBezTo>
                <a:cubicBezTo>
                  <a:pt x="1707785" y="663640"/>
                  <a:pt x="1429058" y="664412"/>
                  <a:pt x="1295767" y="640265"/>
                </a:cubicBezTo>
                <a:cubicBezTo>
                  <a:pt x="1162476" y="616118"/>
                  <a:pt x="868526" y="663449"/>
                  <a:pt x="697721" y="640265"/>
                </a:cubicBezTo>
                <a:cubicBezTo>
                  <a:pt x="526916" y="617081"/>
                  <a:pt x="149168" y="661065"/>
                  <a:pt x="0" y="640265"/>
                </a:cubicBezTo>
                <a:cubicBezTo>
                  <a:pt x="29991" y="416131"/>
                  <a:pt x="-22710" y="24922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93773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de-DE" sz="140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6543B2B-1A22-1D29-F204-812C5238D11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74402" y="2412072"/>
            <a:ext cx="488522" cy="1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BB0C63B-F24F-D9D4-254D-23D1D6749A2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497450" y="2732205"/>
            <a:ext cx="1042186" cy="275789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F1B1284-7C14-E53C-6094-E3438FB2A66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29517" y="3749132"/>
            <a:ext cx="3638586" cy="296250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15D490-BDF5-7B94-FB6E-85727979B79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668103" y="3749132"/>
            <a:ext cx="0" cy="296250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C6E59E3-DF3B-042E-ECFF-2BA356B282D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029517" y="4766058"/>
            <a:ext cx="3638586" cy="476183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5C7B549-56C2-59D5-E553-8636F13DF2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782846" y="4766059"/>
            <a:ext cx="0" cy="476182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enkblase: wolkenförmig 52">
            <a:extLst>
              <a:ext uri="{FF2B5EF4-FFF2-40B4-BE49-F238E27FC236}">
                <a16:creationId xmlns:a16="http://schemas.microsoft.com/office/drawing/2014/main" id="{94D026E4-9FAB-B30C-BE08-CA56485524D3}"/>
              </a:ext>
            </a:extLst>
          </p:cNvPr>
          <p:cNvSpPr/>
          <p:nvPr/>
        </p:nvSpPr>
        <p:spPr>
          <a:xfrm>
            <a:off x="8603019" y="2010723"/>
            <a:ext cx="1383570" cy="892175"/>
          </a:xfrm>
          <a:custGeom>
            <a:avLst/>
            <a:gdLst>
              <a:gd name="connsiteX0" fmla="*/ 124905 w 1383570"/>
              <a:gd name="connsiteY0" fmla="*/ 296772 h 892175"/>
              <a:gd name="connsiteX1" fmla="*/ 180088 w 1383570"/>
              <a:gd name="connsiteY1" fmla="*/ 142644 h 892175"/>
              <a:gd name="connsiteX2" fmla="*/ 448539 w 1383570"/>
              <a:gd name="connsiteY2" fmla="*/ 107432 h 892175"/>
              <a:gd name="connsiteX3" fmla="*/ 719200 w 1383570"/>
              <a:gd name="connsiteY3" fmla="*/ 70878 h 892175"/>
              <a:gd name="connsiteX4" fmla="*/ 824665 w 1383570"/>
              <a:gd name="connsiteY4" fmla="*/ 4130 h 892175"/>
              <a:gd name="connsiteX5" fmla="*/ 955463 w 1383570"/>
              <a:gd name="connsiteY5" fmla="*/ 51238 h 892175"/>
              <a:gd name="connsiteX6" fmla="*/ 1135776 w 1383570"/>
              <a:gd name="connsiteY6" fmla="*/ 14250 h 892175"/>
              <a:gd name="connsiteX7" fmla="*/ 1227213 w 1383570"/>
              <a:gd name="connsiteY7" fmla="*/ 115156 h 892175"/>
              <a:gd name="connsiteX8" fmla="*/ 1344561 w 1383570"/>
              <a:gd name="connsiteY8" fmla="*/ 213089 h 892175"/>
              <a:gd name="connsiteX9" fmla="*/ 1339308 w 1383570"/>
              <a:gd name="connsiteY9" fmla="*/ 319282 h 892175"/>
              <a:gd name="connsiteX10" fmla="*/ 1377677 w 1383570"/>
              <a:gd name="connsiteY10" fmla="*/ 481650 h 892175"/>
              <a:gd name="connsiteX11" fmla="*/ 1197941 w 1383570"/>
              <a:gd name="connsiteY11" fmla="*/ 623779 h 892175"/>
              <a:gd name="connsiteX12" fmla="*/ 1133598 w 1383570"/>
              <a:gd name="connsiteY12" fmla="*/ 745565 h 892175"/>
              <a:gd name="connsiteX13" fmla="*/ 914533 w 1383570"/>
              <a:gd name="connsiteY13" fmla="*/ 760310 h 892175"/>
              <a:gd name="connsiteX14" fmla="*/ 757984 w 1383570"/>
              <a:gd name="connsiteY14" fmla="*/ 890233 h 892175"/>
              <a:gd name="connsiteX15" fmla="*/ 527806 w 1383570"/>
              <a:gd name="connsiteY15" fmla="*/ 810929 h 892175"/>
              <a:gd name="connsiteX16" fmla="*/ 185885 w 1383570"/>
              <a:gd name="connsiteY16" fmla="*/ 732574 h 892175"/>
              <a:gd name="connsiteX17" fmla="*/ 35550 w 1383570"/>
              <a:gd name="connsiteY17" fmla="*/ 645381 h 892175"/>
              <a:gd name="connsiteX18" fmla="*/ 67673 w 1383570"/>
              <a:gd name="connsiteY18" fmla="*/ 527684 h 892175"/>
              <a:gd name="connsiteX19" fmla="*/ -161 w 1383570"/>
              <a:gd name="connsiteY19" fmla="*/ 406930 h 892175"/>
              <a:gd name="connsiteX20" fmla="*/ 123720 w 1383570"/>
              <a:gd name="connsiteY20" fmla="*/ 299601 h 892175"/>
              <a:gd name="connsiteX21" fmla="*/ 124905 w 1383570"/>
              <a:gd name="connsiteY21" fmla="*/ 296772 h 892175"/>
              <a:gd name="connsiteX0" fmla="*/ -240392 w 1383570"/>
              <a:gd name="connsiteY0" fmla="*/ 1131920 h 892175"/>
              <a:gd name="connsiteX1" fmla="*/ -265175 w 1383570"/>
              <a:gd name="connsiteY1" fmla="*/ 1156703 h 892175"/>
              <a:gd name="connsiteX2" fmla="*/ -289958 w 1383570"/>
              <a:gd name="connsiteY2" fmla="*/ 1131920 h 892175"/>
              <a:gd name="connsiteX3" fmla="*/ -265175 w 1383570"/>
              <a:gd name="connsiteY3" fmla="*/ 1107137 h 892175"/>
              <a:gd name="connsiteX4" fmla="*/ -240392 w 1383570"/>
              <a:gd name="connsiteY4" fmla="*/ 1131920 h 892175"/>
              <a:gd name="connsiteX0" fmla="*/ -64289 w 1383570"/>
              <a:gd name="connsiteY0" fmla="*/ 1023472 h 892175"/>
              <a:gd name="connsiteX1" fmla="*/ -113854 w 1383570"/>
              <a:gd name="connsiteY1" fmla="*/ 1073037 h 892175"/>
              <a:gd name="connsiteX2" fmla="*/ -163419 w 1383570"/>
              <a:gd name="connsiteY2" fmla="*/ 1023472 h 892175"/>
              <a:gd name="connsiteX3" fmla="*/ -113854 w 1383570"/>
              <a:gd name="connsiteY3" fmla="*/ 973907 h 892175"/>
              <a:gd name="connsiteX4" fmla="*/ -64289 w 1383570"/>
              <a:gd name="connsiteY4" fmla="*/ 1023472 h 892175"/>
              <a:gd name="connsiteX0" fmla="*/ 152102 w 1383570"/>
              <a:gd name="connsiteY0" fmla="*/ 886150 h 892175"/>
              <a:gd name="connsiteX1" fmla="*/ 77754 w 1383570"/>
              <a:gd name="connsiteY1" fmla="*/ 960498 h 892175"/>
              <a:gd name="connsiteX2" fmla="*/ 3406 w 1383570"/>
              <a:gd name="connsiteY2" fmla="*/ 886150 h 892175"/>
              <a:gd name="connsiteX3" fmla="*/ 77754 w 1383570"/>
              <a:gd name="connsiteY3" fmla="*/ 811802 h 892175"/>
              <a:gd name="connsiteX4" fmla="*/ 152102 w 1383570"/>
              <a:gd name="connsiteY4" fmla="*/ 886150 h 892175"/>
              <a:gd name="connsiteX0" fmla="*/ 150303 w 1383570"/>
              <a:gd name="connsiteY0" fmla="*/ 540612 h 892175"/>
              <a:gd name="connsiteX1" fmla="*/ 69178 w 1383570"/>
              <a:gd name="connsiteY1" fmla="*/ 524152 h 892175"/>
              <a:gd name="connsiteX2" fmla="*/ 221883 w 1383570"/>
              <a:gd name="connsiteY2" fmla="*/ 720741 h 892175"/>
              <a:gd name="connsiteX3" fmla="*/ 186397 w 1383570"/>
              <a:gd name="connsiteY3" fmla="*/ 728609 h 892175"/>
              <a:gd name="connsiteX4" fmla="*/ 527742 w 1383570"/>
              <a:gd name="connsiteY4" fmla="*/ 807294 h 892175"/>
              <a:gd name="connsiteX5" fmla="*/ 506348 w 1383570"/>
              <a:gd name="connsiteY5" fmla="*/ 771359 h 892175"/>
              <a:gd name="connsiteX6" fmla="*/ 923244 w 1383570"/>
              <a:gd name="connsiteY6" fmla="*/ 717684 h 892175"/>
              <a:gd name="connsiteX7" fmla="*/ 914693 w 1383570"/>
              <a:gd name="connsiteY7" fmla="*/ 757109 h 892175"/>
              <a:gd name="connsiteX8" fmla="*/ 1093052 w 1383570"/>
              <a:gd name="connsiteY8" fmla="*/ 474050 h 892175"/>
              <a:gd name="connsiteX9" fmla="*/ 1197172 w 1383570"/>
              <a:gd name="connsiteY9" fmla="*/ 621424 h 892175"/>
              <a:gd name="connsiteX10" fmla="*/ 1338668 w 1383570"/>
              <a:gd name="connsiteY10" fmla="*/ 317093 h 892175"/>
              <a:gd name="connsiteX11" fmla="*/ 1292292 w 1383570"/>
              <a:gd name="connsiteY11" fmla="*/ 372359 h 892175"/>
              <a:gd name="connsiteX12" fmla="*/ 1227405 w 1383570"/>
              <a:gd name="connsiteY12" fmla="*/ 112058 h 892175"/>
              <a:gd name="connsiteX13" fmla="*/ 1229839 w 1383570"/>
              <a:gd name="connsiteY13" fmla="*/ 138163 h 892175"/>
              <a:gd name="connsiteX14" fmla="*/ 931283 w 1383570"/>
              <a:gd name="connsiteY14" fmla="*/ 81617 h 892175"/>
              <a:gd name="connsiteX15" fmla="*/ 955047 w 1383570"/>
              <a:gd name="connsiteY15" fmla="*/ 48326 h 892175"/>
              <a:gd name="connsiteX16" fmla="*/ 709111 w 1383570"/>
              <a:gd name="connsiteY16" fmla="*/ 97478 h 892175"/>
              <a:gd name="connsiteX17" fmla="*/ 720609 w 1383570"/>
              <a:gd name="connsiteY17" fmla="*/ 68771 h 892175"/>
              <a:gd name="connsiteX18" fmla="*/ 448379 w 1383570"/>
              <a:gd name="connsiteY18" fmla="*/ 107226 h 892175"/>
              <a:gd name="connsiteX19" fmla="*/ 490014 w 1383570"/>
              <a:gd name="connsiteY19" fmla="*/ 135065 h 892175"/>
              <a:gd name="connsiteX20" fmla="*/ 132175 w 1383570"/>
              <a:gd name="connsiteY20" fmla="*/ 326077 h 892175"/>
              <a:gd name="connsiteX21" fmla="*/ 124905 w 1383570"/>
              <a:gd name="connsiteY21" fmla="*/ 296772 h 89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83570" h="892175" fill="none" extrusionOk="0">
                <a:moveTo>
                  <a:pt x="124905" y="296772"/>
                </a:moveTo>
                <a:cubicBezTo>
                  <a:pt x="114087" y="234523"/>
                  <a:pt x="136713" y="170887"/>
                  <a:pt x="180088" y="142644"/>
                </a:cubicBezTo>
                <a:cubicBezTo>
                  <a:pt x="258981" y="95596"/>
                  <a:pt x="343423" y="75245"/>
                  <a:pt x="448539" y="107432"/>
                </a:cubicBezTo>
                <a:cubicBezTo>
                  <a:pt x="487115" y="24551"/>
                  <a:pt x="629753" y="10000"/>
                  <a:pt x="719200" y="70878"/>
                </a:cubicBezTo>
                <a:cubicBezTo>
                  <a:pt x="738329" y="38317"/>
                  <a:pt x="768264" y="13007"/>
                  <a:pt x="824665" y="4130"/>
                </a:cubicBezTo>
                <a:cubicBezTo>
                  <a:pt x="876770" y="-2319"/>
                  <a:pt x="918646" y="19058"/>
                  <a:pt x="955463" y="51238"/>
                </a:cubicBezTo>
                <a:cubicBezTo>
                  <a:pt x="1002649" y="7749"/>
                  <a:pt x="1089426" y="-9960"/>
                  <a:pt x="1135776" y="14250"/>
                </a:cubicBezTo>
                <a:cubicBezTo>
                  <a:pt x="1192032" y="27374"/>
                  <a:pt x="1220777" y="68352"/>
                  <a:pt x="1227213" y="115156"/>
                </a:cubicBezTo>
                <a:cubicBezTo>
                  <a:pt x="1275613" y="121687"/>
                  <a:pt x="1316661" y="166224"/>
                  <a:pt x="1344561" y="213089"/>
                </a:cubicBezTo>
                <a:cubicBezTo>
                  <a:pt x="1349383" y="244112"/>
                  <a:pt x="1350182" y="285941"/>
                  <a:pt x="1339308" y="319282"/>
                </a:cubicBezTo>
                <a:cubicBezTo>
                  <a:pt x="1387481" y="373914"/>
                  <a:pt x="1392288" y="423565"/>
                  <a:pt x="1377677" y="481650"/>
                </a:cubicBezTo>
                <a:cubicBezTo>
                  <a:pt x="1348010" y="566616"/>
                  <a:pt x="1303294" y="617976"/>
                  <a:pt x="1197941" y="623779"/>
                </a:cubicBezTo>
                <a:cubicBezTo>
                  <a:pt x="1197349" y="662830"/>
                  <a:pt x="1166234" y="716461"/>
                  <a:pt x="1133598" y="745565"/>
                </a:cubicBezTo>
                <a:cubicBezTo>
                  <a:pt x="1070233" y="779183"/>
                  <a:pt x="985293" y="810461"/>
                  <a:pt x="914533" y="760310"/>
                </a:cubicBezTo>
                <a:cubicBezTo>
                  <a:pt x="899223" y="826064"/>
                  <a:pt x="828885" y="864344"/>
                  <a:pt x="757984" y="890233"/>
                </a:cubicBezTo>
                <a:cubicBezTo>
                  <a:pt x="684907" y="909271"/>
                  <a:pt x="590175" y="891959"/>
                  <a:pt x="527806" y="810929"/>
                </a:cubicBezTo>
                <a:cubicBezTo>
                  <a:pt x="408562" y="886572"/>
                  <a:pt x="236392" y="817462"/>
                  <a:pt x="185885" y="732574"/>
                </a:cubicBezTo>
                <a:cubicBezTo>
                  <a:pt x="107807" y="741305"/>
                  <a:pt x="54131" y="704677"/>
                  <a:pt x="35550" y="645381"/>
                </a:cubicBezTo>
                <a:cubicBezTo>
                  <a:pt x="15587" y="597092"/>
                  <a:pt x="29904" y="561567"/>
                  <a:pt x="67673" y="527684"/>
                </a:cubicBezTo>
                <a:cubicBezTo>
                  <a:pt x="24943" y="499228"/>
                  <a:pt x="-348" y="446516"/>
                  <a:pt x="-161" y="406930"/>
                </a:cubicBezTo>
                <a:cubicBezTo>
                  <a:pt x="22864" y="349210"/>
                  <a:pt x="62288" y="303451"/>
                  <a:pt x="123720" y="299601"/>
                </a:cubicBezTo>
                <a:cubicBezTo>
                  <a:pt x="124278" y="298616"/>
                  <a:pt x="124559" y="297786"/>
                  <a:pt x="124905" y="296772"/>
                </a:cubicBezTo>
                <a:close/>
              </a:path>
              <a:path w="1383570" h="892175" fill="none" extrusionOk="0">
                <a:moveTo>
                  <a:pt x="-240392" y="1131920"/>
                </a:moveTo>
                <a:cubicBezTo>
                  <a:pt x="-241243" y="1148160"/>
                  <a:pt x="-251051" y="1156398"/>
                  <a:pt x="-265175" y="1156703"/>
                </a:cubicBezTo>
                <a:cubicBezTo>
                  <a:pt x="-279921" y="1158450"/>
                  <a:pt x="-287887" y="1146440"/>
                  <a:pt x="-289958" y="1131920"/>
                </a:cubicBezTo>
                <a:cubicBezTo>
                  <a:pt x="-290357" y="1117346"/>
                  <a:pt x="-277890" y="1104647"/>
                  <a:pt x="-265175" y="1107137"/>
                </a:cubicBezTo>
                <a:cubicBezTo>
                  <a:pt x="-250823" y="1105074"/>
                  <a:pt x="-238255" y="1118138"/>
                  <a:pt x="-240392" y="1131920"/>
                </a:cubicBezTo>
                <a:close/>
              </a:path>
              <a:path w="1383570" h="892175" fill="none" extrusionOk="0">
                <a:moveTo>
                  <a:pt x="-64289" y="1023472"/>
                </a:moveTo>
                <a:cubicBezTo>
                  <a:pt x="-62640" y="1052685"/>
                  <a:pt x="-89696" y="1078155"/>
                  <a:pt x="-113854" y="1073037"/>
                </a:cubicBezTo>
                <a:cubicBezTo>
                  <a:pt x="-137625" y="1069372"/>
                  <a:pt x="-166137" y="1051963"/>
                  <a:pt x="-163419" y="1023472"/>
                </a:cubicBezTo>
                <a:cubicBezTo>
                  <a:pt x="-167073" y="991907"/>
                  <a:pt x="-137105" y="972401"/>
                  <a:pt x="-113854" y="973907"/>
                </a:cubicBezTo>
                <a:cubicBezTo>
                  <a:pt x="-88397" y="969152"/>
                  <a:pt x="-63652" y="999897"/>
                  <a:pt x="-64289" y="1023472"/>
                </a:cubicBezTo>
                <a:close/>
              </a:path>
              <a:path w="1383570" h="892175" fill="none" extrusionOk="0">
                <a:moveTo>
                  <a:pt x="152102" y="886150"/>
                </a:moveTo>
                <a:cubicBezTo>
                  <a:pt x="148164" y="921014"/>
                  <a:pt x="115524" y="960895"/>
                  <a:pt x="77754" y="960498"/>
                </a:cubicBezTo>
                <a:cubicBezTo>
                  <a:pt x="39200" y="957932"/>
                  <a:pt x="-3280" y="932520"/>
                  <a:pt x="3406" y="886150"/>
                </a:cubicBezTo>
                <a:cubicBezTo>
                  <a:pt x="2287" y="839941"/>
                  <a:pt x="34483" y="814379"/>
                  <a:pt x="77754" y="811802"/>
                </a:cubicBezTo>
                <a:cubicBezTo>
                  <a:pt x="124489" y="805161"/>
                  <a:pt x="152567" y="853237"/>
                  <a:pt x="152102" y="886150"/>
                </a:cubicBezTo>
                <a:close/>
              </a:path>
              <a:path w="1383570" h="892175" fill="none" extrusionOk="0">
                <a:moveTo>
                  <a:pt x="150303" y="540612"/>
                </a:moveTo>
                <a:cubicBezTo>
                  <a:pt x="120329" y="542414"/>
                  <a:pt x="88242" y="534943"/>
                  <a:pt x="69178" y="524152"/>
                </a:cubicBezTo>
                <a:moveTo>
                  <a:pt x="221883" y="720741"/>
                </a:moveTo>
                <a:cubicBezTo>
                  <a:pt x="211672" y="723524"/>
                  <a:pt x="199047" y="726281"/>
                  <a:pt x="186397" y="728609"/>
                </a:cubicBezTo>
                <a:moveTo>
                  <a:pt x="527742" y="807294"/>
                </a:moveTo>
                <a:cubicBezTo>
                  <a:pt x="520421" y="795044"/>
                  <a:pt x="512206" y="783656"/>
                  <a:pt x="506348" y="771359"/>
                </a:cubicBezTo>
                <a:moveTo>
                  <a:pt x="923244" y="717684"/>
                </a:moveTo>
                <a:cubicBezTo>
                  <a:pt x="924195" y="729667"/>
                  <a:pt x="916962" y="744129"/>
                  <a:pt x="914693" y="757109"/>
                </a:cubicBezTo>
                <a:moveTo>
                  <a:pt x="1093052" y="474050"/>
                </a:moveTo>
                <a:cubicBezTo>
                  <a:pt x="1167909" y="508695"/>
                  <a:pt x="1197217" y="560520"/>
                  <a:pt x="1197172" y="621424"/>
                </a:cubicBezTo>
                <a:moveTo>
                  <a:pt x="1338668" y="317093"/>
                </a:moveTo>
                <a:cubicBezTo>
                  <a:pt x="1331769" y="340735"/>
                  <a:pt x="1315404" y="356756"/>
                  <a:pt x="1292292" y="372359"/>
                </a:cubicBezTo>
                <a:moveTo>
                  <a:pt x="1227405" y="112058"/>
                </a:moveTo>
                <a:cubicBezTo>
                  <a:pt x="1229781" y="119309"/>
                  <a:pt x="1230151" y="129598"/>
                  <a:pt x="1229839" y="138163"/>
                </a:cubicBezTo>
                <a:moveTo>
                  <a:pt x="931283" y="81617"/>
                </a:moveTo>
                <a:cubicBezTo>
                  <a:pt x="938336" y="70338"/>
                  <a:pt x="944121" y="59895"/>
                  <a:pt x="955047" y="48326"/>
                </a:cubicBezTo>
                <a:moveTo>
                  <a:pt x="709111" y="97478"/>
                </a:moveTo>
                <a:cubicBezTo>
                  <a:pt x="711035" y="87693"/>
                  <a:pt x="715481" y="78351"/>
                  <a:pt x="720609" y="68771"/>
                </a:cubicBezTo>
                <a:moveTo>
                  <a:pt x="448379" y="107226"/>
                </a:moveTo>
                <a:cubicBezTo>
                  <a:pt x="464983" y="115790"/>
                  <a:pt x="477833" y="123431"/>
                  <a:pt x="490014" y="135065"/>
                </a:cubicBezTo>
                <a:moveTo>
                  <a:pt x="132175" y="326077"/>
                </a:moveTo>
                <a:cubicBezTo>
                  <a:pt x="129269" y="314685"/>
                  <a:pt x="125382" y="308505"/>
                  <a:pt x="124905" y="296772"/>
                </a:cubicBezTo>
              </a:path>
              <a:path w="1383570" h="892175" stroke="0" extrusionOk="0">
                <a:moveTo>
                  <a:pt x="124905" y="296772"/>
                </a:moveTo>
                <a:cubicBezTo>
                  <a:pt x="112757" y="232683"/>
                  <a:pt x="136485" y="175951"/>
                  <a:pt x="180088" y="142644"/>
                </a:cubicBezTo>
                <a:cubicBezTo>
                  <a:pt x="254054" y="84372"/>
                  <a:pt x="360469" y="59902"/>
                  <a:pt x="448539" y="107432"/>
                </a:cubicBezTo>
                <a:cubicBezTo>
                  <a:pt x="498953" y="15611"/>
                  <a:pt x="631185" y="12561"/>
                  <a:pt x="719200" y="70878"/>
                </a:cubicBezTo>
                <a:cubicBezTo>
                  <a:pt x="739672" y="39729"/>
                  <a:pt x="776080" y="4212"/>
                  <a:pt x="824665" y="4130"/>
                </a:cubicBezTo>
                <a:cubicBezTo>
                  <a:pt x="884173" y="-5547"/>
                  <a:pt x="924647" y="18282"/>
                  <a:pt x="955463" y="51238"/>
                </a:cubicBezTo>
                <a:cubicBezTo>
                  <a:pt x="1004827" y="7210"/>
                  <a:pt x="1085314" y="-6862"/>
                  <a:pt x="1135776" y="14250"/>
                </a:cubicBezTo>
                <a:cubicBezTo>
                  <a:pt x="1184946" y="33922"/>
                  <a:pt x="1211602" y="72890"/>
                  <a:pt x="1227213" y="115156"/>
                </a:cubicBezTo>
                <a:cubicBezTo>
                  <a:pt x="1278153" y="124713"/>
                  <a:pt x="1325734" y="154646"/>
                  <a:pt x="1344561" y="213089"/>
                </a:cubicBezTo>
                <a:cubicBezTo>
                  <a:pt x="1355986" y="241421"/>
                  <a:pt x="1359697" y="285414"/>
                  <a:pt x="1339308" y="319282"/>
                </a:cubicBezTo>
                <a:cubicBezTo>
                  <a:pt x="1371609" y="360349"/>
                  <a:pt x="1397343" y="438122"/>
                  <a:pt x="1377677" y="481650"/>
                </a:cubicBezTo>
                <a:cubicBezTo>
                  <a:pt x="1350677" y="558253"/>
                  <a:pt x="1278459" y="613311"/>
                  <a:pt x="1197941" y="623779"/>
                </a:cubicBezTo>
                <a:cubicBezTo>
                  <a:pt x="1201006" y="667955"/>
                  <a:pt x="1185506" y="712373"/>
                  <a:pt x="1133598" y="745565"/>
                </a:cubicBezTo>
                <a:cubicBezTo>
                  <a:pt x="1083855" y="789492"/>
                  <a:pt x="994937" y="804873"/>
                  <a:pt x="914533" y="760310"/>
                </a:cubicBezTo>
                <a:cubicBezTo>
                  <a:pt x="895746" y="824886"/>
                  <a:pt x="827773" y="885985"/>
                  <a:pt x="757984" y="890233"/>
                </a:cubicBezTo>
                <a:cubicBezTo>
                  <a:pt x="682974" y="897832"/>
                  <a:pt x="574434" y="872456"/>
                  <a:pt x="527806" y="810929"/>
                </a:cubicBezTo>
                <a:cubicBezTo>
                  <a:pt x="393891" y="877086"/>
                  <a:pt x="259136" y="840984"/>
                  <a:pt x="185885" y="732574"/>
                </a:cubicBezTo>
                <a:cubicBezTo>
                  <a:pt x="114927" y="734639"/>
                  <a:pt x="56104" y="705064"/>
                  <a:pt x="35550" y="645381"/>
                </a:cubicBezTo>
                <a:cubicBezTo>
                  <a:pt x="14668" y="605438"/>
                  <a:pt x="37170" y="565675"/>
                  <a:pt x="67673" y="527684"/>
                </a:cubicBezTo>
                <a:cubicBezTo>
                  <a:pt x="19442" y="505530"/>
                  <a:pt x="-79" y="455127"/>
                  <a:pt x="-161" y="406930"/>
                </a:cubicBezTo>
                <a:cubicBezTo>
                  <a:pt x="11344" y="361422"/>
                  <a:pt x="48444" y="297767"/>
                  <a:pt x="123720" y="299601"/>
                </a:cubicBezTo>
                <a:cubicBezTo>
                  <a:pt x="124221" y="298655"/>
                  <a:pt x="124461" y="297852"/>
                  <a:pt x="124905" y="296772"/>
                </a:cubicBezTo>
                <a:close/>
              </a:path>
              <a:path w="1383570" h="892175" stroke="0" extrusionOk="0">
                <a:moveTo>
                  <a:pt x="-240392" y="1131920"/>
                </a:moveTo>
                <a:cubicBezTo>
                  <a:pt x="-242437" y="1143372"/>
                  <a:pt x="-253246" y="1157198"/>
                  <a:pt x="-265175" y="1156703"/>
                </a:cubicBezTo>
                <a:cubicBezTo>
                  <a:pt x="-276588" y="1156281"/>
                  <a:pt x="-292507" y="1144292"/>
                  <a:pt x="-289958" y="1131920"/>
                </a:cubicBezTo>
                <a:cubicBezTo>
                  <a:pt x="-291563" y="1117214"/>
                  <a:pt x="-276825" y="1106699"/>
                  <a:pt x="-265175" y="1107137"/>
                </a:cubicBezTo>
                <a:cubicBezTo>
                  <a:pt x="-248568" y="1106273"/>
                  <a:pt x="-241881" y="1115691"/>
                  <a:pt x="-240392" y="1131920"/>
                </a:cubicBezTo>
                <a:close/>
              </a:path>
              <a:path w="1383570" h="892175" stroke="0" extrusionOk="0">
                <a:moveTo>
                  <a:pt x="-64289" y="1023472"/>
                </a:moveTo>
                <a:cubicBezTo>
                  <a:pt x="-66588" y="1053944"/>
                  <a:pt x="-86550" y="1071926"/>
                  <a:pt x="-113854" y="1073037"/>
                </a:cubicBezTo>
                <a:cubicBezTo>
                  <a:pt x="-137301" y="1074680"/>
                  <a:pt x="-160624" y="1052218"/>
                  <a:pt x="-163419" y="1023472"/>
                </a:cubicBezTo>
                <a:cubicBezTo>
                  <a:pt x="-160944" y="996209"/>
                  <a:pt x="-139569" y="972748"/>
                  <a:pt x="-113854" y="973907"/>
                </a:cubicBezTo>
                <a:cubicBezTo>
                  <a:pt x="-89764" y="975336"/>
                  <a:pt x="-66325" y="991392"/>
                  <a:pt x="-64289" y="1023472"/>
                </a:cubicBezTo>
                <a:close/>
              </a:path>
              <a:path w="1383570" h="892175" stroke="0" extrusionOk="0">
                <a:moveTo>
                  <a:pt x="152102" y="886150"/>
                </a:moveTo>
                <a:cubicBezTo>
                  <a:pt x="150392" y="937034"/>
                  <a:pt x="121669" y="966463"/>
                  <a:pt x="77754" y="960498"/>
                </a:cubicBezTo>
                <a:cubicBezTo>
                  <a:pt x="30564" y="964981"/>
                  <a:pt x="1506" y="930563"/>
                  <a:pt x="3406" y="886150"/>
                </a:cubicBezTo>
                <a:cubicBezTo>
                  <a:pt x="4100" y="845699"/>
                  <a:pt x="30880" y="809023"/>
                  <a:pt x="77754" y="811802"/>
                </a:cubicBezTo>
                <a:cubicBezTo>
                  <a:pt x="111411" y="815570"/>
                  <a:pt x="155168" y="845267"/>
                  <a:pt x="152102" y="886150"/>
                </a:cubicBezTo>
                <a:close/>
              </a:path>
              <a:path w="1383570" h="892175" fill="none" stroke="0" extrusionOk="0">
                <a:moveTo>
                  <a:pt x="150303" y="540612"/>
                </a:moveTo>
                <a:cubicBezTo>
                  <a:pt x="125315" y="541600"/>
                  <a:pt x="93308" y="541712"/>
                  <a:pt x="69178" y="524152"/>
                </a:cubicBezTo>
                <a:moveTo>
                  <a:pt x="221883" y="720741"/>
                </a:moveTo>
                <a:cubicBezTo>
                  <a:pt x="211687" y="725599"/>
                  <a:pt x="198701" y="727901"/>
                  <a:pt x="186397" y="728609"/>
                </a:cubicBezTo>
                <a:moveTo>
                  <a:pt x="527742" y="807294"/>
                </a:moveTo>
                <a:cubicBezTo>
                  <a:pt x="518266" y="798548"/>
                  <a:pt x="512362" y="783502"/>
                  <a:pt x="506348" y="771359"/>
                </a:cubicBezTo>
                <a:moveTo>
                  <a:pt x="923244" y="717684"/>
                </a:moveTo>
                <a:cubicBezTo>
                  <a:pt x="919807" y="728625"/>
                  <a:pt x="918454" y="743173"/>
                  <a:pt x="914693" y="757109"/>
                </a:cubicBezTo>
                <a:moveTo>
                  <a:pt x="1093052" y="474050"/>
                </a:moveTo>
                <a:cubicBezTo>
                  <a:pt x="1163150" y="507936"/>
                  <a:pt x="1199018" y="556823"/>
                  <a:pt x="1197172" y="621424"/>
                </a:cubicBezTo>
                <a:moveTo>
                  <a:pt x="1338668" y="317093"/>
                </a:moveTo>
                <a:cubicBezTo>
                  <a:pt x="1327701" y="333498"/>
                  <a:pt x="1313800" y="355260"/>
                  <a:pt x="1292292" y="372359"/>
                </a:cubicBezTo>
                <a:moveTo>
                  <a:pt x="1227405" y="112058"/>
                </a:moveTo>
                <a:cubicBezTo>
                  <a:pt x="1230638" y="121807"/>
                  <a:pt x="1230818" y="131046"/>
                  <a:pt x="1229839" y="138163"/>
                </a:cubicBezTo>
                <a:moveTo>
                  <a:pt x="931283" y="81617"/>
                </a:moveTo>
                <a:cubicBezTo>
                  <a:pt x="935616" y="67210"/>
                  <a:pt x="944993" y="58668"/>
                  <a:pt x="955047" y="48326"/>
                </a:cubicBezTo>
                <a:moveTo>
                  <a:pt x="709111" y="97478"/>
                </a:moveTo>
                <a:cubicBezTo>
                  <a:pt x="711858" y="87729"/>
                  <a:pt x="715019" y="78605"/>
                  <a:pt x="720609" y="68771"/>
                </a:cubicBezTo>
                <a:moveTo>
                  <a:pt x="448379" y="107226"/>
                </a:moveTo>
                <a:cubicBezTo>
                  <a:pt x="465357" y="115840"/>
                  <a:pt x="478175" y="125050"/>
                  <a:pt x="490014" y="135065"/>
                </a:cubicBezTo>
                <a:moveTo>
                  <a:pt x="132175" y="326077"/>
                </a:moveTo>
                <a:cubicBezTo>
                  <a:pt x="128988" y="316262"/>
                  <a:pt x="126335" y="307558"/>
                  <a:pt x="124905" y="296772"/>
                </a:cubicBezTo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5577871">
                  <a:prstGeom prst="cloudCallout">
                    <a:avLst>
                      <a:gd name="adj1" fmla="val -69166"/>
                      <a:gd name="adj2" fmla="val 7687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2075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30814-2486-CC4B-FAAA-0B7574E8A995}"/>
              </a:ext>
            </a:extLst>
          </p:cNvPr>
          <p:cNvSpPr txBox="1"/>
          <p:nvPr/>
        </p:nvSpPr>
        <p:spPr>
          <a:xfrm>
            <a:off x="2000356" y="1169820"/>
            <a:ext cx="489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 &amp; HTML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FF0A52B-BEB1-71E9-D405-E5F9EB5F58BD}"/>
              </a:ext>
            </a:extLst>
          </p:cNvPr>
          <p:cNvSpPr txBox="1"/>
          <p:nvPr/>
        </p:nvSpPr>
        <p:spPr>
          <a:xfrm>
            <a:off x="942922" y="2174785"/>
            <a:ext cx="10476556" cy="2165978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making urban data easily accessible for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relevant stakeholders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showing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seemingly unrelated data streams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availability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data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facilitating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accessibility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finding the right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person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711285-197C-5968-00B1-F6D0ADD6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BEFE792-8ADB-0443-F44B-09251D0C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23" y="2174785"/>
            <a:ext cx="3574486" cy="391675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02F87BA1-904E-55BE-6C4F-BA95A9FF7730}"/>
              </a:ext>
            </a:extLst>
          </p:cNvPr>
          <p:cNvSpPr/>
          <p:nvPr/>
        </p:nvSpPr>
        <p:spPr>
          <a:xfrm>
            <a:off x="780352" y="2649371"/>
            <a:ext cx="4145918" cy="2762418"/>
          </a:xfrm>
          <a:custGeom>
            <a:avLst/>
            <a:gdLst>
              <a:gd name="connsiteX0" fmla="*/ 0 w 4145918"/>
              <a:gd name="connsiteY0" fmla="*/ 0 h 2762418"/>
              <a:gd name="connsiteX1" fmla="*/ 509356 w 4145918"/>
              <a:gd name="connsiteY1" fmla="*/ 0 h 2762418"/>
              <a:gd name="connsiteX2" fmla="*/ 977252 w 4145918"/>
              <a:gd name="connsiteY2" fmla="*/ 0 h 2762418"/>
              <a:gd name="connsiteX3" fmla="*/ 1445149 w 4145918"/>
              <a:gd name="connsiteY3" fmla="*/ 0 h 2762418"/>
              <a:gd name="connsiteX4" fmla="*/ 1954504 w 4145918"/>
              <a:gd name="connsiteY4" fmla="*/ 0 h 2762418"/>
              <a:gd name="connsiteX5" fmla="*/ 2505319 w 4145918"/>
              <a:gd name="connsiteY5" fmla="*/ 0 h 2762418"/>
              <a:gd name="connsiteX6" fmla="*/ 3056134 w 4145918"/>
              <a:gd name="connsiteY6" fmla="*/ 0 h 2762418"/>
              <a:gd name="connsiteX7" fmla="*/ 3565489 w 4145918"/>
              <a:gd name="connsiteY7" fmla="*/ 0 h 2762418"/>
              <a:gd name="connsiteX8" fmla="*/ 4145918 w 4145918"/>
              <a:gd name="connsiteY8" fmla="*/ 0 h 2762418"/>
              <a:gd name="connsiteX9" fmla="*/ 4145918 w 4145918"/>
              <a:gd name="connsiteY9" fmla="*/ 580108 h 2762418"/>
              <a:gd name="connsiteX10" fmla="*/ 4145918 w 4145918"/>
              <a:gd name="connsiteY10" fmla="*/ 1049719 h 2762418"/>
              <a:gd name="connsiteX11" fmla="*/ 4145918 w 4145918"/>
              <a:gd name="connsiteY11" fmla="*/ 1629827 h 2762418"/>
              <a:gd name="connsiteX12" fmla="*/ 4145918 w 4145918"/>
              <a:gd name="connsiteY12" fmla="*/ 2099438 h 2762418"/>
              <a:gd name="connsiteX13" fmla="*/ 4145918 w 4145918"/>
              <a:gd name="connsiteY13" fmla="*/ 2762418 h 2762418"/>
              <a:gd name="connsiteX14" fmla="*/ 3512185 w 4145918"/>
              <a:gd name="connsiteY14" fmla="*/ 2762418 h 2762418"/>
              <a:gd name="connsiteX15" fmla="*/ 2961370 w 4145918"/>
              <a:gd name="connsiteY15" fmla="*/ 2762418 h 2762418"/>
              <a:gd name="connsiteX16" fmla="*/ 2410555 w 4145918"/>
              <a:gd name="connsiteY16" fmla="*/ 2762418 h 2762418"/>
              <a:gd name="connsiteX17" fmla="*/ 1735363 w 4145918"/>
              <a:gd name="connsiteY17" fmla="*/ 2762418 h 2762418"/>
              <a:gd name="connsiteX18" fmla="*/ 1267466 w 4145918"/>
              <a:gd name="connsiteY18" fmla="*/ 2762418 h 2762418"/>
              <a:gd name="connsiteX19" fmla="*/ 675192 w 4145918"/>
              <a:gd name="connsiteY19" fmla="*/ 2762418 h 2762418"/>
              <a:gd name="connsiteX20" fmla="*/ 0 w 4145918"/>
              <a:gd name="connsiteY20" fmla="*/ 2762418 h 2762418"/>
              <a:gd name="connsiteX21" fmla="*/ 0 w 4145918"/>
              <a:gd name="connsiteY21" fmla="*/ 2265183 h 2762418"/>
              <a:gd name="connsiteX22" fmla="*/ 0 w 4145918"/>
              <a:gd name="connsiteY22" fmla="*/ 1712699 h 2762418"/>
              <a:gd name="connsiteX23" fmla="*/ 0 w 4145918"/>
              <a:gd name="connsiteY23" fmla="*/ 1215464 h 2762418"/>
              <a:gd name="connsiteX24" fmla="*/ 0 w 4145918"/>
              <a:gd name="connsiteY24" fmla="*/ 690605 h 2762418"/>
              <a:gd name="connsiteX25" fmla="*/ 0 w 4145918"/>
              <a:gd name="connsiteY25" fmla="*/ 0 h 276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45918" h="2762418" extrusionOk="0">
                <a:moveTo>
                  <a:pt x="0" y="0"/>
                </a:moveTo>
                <a:cubicBezTo>
                  <a:pt x="102298" y="-7002"/>
                  <a:pt x="336284" y="3134"/>
                  <a:pt x="509356" y="0"/>
                </a:cubicBezTo>
                <a:cubicBezTo>
                  <a:pt x="682428" y="-3134"/>
                  <a:pt x="791955" y="32051"/>
                  <a:pt x="977252" y="0"/>
                </a:cubicBezTo>
                <a:cubicBezTo>
                  <a:pt x="1162549" y="-32051"/>
                  <a:pt x="1273055" y="20086"/>
                  <a:pt x="1445149" y="0"/>
                </a:cubicBezTo>
                <a:cubicBezTo>
                  <a:pt x="1617243" y="-20086"/>
                  <a:pt x="1772701" y="49557"/>
                  <a:pt x="1954504" y="0"/>
                </a:cubicBezTo>
                <a:cubicBezTo>
                  <a:pt x="2136308" y="-49557"/>
                  <a:pt x="2242534" y="7455"/>
                  <a:pt x="2505319" y="0"/>
                </a:cubicBezTo>
                <a:cubicBezTo>
                  <a:pt x="2768104" y="-7455"/>
                  <a:pt x="2848456" y="32410"/>
                  <a:pt x="3056134" y="0"/>
                </a:cubicBezTo>
                <a:cubicBezTo>
                  <a:pt x="3263812" y="-32410"/>
                  <a:pt x="3462715" y="38538"/>
                  <a:pt x="3565489" y="0"/>
                </a:cubicBezTo>
                <a:cubicBezTo>
                  <a:pt x="3668263" y="-38538"/>
                  <a:pt x="3925549" y="21653"/>
                  <a:pt x="4145918" y="0"/>
                </a:cubicBezTo>
                <a:cubicBezTo>
                  <a:pt x="4202703" y="203958"/>
                  <a:pt x="4137290" y="358438"/>
                  <a:pt x="4145918" y="580108"/>
                </a:cubicBezTo>
                <a:cubicBezTo>
                  <a:pt x="4154546" y="801778"/>
                  <a:pt x="4136125" y="953158"/>
                  <a:pt x="4145918" y="1049719"/>
                </a:cubicBezTo>
                <a:cubicBezTo>
                  <a:pt x="4155711" y="1146280"/>
                  <a:pt x="4125272" y="1362012"/>
                  <a:pt x="4145918" y="1629827"/>
                </a:cubicBezTo>
                <a:cubicBezTo>
                  <a:pt x="4166564" y="1897642"/>
                  <a:pt x="4094523" y="1909678"/>
                  <a:pt x="4145918" y="2099438"/>
                </a:cubicBezTo>
                <a:cubicBezTo>
                  <a:pt x="4197313" y="2289198"/>
                  <a:pt x="4074535" y="2570104"/>
                  <a:pt x="4145918" y="2762418"/>
                </a:cubicBezTo>
                <a:cubicBezTo>
                  <a:pt x="3870817" y="2797929"/>
                  <a:pt x="3815423" y="2691896"/>
                  <a:pt x="3512185" y="2762418"/>
                </a:cubicBezTo>
                <a:cubicBezTo>
                  <a:pt x="3208947" y="2832940"/>
                  <a:pt x="3149216" y="2722592"/>
                  <a:pt x="2961370" y="2762418"/>
                </a:cubicBezTo>
                <a:cubicBezTo>
                  <a:pt x="2773525" y="2802244"/>
                  <a:pt x="2627896" y="2709423"/>
                  <a:pt x="2410555" y="2762418"/>
                </a:cubicBezTo>
                <a:cubicBezTo>
                  <a:pt x="2193214" y="2815413"/>
                  <a:pt x="1993959" y="2701501"/>
                  <a:pt x="1735363" y="2762418"/>
                </a:cubicBezTo>
                <a:cubicBezTo>
                  <a:pt x="1476767" y="2823335"/>
                  <a:pt x="1489299" y="2748218"/>
                  <a:pt x="1267466" y="2762418"/>
                </a:cubicBezTo>
                <a:cubicBezTo>
                  <a:pt x="1045633" y="2776618"/>
                  <a:pt x="962568" y="2702547"/>
                  <a:pt x="675192" y="2762418"/>
                </a:cubicBezTo>
                <a:cubicBezTo>
                  <a:pt x="387816" y="2822289"/>
                  <a:pt x="145415" y="2692994"/>
                  <a:pt x="0" y="2762418"/>
                </a:cubicBezTo>
                <a:cubicBezTo>
                  <a:pt x="-1717" y="2577002"/>
                  <a:pt x="33835" y="2488721"/>
                  <a:pt x="0" y="2265183"/>
                </a:cubicBezTo>
                <a:cubicBezTo>
                  <a:pt x="-33835" y="2041645"/>
                  <a:pt x="6506" y="1922150"/>
                  <a:pt x="0" y="1712699"/>
                </a:cubicBezTo>
                <a:cubicBezTo>
                  <a:pt x="-6506" y="1503248"/>
                  <a:pt x="53717" y="1459628"/>
                  <a:pt x="0" y="1215464"/>
                </a:cubicBezTo>
                <a:cubicBezTo>
                  <a:pt x="-53717" y="971301"/>
                  <a:pt x="20066" y="936564"/>
                  <a:pt x="0" y="690605"/>
                </a:cubicBezTo>
                <a:cubicBezTo>
                  <a:pt x="-20066" y="444646"/>
                  <a:pt x="72454" y="320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607782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6F3CA66-D94C-4E19-5735-40EB615B9112}"/>
              </a:ext>
            </a:extLst>
          </p:cNvPr>
          <p:cNvSpPr/>
          <p:nvPr/>
        </p:nvSpPr>
        <p:spPr>
          <a:xfrm>
            <a:off x="780352" y="5555378"/>
            <a:ext cx="2020297" cy="732442"/>
          </a:xfrm>
          <a:custGeom>
            <a:avLst/>
            <a:gdLst>
              <a:gd name="connsiteX0" fmla="*/ 0 w 2020297"/>
              <a:gd name="connsiteY0" fmla="*/ 0 h 732442"/>
              <a:gd name="connsiteX1" fmla="*/ 464668 w 2020297"/>
              <a:gd name="connsiteY1" fmla="*/ 0 h 732442"/>
              <a:gd name="connsiteX2" fmla="*/ 909134 w 2020297"/>
              <a:gd name="connsiteY2" fmla="*/ 0 h 732442"/>
              <a:gd name="connsiteX3" fmla="*/ 1353599 w 2020297"/>
              <a:gd name="connsiteY3" fmla="*/ 0 h 732442"/>
              <a:gd name="connsiteX4" fmla="*/ 2020297 w 2020297"/>
              <a:gd name="connsiteY4" fmla="*/ 0 h 732442"/>
              <a:gd name="connsiteX5" fmla="*/ 2020297 w 2020297"/>
              <a:gd name="connsiteY5" fmla="*/ 358897 h 732442"/>
              <a:gd name="connsiteX6" fmla="*/ 2020297 w 2020297"/>
              <a:gd name="connsiteY6" fmla="*/ 732442 h 732442"/>
              <a:gd name="connsiteX7" fmla="*/ 1555629 w 2020297"/>
              <a:gd name="connsiteY7" fmla="*/ 732442 h 732442"/>
              <a:gd name="connsiteX8" fmla="*/ 1030351 w 2020297"/>
              <a:gd name="connsiteY8" fmla="*/ 732442 h 732442"/>
              <a:gd name="connsiteX9" fmla="*/ 545480 w 2020297"/>
              <a:gd name="connsiteY9" fmla="*/ 732442 h 732442"/>
              <a:gd name="connsiteX10" fmla="*/ 0 w 2020297"/>
              <a:gd name="connsiteY10" fmla="*/ 732442 h 732442"/>
              <a:gd name="connsiteX11" fmla="*/ 0 w 2020297"/>
              <a:gd name="connsiteY11" fmla="*/ 388194 h 732442"/>
              <a:gd name="connsiteX12" fmla="*/ 0 w 2020297"/>
              <a:gd name="connsiteY12" fmla="*/ 0 h 73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0297" h="732442" extrusionOk="0">
                <a:moveTo>
                  <a:pt x="0" y="0"/>
                </a:moveTo>
                <a:cubicBezTo>
                  <a:pt x="121503" y="-6957"/>
                  <a:pt x="330779" y="6064"/>
                  <a:pt x="464668" y="0"/>
                </a:cubicBezTo>
                <a:cubicBezTo>
                  <a:pt x="598557" y="-6064"/>
                  <a:pt x="715662" y="28691"/>
                  <a:pt x="909134" y="0"/>
                </a:cubicBezTo>
                <a:cubicBezTo>
                  <a:pt x="1102606" y="-28691"/>
                  <a:pt x="1210027" y="33028"/>
                  <a:pt x="1353599" y="0"/>
                </a:cubicBezTo>
                <a:cubicBezTo>
                  <a:pt x="1497171" y="-33028"/>
                  <a:pt x="1840183" y="11791"/>
                  <a:pt x="2020297" y="0"/>
                </a:cubicBezTo>
                <a:cubicBezTo>
                  <a:pt x="2061666" y="100575"/>
                  <a:pt x="1980221" y="245264"/>
                  <a:pt x="2020297" y="358897"/>
                </a:cubicBezTo>
                <a:cubicBezTo>
                  <a:pt x="2060373" y="472530"/>
                  <a:pt x="1996417" y="575205"/>
                  <a:pt x="2020297" y="732442"/>
                </a:cubicBezTo>
                <a:cubicBezTo>
                  <a:pt x="1907367" y="739553"/>
                  <a:pt x="1665582" y="713837"/>
                  <a:pt x="1555629" y="732442"/>
                </a:cubicBezTo>
                <a:cubicBezTo>
                  <a:pt x="1445676" y="751047"/>
                  <a:pt x="1199526" y="706375"/>
                  <a:pt x="1030351" y="732442"/>
                </a:cubicBezTo>
                <a:cubicBezTo>
                  <a:pt x="861176" y="758509"/>
                  <a:pt x="755754" y="684383"/>
                  <a:pt x="545480" y="732442"/>
                </a:cubicBezTo>
                <a:cubicBezTo>
                  <a:pt x="335206" y="780501"/>
                  <a:pt x="201955" y="699979"/>
                  <a:pt x="0" y="732442"/>
                </a:cubicBezTo>
                <a:cubicBezTo>
                  <a:pt x="-6736" y="597414"/>
                  <a:pt x="6001" y="530282"/>
                  <a:pt x="0" y="388194"/>
                </a:cubicBezTo>
                <a:cubicBezTo>
                  <a:pt x="-6001" y="246106"/>
                  <a:pt x="590" y="10889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607782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7E0F247-FADD-D436-EB74-36A3904B6435}"/>
              </a:ext>
            </a:extLst>
          </p:cNvPr>
          <p:cNvSpPr txBox="1"/>
          <p:nvPr/>
        </p:nvSpPr>
        <p:spPr>
          <a:xfrm>
            <a:off x="5001672" y="3443735"/>
            <a:ext cx="219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</a:t>
            </a:r>
            <a:endParaRPr lang="de-DE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3744DA-5F4B-E5B6-5474-4607546258E8}"/>
              </a:ext>
            </a:extLst>
          </p:cNvPr>
          <p:cNvSpPr txBox="1"/>
          <p:nvPr/>
        </p:nvSpPr>
        <p:spPr>
          <a:xfrm>
            <a:off x="2759734" y="6063618"/>
            <a:ext cx="219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de-DE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3867A94-053F-8E2F-6409-5A1273F66F40}"/>
              </a:ext>
            </a:extLst>
          </p:cNvPr>
          <p:cNvSpPr txBox="1"/>
          <p:nvPr/>
        </p:nvSpPr>
        <p:spPr>
          <a:xfrm>
            <a:off x="2000356" y="1169820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A DATABASE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E7E1A9E-F460-8173-F9F9-413C86DF91B4}"/>
              </a:ext>
            </a:extLst>
          </p:cNvPr>
          <p:cNvGrpSpPr/>
          <p:nvPr/>
        </p:nvGrpSpPr>
        <p:grpSpPr>
          <a:xfrm>
            <a:off x="1737516" y="2292444"/>
            <a:ext cx="5529960" cy="3751200"/>
            <a:chOff x="1737516" y="2292444"/>
            <a:chExt cx="5529960" cy="37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876CF1D-61A2-41E1-BC6F-52FEAF09D624}"/>
                    </a:ext>
                  </a:extLst>
                </p14:cNvPr>
                <p14:cNvContentPartPr/>
                <p14:nvPr/>
              </p14:nvContentPartPr>
              <p14:xfrm>
                <a:off x="1737516" y="2292444"/>
                <a:ext cx="5529960" cy="37389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876CF1D-61A2-41E1-BC6F-52FEAF09D6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8876" y="2283804"/>
                  <a:ext cx="5547600" cy="37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70302F69-B0EF-FCC9-FFAE-D791AEFC1D0C}"/>
                    </a:ext>
                  </a:extLst>
                </p14:cNvPr>
                <p14:cNvContentPartPr/>
                <p14:nvPr/>
              </p14:nvContentPartPr>
              <p14:xfrm>
                <a:off x="4719756" y="5888484"/>
                <a:ext cx="209520" cy="1551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70302F69-B0EF-FCC9-FFAE-D791AEFC1D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0756" y="5879484"/>
                  <a:ext cx="22716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3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0C72B002-B28B-83F0-2ABD-8A25298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09" y="6356350"/>
            <a:ext cx="406542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66F280-BE5D-377A-CC81-3674BC108D65}"/>
              </a:ext>
            </a:extLst>
          </p:cNvPr>
          <p:cNvSpPr txBox="1"/>
          <p:nvPr/>
        </p:nvSpPr>
        <p:spPr>
          <a:xfrm>
            <a:off x="942922" y="1169820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VISUALISING THE DATABASE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8C17E08D-3A4D-47BD-A1F3-E4F5FA369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22" y="2174785"/>
            <a:ext cx="6380173" cy="360387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845CA9AF-5B5D-C201-9ABA-FF3627D5A0D6}"/>
              </a:ext>
            </a:extLst>
          </p:cNvPr>
          <p:cNvSpPr txBox="1"/>
          <p:nvPr/>
        </p:nvSpPr>
        <p:spPr>
          <a:xfrm>
            <a:off x="7481563" y="3406353"/>
            <a:ext cx="3706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Integrating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JavaScript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D3.js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CSS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HTML web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59894EA-D04E-9274-1886-7E0D8AD7B8D7}"/>
              </a:ext>
            </a:extLst>
          </p:cNvPr>
          <p:cNvSpPr txBox="1"/>
          <p:nvPr/>
        </p:nvSpPr>
        <p:spPr>
          <a:xfrm>
            <a:off x="7481563" y="4347859"/>
            <a:ext cx="24202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https://codepen.io/EleftheriaBatsou/pen/xYjgmE</a:t>
            </a:r>
            <a:endParaRPr lang="de-DE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9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0C72B002-B28B-83F0-2ABD-8A25298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09" y="6356350"/>
            <a:ext cx="406542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66F280-BE5D-377A-CC81-3674BC108D65}"/>
              </a:ext>
            </a:extLst>
          </p:cNvPr>
          <p:cNvSpPr txBox="1"/>
          <p:nvPr/>
        </p:nvSpPr>
        <p:spPr>
          <a:xfrm>
            <a:off x="942922" y="116982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 &amp; CSS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255</Words>
  <Application>Microsoft Office PowerPoint</Application>
  <PresentationFormat>Breitbild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Carla Sauvant</dc:creator>
  <cp:lastModifiedBy>Carla Sauvant</cp:lastModifiedBy>
  <cp:revision>1</cp:revision>
  <dcterms:created xsi:type="dcterms:W3CDTF">2023-01-23T20:23:40Z</dcterms:created>
  <dcterms:modified xsi:type="dcterms:W3CDTF">2023-01-23T22:41:51Z</dcterms:modified>
</cp:coreProperties>
</file>