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6"/>
  </p:notesMasterIdLst>
  <p:sldIdLst>
    <p:sldId id="256" r:id="rId2"/>
    <p:sldId id="257" r:id="rId3"/>
    <p:sldId id="258" r:id="rId4"/>
    <p:sldId id="263" r:id="rId5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7"/>
    </p:embeddedFont>
    <p:embeddedFont>
      <p:font typeface="DM Sans Medium" panose="020F0502020204030204" pitchFamily="34" charset="0"/>
      <p:regular r:id="rId8"/>
      <p:bold r:id="rId9"/>
      <p:italic r:id="rId10"/>
      <p:boldItalic r:id="rId11"/>
    </p:embeddedFont>
    <p:embeddedFont>
      <p:font typeface="Golos Text" panose="020B0503020202020204" pitchFamily="34" charset="0"/>
      <p:regular r:id="rId12"/>
      <p:bold r:id="rId13"/>
    </p:embeddedFont>
    <p:embeddedFont>
      <p:font typeface="Nunito Light" panose="020F0302020204030204" pitchFamily="34" charset="0"/>
      <p:regular r:id="rId14"/>
      <p:italic r:id="rId15"/>
    </p:embeddedFont>
    <p:embeddedFont>
      <p:font typeface="Syne" pitchFamily="2" charset="7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9F6362-F709-41ED-837F-AFB37978AC2C}">
  <a:tblStyle styleId="{209F6362-F709-41ED-837F-AFB37978AC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44" d="100"/>
          <a:sy n="144" d="100"/>
        </p:scale>
        <p:origin x="7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4f55d80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14f55d80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170d9890f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170d9890f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68125"/>
            <a:ext cx="6121800" cy="20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2746618" y="4489295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2517693" y="4489295"/>
            <a:ext cx="152400" cy="57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 flipH="1">
            <a:off x="640143" y="3914195"/>
            <a:ext cx="577200" cy="172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1866985" y="4487640"/>
            <a:ext cx="574500" cy="57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2012745" y="4633468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5400000">
            <a:off x="8501520" y="3470229"/>
            <a:ext cx="577200" cy="57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8502940" y="731491"/>
            <a:ext cx="574369" cy="577647"/>
            <a:chOff x="2004100" y="1039050"/>
            <a:chExt cx="3592050" cy="3612550"/>
          </a:xfrm>
        </p:grpSpPr>
        <p:sp>
          <p:nvSpPr>
            <p:cNvPr id="17" name="Google Shape;17;p2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8502940" y="1386791"/>
            <a:ext cx="574369" cy="577647"/>
            <a:chOff x="2004100" y="1039050"/>
            <a:chExt cx="3592050" cy="3612550"/>
          </a:xfrm>
        </p:grpSpPr>
        <p:sp>
          <p:nvSpPr>
            <p:cNvPr id="22" name="Google Shape;22;p2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-5400000">
            <a:off x="8501520" y="2163429"/>
            <a:ext cx="577200" cy="57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-5400000">
            <a:off x="8502938" y="2164716"/>
            <a:ext cx="574500" cy="57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501520" y="2816829"/>
            <a:ext cx="577200" cy="577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8502940" y="76191"/>
            <a:ext cx="574369" cy="577647"/>
            <a:chOff x="2004100" y="1039050"/>
            <a:chExt cx="3592050" cy="3612550"/>
          </a:xfrm>
        </p:grpSpPr>
        <p:sp>
          <p:nvSpPr>
            <p:cNvPr id="30" name="Google Shape;30;p2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subTitle" idx="1"/>
          </p:nvPr>
        </p:nvSpPr>
        <p:spPr>
          <a:xfrm>
            <a:off x="719975" y="1308850"/>
            <a:ext cx="77040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subTitle" idx="2"/>
          </p:nvPr>
        </p:nvSpPr>
        <p:spPr>
          <a:xfrm>
            <a:off x="1237750" y="1862925"/>
            <a:ext cx="66684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9" name="Google Shape;279;p15"/>
          <p:cNvSpPr txBox="1">
            <a:spLocks noGrp="1"/>
          </p:cNvSpPr>
          <p:nvPr>
            <p:ph type="subTitle" idx="3"/>
          </p:nvPr>
        </p:nvSpPr>
        <p:spPr>
          <a:xfrm>
            <a:off x="713223" y="3938600"/>
            <a:ext cx="7717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5"/>
          <p:cNvSpPr/>
          <p:nvPr/>
        </p:nvSpPr>
        <p:spPr>
          <a:xfrm rot="5400000">
            <a:off x="8491882" y="2528645"/>
            <a:ext cx="574500" cy="57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5"/>
          <p:cNvSpPr/>
          <p:nvPr/>
        </p:nvSpPr>
        <p:spPr>
          <a:xfrm rot="-5400000">
            <a:off x="8490525" y="1220832"/>
            <a:ext cx="577200" cy="577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5"/>
          <p:cNvSpPr/>
          <p:nvPr/>
        </p:nvSpPr>
        <p:spPr>
          <a:xfrm rot="5400000">
            <a:off x="8704650" y="781150"/>
            <a:ext cx="152400" cy="57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5"/>
          <p:cNvSpPr/>
          <p:nvPr/>
        </p:nvSpPr>
        <p:spPr>
          <a:xfrm rot="5400000">
            <a:off x="8490600" y="1874545"/>
            <a:ext cx="577200" cy="57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5"/>
          <p:cNvSpPr/>
          <p:nvPr/>
        </p:nvSpPr>
        <p:spPr>
          <a:xfrm rot="5400000">
            <a:off x="8491882" y="1875882"/>
            <a:ext cx="574500" cy="574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5"/>
          <p:cNvSpPr/>
          <p:nvPr/>
        </p:nvSpPr>
        <p:spPr>
          <a:xfrm rot="5400000">
            <a:off x="8637722" y="2674472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5"/>
          <p:cNvSpPr/>
          <p:nvPr/>
        </p:nvSpPr>
        <p:spPr>
          <a:xfrm rot="5400000">
            <a:off x="8704650" y="552225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5"/>
          <p:cNvSpPr/>
          <p:nvPr/>
        </p:nvSpPr>
        <p:spPr>
          <a:xfrm rot="5400000">
            <a:off x="8704650" y="323300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5"/>
          <p:cNvSpPr/>
          <p:nvPr/>
        </p:nvSpPr>
        <p:spPr>
          <a:xfrm rot="5400000">
            <a:off x="8704650" y="94375"/>
            <a:ext cx="152400" cy="5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5"/>
          <p:cNvSpPr/>
          <p:nvPr/>
        </p:nvSpPr>
        <p:spPr>
          <a:xfrm rot="5400000">
            <a:off x="8704650" y="-134550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8491945" y="4489641"/>
            <a:ext cx="574369" cy="577647"/>
            <a:chOff x="2004100" y="1039050"/>
            <a:chExt cx="3592050" cy="3612550"/>
          </a:xfrm>
        </p:grpSpPr>
        <p:sp>
          <p:nvSpPr>
            <p:cNvPr id="291" name="Google Shape;291;p15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5"/>
          <p:cNvSpPr/>
          <p:nvPr/>
        </p:nvSpPr>
        <p:spPr>
          <a:xfrm rot="5400000">
            <a:off x="-1214124" y="998150"/>
            <a:ext cx="1781700" cy="1781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 rot="5400000">
            <a:off x="-1214124" y="76200"/>
            <a:ext cx="1781700" cy="1781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 txBox="1">
            <a:spLocks noGrp="1"/>
          </p:cNvSpPr>
          <p:nvPr>
            <p:ph type="title"/>
          </p:nvPr>
        </p:nvSpPr>
        <p:spPr>
          <a:xfrm>
            <a:off x="2024700" y="670209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1"/>
          </p:nvPr>
        </p:nvSpPr>
        <p:spPr>
          <a:xfrm>
            <a:off x="2347975" y="1834134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7"/>
          <p:cNvSpPr txBox="1"/>
          <p:nvPr/>
        </p:nvSpPr>
        <p:spPr>
          <a:xfrm>
            <a:off x="1466775" y="3577450"/>
            <a:ext cx="62103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Slidesgo</a:t>
            </a:r>
            <a:r>
              <a:rPr lang="en" sz="1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, and includes icons from </a:t>
            </a:r>
            <a:r>
              <a:rPr lang="en" sz="10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Flaticon</a:t>
            </a:r>
            <a:r>
              <a:rPr lang="en" sz="1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, infographics and images from </a:t>
            </a:r>
            <a:r>
              <a:rPr lang="en" sz="10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Freepik</a:t>
            </a:r>
            <a:r>
              <a:rPr lang="en" sz="1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and content from </a:t>
            </a:r>
            <a:r>
              <a:rPr lang="en" sz="10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Sandra Medina</a:t>
            </a:r>
            <a:endParaRPr sz="1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26" name="Google Shape;326;p17"/>
          <p:cNvSpPr/>
          <p:nvPr/>
        </p:nvSpPr>
        <p:spPr>
          <a:xfrm rot="-5400000">
            <a:off x="8501520" y="3470229"/>
            <a:ext cx="577200" cy="57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17"/>
          <p:cNvGrpSpPr/>
          <p:nvPr/>
        </p:nvGrpSpPr>
        <p:grpSpPr>
          <a:xfrm>
            <a:off x="8502940" y="731491"/>
            <a:ext cx="574369" cy="577647"/>
            <a:chOff x="2004100" y="1039050"/>
            <a:chExt cx="3592050" cy="3612550"/>
          </a:xfrm>
        </p:grpSpPr>
        <p:sp>
          <p:nvSpPr>
            <p:cNvPr id="328" name="Google Shape;328;p17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17"/>
          <p:cNvGrpSpPr/>
          <p:nvPr/>
        </p:nvGrpSpPr>
        <p:grpSpPr>
          <a:xfrm>
            <a:off x="8502940" y="1386791"/>
            <a:ext cx="574369" cy="577647"/>
            <a:chOff x="2004100" y="1039050"/>
            <a:chExt cx="3592050" cy="3612550"/>
          </a:xfrm>
        </p:grpSpPr>
        <p:sp>
          <p:nvSpPr>
            <p:cNvPr id="333" name="Google Shape;333;p17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17"/>
          <p:cNvSpPr/>
          <p:nvPr/>
        </p:nvSpPr>
        <p:spPr>
          <a:xfrm rot="-5400000">
            <a:off x="8501520" y="2163429"/>
            <a:ext cx="577200" cy="57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7"/>
          <p:cNvSpPr/>
          <p:nvPr/>
        </p:nvSpPr>
        <p:spPr>
          <a:xfrm rot="-5400000">
            <a:off x="8502938" y="2164716"/>
            <a:ext cx="574500" cy="57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8501520" y="2816829"/>
            <a:ext cx="577200" cy="577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17"/>
          <p:cNvGrpSpPr/>
          <p:nvPr/>
        </p:nvGrpSpPr>
        <p:grpSpPr>
          <a:xfrm>
            <a:off x="8502940" y="76191"/>
            <a:ext cx="574369" cy="577647"/>
            <a:chOff x="2004100" y="1039050"/>
            <a:chExt cx="3592050" cy="3612550"/>
          </a:xfrm>
        </p:grpSpPr>
        <p:sp>
          <p:nvSpPr>
            <p:cNvPr id="341" name="Google Shape;341;p17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17"/>
          <p:cNvSpPr/>
          <p:nvPr/>
        </p:nvSpPr>
        <p:spPr>
          <a:xfrm rot="10800000" flipH="1">
            <a:off x="2746618" y="4489295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 rot="10800000" flipH="1">
            <a:off x="2517693" y="4489295"/>
            <a:ext cx="152400" cy="57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 rot="-5400000" flipH="1">
            <a:off x="640143" y="3914195"/>
            <a:ext cx="577200" cy="172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 rot="-5400000" flipH="1">
            <a:off x="1866985" y="4487640"/>
            <a:ext cx="574500" cy="57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 rot="-5400000" flipH="1">
            <a:off x="2012745" y="4633468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/>
          <p:nvPr/>
        </p:nvSpPr>
        <p:spPr>
          <a:xfrm rot="-5400000" flipH="1">
            <a:off x="77363" y="2528645"/>
            <a:ext cx="574500" cy="57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8"/>
          <p:cNvSpPr/>
          <p:nvPr/>
        </p:nvSpPr>
        <p:spPr>
          <a:xfrm rot="5400000" flipH="1">
            <a:off x="76020" y="1220832"/>
            <a:ext cx="577200" cy="577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8"/>
          <p:cNvSpPr/>
          <p:nvPr/>
        </p:nvSpPr>
        <p:spPr>
          <a:xfrm rot="-5400000" flipH="1">
            <a:off x="286695" y="781150"/>
            <a:ext cx="152400" cy="57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8"/>
          <p:cNvSpPr/>
          <p:nvPr/>
        </p:nvSpPr>
        <p:spPr>
          <a:xfrm rot="-5400000" flipH="1">
            <a:off x="75945" y="1874545"/>
            <a:ext cx="577200" cy="57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8"/>
          <p:cNvSpPr/>
          <p:nvPr/>
        </p:nvSpPr>
        <p:spPr>
          <a:xfrm rot="-5400000" flipH="1">
            <a:off x="77363" y="1875882"/>
            <a:ext cx="574500" cy="574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8"/>
          <p:cNvSpPr/>
          <p:nvPr/>
        </p:nvSpPr>
        <p:spPr>
          <a:xfrm rot="-5400000" flipH="1">
            <a:off x="223123" y="2674472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8"/>
          <p:cNvSpPr/>
          <p:nvPr/>
        </p:nvSpPr>
        <p:spPr>
          <a:xfrm rot="-5400000" flipH="1">
            <a:off x="286695" y="552225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8"/>
          <p:cNvSpPr/>
          <p:nvPr/>
        </p:nvSpPr>
        <p:spPr>
          <a:xfrm rot="-5400000" flipH="1">
            <a:off x="286695" y="323300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8"/>
          <p:cNvSpPr/>
          <p:nvPr/>
        </p:nvSpPr>
        <p:spPr>
          <a:xfrm rot="-5400000" flipH="1">
            <a:off x="286695" y="94375"/>
            <a:ext cx="152400" cy="5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"/>
          <p:cNvSpPr/>
          <p:nvPr/>
        </p:nvSpPr>
        <p:spPr>
          <a:xfrm rot="-5400000" flipH="1">
            <a:off x="286695" y="-134550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18"/>
          <p:cNvGrpSpPr/>
          <p:nvPr/>
        </p:nvGrpSpPr>
        <p:grpSpPr>
          <a:xfrm flipH="1">
            <a:off x="8493431" y="92491"/>
            <a:ext cx="574369" cy="577647"/>
            <a:chOff x="2004100" y="1039050"/>
            <a:chExt cx="3592050" cy="3612550"/>
          </a:xfrm>
        </p:grpSpPr>
        <p:sp>
          <p:nvSpPr>
            <p:cNvPr id="362" name="Google Shape;362;p18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18"/>
          <p:cNvSpPr/>
          <p:nvPr/>
        </p:nvSpPr>
        <p:spPr>
          <a:xfrm rot="-5400000" flipH="1">
            <a:off x="8704418" y="4704138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 rot="-5400000" flipH="1">
            <a:off x="8704418" y="4475526"/>
            <a:ext cx="152400" cy="5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18"/>
          <p:cNvGrpSpPr/>
          <p:nvPr/>
        </p:nvGrpSpPr>
        <p:grpSpPr>
          <a:xfrm rot="10800000" flipH="1">
            <a:off x="8493419" y="3370244"/>
            <a:ext cx="574369" cy="577647"/>
            <a:chOff x="2004100" y="1039050"/>
            <a:chExt cx="3592050" cy="3612550"/>
          </a:xfrm>
        </p:grpSpPr>
        <p:sp>
          <p:nvSpPr>
            <p:cNvPr id="369" name="Google Shape;369;p18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18"/>
          <p:cNvGrpSpPr/>
          <p:nvPr/>
        </p:nvGrpSpPr>
        <p:grpSpPr>
          <a:xfrm rot="10800000" flipH="1">
            <a:off x="8493419" y="4026344"/>
            <a:ext cx="574369" cy="577647"/>
            <a:chOff x="2004100" y="1039050"/>
            <a:chExt cx="3592050" cy="3612550"/>
          </a:xfrm>
        </p:grpSpPr>
        <p:sp>
          <p:nvSpPr>
            <p:cNvPr id="374" name="Google Shape;374;p18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"/>
          <p:cNvSpPr/>
          <p:nvPr/>
        </p:nvSpPr>
        <p:spPr>
          <a:xfrm rot="10800000" flipH="1">
            <a:off x="2746618" y="4489295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 rot="10800000" flipH="1">
            <a:off x="2517693" y="4489295"/>
            <a:ext cx="152400" cy="57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 rot="-5400000" flipH="1">
            <a:off x="640143" y="3914195"/>
            <a:ext cx="577200" cy="172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 rot="-5400000" flipH="1">
            <a:off x="1866985" y="4487640"/>
            <a:ext cx="574500" cy="57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 rot="-5400000" flipH="1">
            <a:off x="2012745" y="4633468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 rot="5400000">
            <a:off x="8491882" y="2528645"/>
            <a:ext cx="574500" cy="57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 rot="-5400000">
            <a:off x="8490525" y="1220832"/>
            <a:ext cx="577200" cy="577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9"/>
          <p:cNvSpPr/>
          <p:nvPr/>
        </p:nvSpPr>
        <p:spPr>
          <a:xfrm rot="5400000">
            <a:off x="8704650" y="781150"/>
            <a:ext cx="152400" cy="57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9"/>
          <p:cNvSpPr/>
          <p:nvPr/>
        </p:nvSpPr>
        <p:spPr>
          <a:xfrm rot="5400000">
            <a:off x="8490600" y="1874545"/>
            <a:ext cx="577200" cy="57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9"/>
          <p:cNvSpPr/>
          <p:nvPr/>
        </p:nvSpPr>
        <p:spPr>
          <a:xfrm rot="5400000">
            <a:off x="8491882" y="1875882"/>
            <a:ext cx="574500" cy="574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"/>
          <p:cNvSpPr/>
          <p:nvPr/>
        </p:nvSpPr>
        <p:spPr>
          <a:xfrm rot="5400000">
            <a:off x="8637722" y="2674472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9"/>
          <p:cNvSpPr/>
          <p:nvPr/>
        </p:nvSpPr>
        <p:spPr>
          <a:xfrm rot="5400000">
            <a:off x="8704650" y="552225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9"/>
          <p:cNvSpPr/>
          <p:nvPr/>
        </p:nvSpPr>
        <p:spPr>
          <a:xfrm rot="5400000">
            <a:off x="8704650" y="323300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9"/>
          <p:cNvSpPr/>
          <p:nvPr/>
        </p:nvSpPr>
        <p:spPr>
          <a:xfrm rot="5400000">
            <a:off x="8704650" y="94375"/>
            <a:ext cx="152400" cy="5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9"/>
          <p:cNvSpPr/>
          <p:nvPr/>
        </p:nvSpPr>
        <p:spPr>
          <a:xfrm rot="5400000">
            <a:off x="8704650" y="-134550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19"/>
          <p:cNvGrpSpPr/>
          <p:nvPr/>
        </p:nvGrpSpPr>
        <p:grpSpPr>
          <a:xfrm>
            <a:off x="8491945" y="4489641"/>
            <a:ext cx="574369" cy="577647"/>
            <a:chOff x="2004100" y="1039050"/>
            <a:chExt cx="3592050" cy="3612550"/>
          </a:xfrm>
        </p:grpSpPr>
        <p:sp>
          <p:nvSpPr>
            <p:cNvPr id="395" name="Google Shape;395;p19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1291500" y="207957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1291500" y="10129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1291500" y="37417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/>
          <p:nvPr/>
        </p:nvSpPr>
        <p:spPr>
          <a:xfrm rot="5400000">
            <a:off x="8491882" y="2528645"/>
            <a:ext cx="574500" cy="57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-5400000">
            <a:off x="8490525" y="1220832"/>
            <a:ext cx="577200" cy="577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5400000">
            <a:off x="8704650" y="781150"/>
            <a:ext cx="152400" cy="57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5400000">
            <a:off x="8490600" y="1874545"/>
            <a:ext cx="577200" cy="57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5400000">
            <a:off x="8491882" y="1875882"/>
            <a:ext cx="574500" cy="574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>
            <a:off x="8637722" y="2674472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rot="5400000">
            <a:off x="8704650" y="552225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5400000">
            <a:off x="8704650" y="323300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5400000">
            <a:off x="8704650" y="94375"/>
            <a:ext cx="152400" cy="5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5400000">
            <a:off x="8704650" y="-134550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>
            <a:off x="8491945" y="4489641"/>
            <a:ext cx="574369" cy="577647"/>
            <a:chOff x="2004100" y="1039050"/>
            <a:chExt cx="3592050" cy="3612550"/>
          </a:xfrm>
        </p:grpSpPr>
        <p:sp>
          <p:nvSpPr>
            <p:cNvPr id="49" name="Google Shape;49;p3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1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2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5"/>
          <p:cNvSpPr/>
          <p:nvPr/>
        </p:nvSpPr>
        <p:spPr>
          <a:xfrm rot="10800000" flipH="1">
            <a:off x="2746618" y="4489295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 rot="10800000" flipH="1">
            <a:off x="2517693" y="4489295"/>
            <a:ext cx="152400" cy="57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/>
          <p:nvPr/>
        </p:nvSpPr>
        <p:spPr>
          <a:xfrm rot="-5400000" flipH="1">
            <a:off x="640143" y="3914195"/>
            <a:ext cx="577200" cy="172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 rot="-5400000" flipH="1">
            <a:off x="1866985" y="4487640"/>
            <a:ext cx="574500" cy="57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/>
          <p:nvPr/>
        </p:nvSpPr>
        <p:spPr>
          <a:xfrm rot="-5400000" flipH="1">
            <a:off x="2012745" y="4633468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 rot="-5400000">
            <a:off x="8501520" y="3470229"/>
            <a:ext cx="577200" cy="57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8502940" y="731491"/>
            <a:ext cx="574369" cy="577647"/>
            <a:chOff x="2004100" y="1039050"/>
            <a:chExt cx="3592050" cy="3612550"/>
          </a:xfrm>
        </p:grpSpPr>
        <p:sp>
          <p:nvSpPr>
            <p:cNvPr id="86" name="Google Shape;86;p5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5"/>
          <p:cNvGrpSpPr/>
          <p:nvPr/>
        </p:nvGrpSpPr>
        <p:grpSpPr>
          <a:xfrm>
            <a:off x="8502940" y="1386791"/>
            <a:ext cx="574369" cy="577647"/>
            <a:chOff x="2004100" y="1039050"/>
            <a:chExt cx="3592050" cy="3612550"/>
          </a:xfrm>
        </p:grpSpPr>
        <p:sp>
          <p:nvSpPr>
            <p:cNvPr id="91" name="Google Shape;91;p5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/>
          <p:nvPr/>
        </p:nvSpPr>
        <p:spPr>
          <a:xfrm rot="-5400000">
            <a:off x="8501520" y="2163429"/>
            <a:ext cx="577200" cy="57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 rot="-5400000">
            <a:off x="8502938" y="2164716"/>
            <a:ext cx="574500" cy="57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8501520" y="2816829"/>
            <a:ext cx="577200" cy="577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5"/>
          <p:cNvGrpSpPr/>
          <p:nvPr/>
        </p:nvGrpSpPr>
        <p:grpSpPr>
          <a:xfrm>
            <a:off x="8502940" y="76191"/>
            <a:ext cx="574369" cy="577647"/>
            <a:chOff x="2004100" y="1039050"/>
            <a:chExt cx="3592050" cy="3612550"/>
          </a:xfrm>
        </p:grpSpPr>
        <p:sp>
          <p:nvSpPr>
            <p:cNvPr id="99" name="Google Shape;99;p5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720000" y="1158988"/>
            <a:ext cx="5678400" cy="11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ubTitle" idx="1"/>
          </p:nvPr>
        </p:nvSpPr>
        <p:spPr>
          <a:xfrm>
            <a:off x="713225" y="2480013"/>
            <a:ext cx="5266800" cy="15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8473236" y="825509"/>
            <a:ext cx="574500" cy="57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8619063" y="971269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"/>
          <p:cNvSpPr/>
          <p:nvPr/>
        </p:nvSpPr>
        <p:spPr>
          <a:xfrm rot="10800000">
            <a:off x="8471898" y="1476216"/>
            <a:ext cx="577200" cy="577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"/>
          <p:cNvSpPr/>
          <p:nvPr/>
        </p:nvSpPr>
        <p:spPr>
          <a:xfrm rot="5400000">
            <a:off x="7848491" y="3214641"/>
            <a:ext cx="1828500" cy="57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"/>
          <p:cNvSpPr/>
          <p:nvPr/>
        </p:nvSpPr>
        <p:spPr>
          <a:xfrm rot="5400000">
            <a:off x="8685116" y="2143566"/>
            <a:ext cx="152400" cy="57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"/>
          <p:cNvSpPr/>
          <p:nvPr/>
        </p:nvSpPr>
        <p:spPr>
          <a:xfrm rot="5400000">
            <a:off x="8685116" y="1915041"/>
            <a:ext cx="152400" cy="57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8471898" y="4490091"/>
            <a:ext cx="577200" cy="577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1635176" y="4604000"/>
            <a:ext cx="1781700" cy="1781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713226" y="4604000"/>
            <a:ext cx="1781700" cy="1781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 rot="10800000">
            <a:off x="730303" y="76210"/>
            <a:ext cx="577200" cy="57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 rot="10800000">
            <a:off x="1383635" y="76285"/>
            <a:ext cx="152400" cy="57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 rot="10800000">
            <a:off x="76190" y="76285"/>
            <a:ext cx="577200" cy="57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 rot="10800000">
            <a:off x="77553" y="77567"/>
            <a:ext cx="574500" cy="574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 rot="10800000">
            <a:off x="1612160" y="76285"/>
            <a:ext cx="152400" cy="57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 rot="10800000">
            <a:off x="1840685" y="76285"/>
            <a:ext cx="1524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2069207" y="76041"/>
            <a:ext cx="574369" cy="577647"/>
            <a:chOff x="2004100" y="1039050"/>
            <a:chExt cx="3592050" cy="3612550"/>
          </a:xfrm>
        </p:grpSpPr>
        <p:sp>
          <p:nvSpPr>
            <p:cNvPr id="151" name="Google Shape;151;p7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7" name="Google Shape;157;p8"/>
          <p:cNvSpPr/>
          <p:nvPr/>
        </p:nvSpPr>
        <p:spPr>
          <a:xfrm rot="10800000" flipH="1">
            <a:off x="2746618" y="4489295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"/>
          <p:cNvSpPr/>
          <p:nvPr/>
        </p:nvSpPr>
        <p:spPr>
          <a:xfrm rot="10800000" flipH="1">
            <a:off x="2517693" y="4489295"/>
            <a:ext cx="152400" cy="57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"/>
          <p:cNvSpPr/>
          <p:nvPr/>
        </p:nvSpPr>
        <p:spPr>
          <a:xfrm rot="-5400000" flipH="1">
            <a:off x="640143" y="3914195"/>
            <a:ext cx="577200" cy="172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"/>
          <p:cNvSpPr/>
          <p:nvPr/>
        </p:nvSpPr>
        <p:spPr>
          <a:xfrm rot="-5400000" flipH="1">
            <a:off x="1866985" y="4487640"/>
            <a:ext cx="574500" cy="57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"/>
          <p:cNvSpPr/>
          <p:nvPr/>
        </p:nvSpPr>
        <p:spPr>
          <a:xfrm rot="-5400000" flipH="1">
            <a:off x="2012745" y="4633468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"/>
          <p:cNvSpPr/>
          <p:nvPr/>
        </p:nvSpPr>
        <p:spPr>
          <a:xfrm rot="-5400000">
            <a:off x="8501520" y="3470229"/>
            <a:ext cx="577200" cy="57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8"/>
          <p:cNvGrpSpPr/>
          <p:nvPr/>
        </p:nvGrpSpPr>
        <p:grpSpPr>
          <a:xfrm>
            <a:off x="8502940" y="731491"/>
            <a:ext cx="574369" cy="577647"/>
            <a:chOff x="2004100" y="1039050"/>
            <a:chExt cx="3592050" cy="3612550"/>
          </a:xfrm>
        </p:grpSpPr>
        <p:sp>
          <p:nvSpPr>
            <p:cNvPr id="164" name="Google Shape;164;p8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8502940" y="1386791"/>
            <a:ext cx="574369" cy="577647"/>
            <a:chOff x="2004100" y="1039050"/>
            <a:chExt cx="3592050" cy="3612550"/>
          </a:xfrm>
        </p:grpSpPr>
        <p:sp>
          <p:nvSpPr>
            <p:cNvPr id="169" name="Google Shape;169;p8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8"/>
          <p:cNvSpPr/>
          <p:nvPr/>
        </p:nvSpPr>
        <p:spPr>
          <a:xfrm rot="-5400000">
            <a:off x="8501520" y="2163429"/>
            <a:ext cx="577200" cy="57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"/>
          <p:cNvSpPr/>
          <p:nvPr/>
        </p:nvSpPr>
        <p:spPr>
          <a:xfrm rot="-5400000">
            <a:off x="8502938" y="2164716"/>
            <a:ext cx="574500" cy="57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8501520" y="2816829"/>
            <a:ext cx="577200" cy="577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8"/>
          <p:cNvGrpSpPr/>
          <p:nvPr/>
        </p:nvGrpSpPr>
        <p:grpSpPr>
          <a:xfrm>
            <a:off x="8502940" y="76191"/>
            <a:ext cx="574369" cy="577647"/>
            <a:chOff x="2004100" y="1039050"/>
            <a:chExt cx="3592050" cy="3612550"/>
          </a:xfrm>
        </p:grpSpPr>
        <p:sp>
          <p:nvSpPr>
            <p:cNvPr id="177" name="Google Shape;177;p8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9"/>
          <p:cNvSpPr/>
          <p:nvPr/>
        </p:nvSpPr>
        <p:spPr>
          <a:xfrm rot="10800000" flipH="1">
            <a:off x="2746618" y="4489295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/>
          <p:nvPr/>
        </p:nvSpPr>
        <p:spPr>
          <a:xfrm rot="10800000" flipH="1">
            <a:off x="2517693" y="4489295"/>
            <a:ext cx="152400" cy="57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 rot="-5400000" flipH="1">
            <a:off x="640143" y="3914195"/>
            <a:ext cx="577200" cy="172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rot="-5400000" flipH="1">
            <a:off x="1866985" y="4487640"/>
            <a:ext cx="574500" cy="57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 rot="-5400000" flipH="1">
            <a:off x="2012745" y="4633468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 rot="5400000">
            <a:off x="8491882" y="2528645"/>
            <a:ext cx="574500" cy="57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/>
          <p:nvPr/>
        </p:nvSpPr>
        <p:spPr>
          <a:xfrm rot="-5400000">
            <a:off x="8490525" y="1220832"/>
            <a:ext cx="577200" cy="577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/>
          <p:nvPr/>
        </p:nvSpPr>
        <p:spPr>
          <a:xfrm rot="5400000">
            <a:off x="8704650" y="781150"/>
            <a:ext cx="152400" cy="57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"/>
          <p:cNvSpPr/>
          <p:nvPr/>
        </p:nvSpPr>
        <p:spPr>
          <a:xfrm rot="5400000">
            <a:off x="8490600" y="1874545"/>
            <a:ext cx="577200" cy="57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"/>
          <p:cNvSpPr/>
          <p:nvPr/>
        </p:nvSpPr>
        <p:spPr>
          <a:xfrm rot="5400000">
            <a:off x="8491882" y="1875882"/>
            <a:ext cx="574500" cy="574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/>
          <p:nvPr/>
        </p:nvSpPr>
        <p:spPr>
          <a:xfrm rot="5400000">
            <a:off x="8637722" y="2674472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"/>
          <p:cNvSpPr/>
          <p:nvPr/>
        </p:nvSpPr>
        <p:spPr>
          <a:xfrm rot="5400000">
            <a:off x="8704650" y="552225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"/>
          <p:cNvSpPr/>
          <p:nvPr/>
        </p:nvSpPr>
        <p:spPr>
          <a:xfrm rot="5400000">
            <a:off x="8704650" y="323300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"/>
          <p:cNvSpPr/>
          <p:nvPr/>
        </p:nvSpPr>
        <p:spPr>
          <a:xfrm rot="5400000">
            <a:off x="8704650" y="94375"/>
            <a:ext cx="152400" cy="5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"/>
          <p:cNvSpPr/>
          <p:nvPr/>
        </p:nvSpPr>
        <p:spPr>
          <a:xfrm rot="5400000">
            <a:off x="8704650" y="-134550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9"/>
          <p:cNvGrpSpPr/>
          <p:nvPr/>
        </p:nvGrpSpPr>
        <p:grpSpPr>
          <a:xfrm>
            <a:off x="8491945" y="4489641"/>
            <a:ext cx="574369" cy="577647"/>
            <a:chOff x="2004100" y="1039050"/>
            <a:chExt cx="3592050" cy="3612550"/>
          </a:xfrm>
        </p:grpSpPr>
        <p:sp>
          <p:nvSpPr>
            <p:cNvPr id="200" name="Google Shape;200;p9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39825"/>
            <a:ext cx="6576000" cy="17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9" name="Google Shape;209;p11"/>
          <p:cNvSpPr txBox="1">
            <a:spLocks noGrp="1"/>
          </p:cNvSpPr>
          <p:nvPr>
            <p:ph type="subTitle" idx="1"/>
          </p:nvPr>
        </p:nvSpPr>
        <p:spPr>
          <a:xfrm>
            <a:off x="1284000" y="3056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0" name="Google Shape;210;p11"/>
          <p:cNvSpPr/>
          <p:nvPr/>
        </p:nvSpPr>
        <p:spPr>
          <a:xfrm rot="5400000">
            <a:off x="8491882" y="2528645"/>
            <a:ext cx="574500" cy="57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"/>
          <p:cNvSpPr/>
          <p:nvPr/>
        </p:nvSpPr>
        <p:spPr>
          <a:xfrm rot="-5400000">
            <a:off x="8490525" y="1220832"/>
            <a:ext cx="577200" cy="577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"/>
          <p:cNvSpPr/>
          <p:nvPr/>
        </p:nvSpPr>
        <p:spPr>
          <a:xfrm rot="5400000">
            <a:off x="8704650" y="781150"/>
            <a:ext cx="152400" cy="57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1"/>
          <p:cNvSpPr/>
          <p:nvPr/>
        </p:nvSpPr>
        <p:spPr>
          <a:xfrm rot="5400000">
            <a:off x="8490600" y="1874545"/>
            <a:ext cx="577200" cy="57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1"/>
          <p:cNvSpPr/>
          <p:nvPr/>
        </p:nvSpPr>
        <p:spPr>
          <a:xfrm rot="5400000">
            <a:off x="8491882" y="1875882"/>
            <a:ext cx="574500" cy="574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"/>
          <p:cNvSpPr/>
          <p:nvPr/>
        </p:nvSpPr>
        <p:spPr>
          <a:xfrm rot="5400000">
            <a:off x="8637722" y="2674472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1"/>
          <p:cNvSpPr/>
          <p:nvPr/>
        </p:nvSpPr>
        <p:spPr>
          <a:xfrm rot="5400000">
            <a:off x="8704650" y="552225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"/>
          <p:cNvSpPr/>
          <p:nvPr/>
        </p:nvSpPr>
        <p:spPr>
          <a:xfrm rot="5400000">
            <a:off x="8704650" y="323300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"/>
          <p:cNvSpPr/>
          <p:nvPr/>
        </p:nvSpPr>
        <p:spPr>
          <a:xfrm rot="5400000">
            <a:off x="8704650" y="94375"/>
            <a:ext cx="152400" cy="5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 rot="5400000">
            <a:off x="8704650" y="-134550"/>
            <a:ext cx="152400" cy="5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11"/>
          <p:cNvGrpSpPr/>
          <p:nvPr/>
        </p:nvGrpSpPr>
        <p:grpSpPr>
          <a:xfrm>
            <a:off x="8491945" y="4489641"/>
            <a:ext cx="574369" cy="577647"/>
            <a:chOff x="2004100" y="1039050"/>
            <a:chExt cx="3592050" cy="3612550"/>
          </a:xfrm>
        </p:grpSpPr>
        <p:sp>
          <p:nvSpPr>
            <p:cNvPr id="221" name="Google Shape;221;p11"/>
            <p:cNvSpPr/>
            <p:nvPr/>
          </p:nvSpPr>
          <p:spPr>
            <a:xfrm>
              <a:off x="2004100" y="2855200"/>
              <a:ext cx="1785775" cy="1796400"/>
            </a:xfrm>
            <a:custGeom>
              <a:avLst/>
              <a:gdLst/>
              <a:ahLst/>
              <a:cxnLst/>
              <a:rect l="l" t="t" r="r" b="b"/>
              <a:pathLst>
                <a:path w="71431" h="71856" extrusionOk="0">
                  <a:moveTo>
                    <a:pt x="71431" y="0"/>
                  </a:moveTo>
                  <a:lnTo>
                    <a:pt x="71431" y="0"/>
                  </a:lnTo>
                  <a:cubicBezTo>
                    <a:pt x="31947" y="243"/>
                    <a:pt x="1" y="32311"/>
                    <a:pt x="1" y="71855"/>
                  </a:cubicBezTo>
                  <a:cubicBezTo>
                    <a:pt x="39545" y="71855"/>
                    <a:pt x="71218" y="39515"/>
                    <a:pt x="714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2004100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1" y="1"/>
                  </a:moveTo>
                  <a:cubicBezTo>
                    <a:pt x="1" y="39546"/>
                    <a:pt x="31947" y="71613"/>
                    <a:pt x="71431" y="71856"/>
                  </a:cubicBezTo>
                  <a:cubicBezTo>
                    <a:pt x="71218" y="32342"/>
                    <a:pt x="3954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3810375" y="1039050"/>
              <a:ext cx="1785775" cy="1796425"/>
            </a:xfrm>
            <a:custGeom>
              <a:avLst/>
              <a:gdLst/>
              <a:ahLst/>
              <a:cxnLst/>
              <a:rect l="l" t="t" r="r" b="b"/>
              <a:pathLst>
                <a:path w="71431" h="71857" extrusionOk="0">
                  <a:moveTo>
                    <a:pt x="71430" y="1"/>
                  </a:moveTo>
                  <a:cubicBezTo>
                    <a:pt x="31885" y="1"/>
                    <a:pt x="213" y="32342"/>
                    <a:pt x="0" y="71856"/>
                  </a:cubicBezTo>
                  <a:cubicBezTo>
                    <a:pt x="39484" y="71613"/>
                    <a:pt x="71430" y="39546"/>
                    <a:pt x="71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3810375" y="2855950"/>
              <a:ext cx="1785775" cy="1795650"/>
            </a:xfrm>
            <a:custGeom>
              <a:avLst/>
              <a:gdLst/>
              <a:ahLst/>
              <a:cxnLst/>
              <a:rect l="l" t="t" r="r" b="b"/>
              <a:pathLst>
                <a:path w="71431" h="71826" extrusionOk="0">
                  <a:moveTo>
                    <a:pt x="0" y="1"/>
                  </a:moveTo>
                  <a:cubicBezTo>
                    <a:pt x="213" y="39485"/>
                    <a:pt x="31885" y="71825"/>
                    <a:pt x="71430" y="71825"/>
                  </a:cubicBezTo>
                  <a:cubicBezTo>
                    <a:pt x="71430" y="32281"/>
                    <a:pt x="39484" y="21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1" r:id="rId10"/>
    <p:sldLayoutId id="2147483663" r:id="rId11"/>
    <p:sldLayoutId id="2147483664" r:id="rId12"/>
    <p:sldLayoutId id="214748366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"/>
          <p:cNvSpPr txBox="1">
            <a:spLocks noGrp="1"/>
          </p:cNvSpPr>
          <p:nvPr>
            <p:ph type="ctrTitle"/>
          </p:nvPr>
        </p:nvSpPr>
        <p:spPr>
          <a:xfrm>
            <a:off x="713225" y="1268125"/>
            <a:ext cx="6121800" cy="20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br>
              <a:rPr lang="en" dirty="0"/>
            </a:br>
            <a:r>
              <a:rPr lang="en" dirty="0">
                <a:solidFill>
                  <a:schemeClr val="dk2"/>
                </a:solidFill>
              </a:rPr>
              <a:t>Sitter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5643626" y="4176450"/>
            <a:ext cx="1781700" cy="1781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4721676" y="4176450"/>
            <a:ext cx="1781700" cy="1781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1895051" y="-814650"/>
            <a:ext cx="1781700" cy="1781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973101" y="-814650"/>
            <a:ext cx="1781700" cy="1781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8EE82E-E053-8A33-147C-7CB811C138B0}"/>
              </a:ext>
            </a:extLst>
          </p:cNvPr>
          <p:cNvSpPr txBox="1"/>
          <p:nvPr/>
        </p:nvSpPr>
        <p:spPr>
          <a:xfrm>
            <a:off x="6413044" y="3875375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/>
              <a:t>By : Edja da Silva - 20221605</a:t>
            </a:r>
          </a:p>
          <a:p>
            <a:r>
              <a:rPr lang="en-PT" dirty="0"/>
              <a:t>       Carla Ribeiro – 20220411 </a:t>
            </a:r>
          </a:p>
        </p:txBody>
      </p:sp>
      <p:pic>
        <p:nvPicPr>
          <p:cNvPr id="4" name="Picture 3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CD4613D5-5EA1-F405-E210-019DA068F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687" y="0"/>
            <a:ext cx="4762500" cy="476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"/>
          <p:cNvSpPr txBox="1">
            <a:spLocks noGrp="1"/>
          </p:cNvSpPr>
          <p:nvPr>
            <p:ph type="subTitle" idx="1"/>
          </p:nvPr>
        </p:nvSpPr>
        <p:spPr>
          <a:xfrm>
            <a:off x="720000" y="2079963"/>
            <a:ext cx="4358027" cy="15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dirty="0"/>
              <a:t>Auxiliar famílias que precisem de ajuda extra.</a:t>
            </a:r>
          </a:p>
          <a:p>
            <a:pPr marL="285750" indent="-285750"/>
            <a:r>
              <a:rPr lang="pt-PT" dirty="0"/>
              <a:t>Renda extra.</a:t>
            </a:r>
          </a:p>
          <a:p>
            <a:pPr marL="285750" indent="-285750"/>
            <a:r>
              <a:rPr lang="pt-PT" dirty="0"/>
              <a:t>Feito para todos.</a:t>
            </a:r>
          </a:p>
        </p:txBody>
      </p:sp>
      <p:sp>
        <p:nvSpPr>
          <p:cNvPr id="419" name="Google Shape;419;p24"/>
          <p:cNvSpPr txBox="1">
            <a:spLocks noGrp="1"/>
          </p:cNvSpPr>
          <p:nvPr>
            <p:ph type="title"/>
          </p:nvPr>
        </p:nvSpPr>
        <p:spPr>
          <a:xfrm>
            <a:off x="720000" y="1158988"/>
            <a:ext cx="5678400" cy="11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solidFill>
                  <a:schemeClr val="dk2"/>
                </a:solidFill>
              </a:rPr>
              <a:t>Sitter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A4C09-FE7F-D475-0D31-9236B2A50A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47004" y="1079089"/>
            <a:ext cx="3776996" cy="377699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5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5245795" cy="100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solidFill>
                  <a:schemeClr val="dk2"/>
                </a:solidFill>
              </a:rPr>
              <a:t>Sitter </a:t>
            </a:r>
            <a:r>
              <a:rPr lang="en" sz="1200" dirty="0">
                <a:solidFill>
                  <a:schemeClr val="dk2"/>
                </a:solidFill>
              </a:rPr>
              <a:t>(mockup </a:t>
            </a:r>
            <a:r>
              <a:rPr lang="en" sz="1200" dirty="0" err="1">
                <a:solidFill>
                  <a:schemeClr val="dk2"/>
                </a:solidFill>
              </a:rPr>
              <a:t>inicial</a:t>
            </a:r>
            <a:r>
              <a:rPr lang="en" sz="1200" dirty="0">
                <a:solidFill>
                  <a:schemeClr val="dk2"/>
                </a:solidFill>
              </a:rPr>
              <a:t>)</a:t>
            </a:r>
            <a:endParaRPr sz="12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1943CB-69F2-E6F0-1086-9E2E986E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6" y="1194067"/>
            <a:ext cx="7772400" cy="36202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2024700" y="670209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71" name="Google Shape;471;p30"/>
          <p:cNvSpPr txBox="1">
            <a:spLocks noGrp="1"/>
          </p:cNvSpPr>
          <p:nvPr>
            <p:ph type="subTitle" idx="1"/>
          </p:nvPr>
        </p:nvSpPr>
        <p:spPr>
          <a:xfrm>
            <a:off x="2347975" y="1834134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Syne"/>
                <a:ea typeface="Syne"/>
                <a:cs typeface="Syne"/>
                <a:sym typeface="Syne"/>
              </a:rPr>
              <a:t>Any questions?</a:t>
            </a:r>
            <a:endParaRPr sz="2000" b="1" dirty="0">
              <a:solidFill>
                <a:schemeClr val="dk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472" name="Google Shape;472;p30"/>
          <p:cNvSpPr txBox="1"/>
          <p:nvPr/>
        </p:nvSpPr>
        <p:spPr>
          <a:xfrm>
            <a:off x="2617875" y="4012150"/>
            <a:ext cx="3908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Please keep this slide as attribution</a:t>
            </a:r>
            <a:endParaRPr sz="1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85" name="Google Shape;485;p30"/>
          <p:cNvSpPr/>
          <p:nvPr/>
        </p:nvSpPr>
        <p:spPr>
          <a:xfrm>
            <a:off x="1635176" y="-1242200"/>
            <a:ext cx="1781700" cy="1781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"/>
          <p:cNvSpPr/>
          <p:nvPr/>
        </p:nvSpPr>
        <p:spPr>
          <a:xfrm>
            <a:off x="713226" y="-1242200"/>
            <a:ext cx="1781700" cy="1781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udy Planning by Slidesgo">
  <a:themeElements>
    <a:clrScheme name="Simple Light">
      <a:dk1>
        <a:srgbClr val="2F2534"/>
      </a:dk1>
      <a:lt1>
        <a:srgbClr val="FFF7F6"/>
      </a:lt1>
      <a:dk2>
        <a:srgbClr val="D64334"/>
      </a:dk2>
      <a:lt2>
        <a:srgbClr val="FCC107"/>
      </a:lt2>
      <a:accent1>
        <a:srgbClr val="F7D89E"/>
      </a:accent1>
      <a:accent2>
        <a:srgbClr val="FF7A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F253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Macintosh PowerPoint</Application>
  <PresentationFormat>On-screen Show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Bebas Neue</vt:lpstr>
      <vt:lpstr>Nunito Light</vt:lpstr>
      <vt:lpstr>Golos Text</vt:lpstr>
      <vt:lpstr>DM Sans Medium</vt:lpstr>
      <vt:lpstr>Syne</vt:lpstr>
      <vt:lpstr>Study Planning by Slidesgo</vt:lpstr>
      <vt:lpstr>The  Sitter</vt:lpstr>
      <vt:lpstr>The Sitter</vt:lpstr>
      <vt:lpstr>The Sitter (mockup inicial)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 Sitter</dc:title>
  <cp:lastModifiedBy>Carla Preciosa</cp:lastModifiedBy>
  <cp:revision>1</cp:revision>
  <dcterms:modified xsi:type="dcterms:W3CDTF">2023-11-26T23:22:28Z</dcterms:modified>
</cp:coreProperties>
</file>