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1"/>
  </p:notesMasterIdLst>
  <p:sldIdLst>
    <p:sldId id="256" r:id="rId2"/>
    <p:sldId id="263" r:id="rId3"/>
    <p:sldId id="257" r:id="rId4"/>
    <p:sldId id="259" r:id="rId5"/>
    <p:sldId id="266" r:id="rId6"/>
    <p:sldId id="267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656"/>
  </p:normalViewPr>
  <p:slideViewPr>
    <p:cSldViewPr snapToGrid="0">
      <p:cViewPr varScale="1">
        <p:scale>
          <a:sx n="107" d="100"/>
          <a:sy n="107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A342E-1EEA-4B53-BB64-35DE39CC68C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94259C-2533-4EEA-B152-C1892EFE7177}">
      <dgm:prSet/>
      <dgm:spPr/>
      <dgm:t>
        <a:bodyPr/>
        <a:lstStyle/>
        <a:p>
          <a:r>
            <a:rPr lang="en-US" dirty="0" err="1"/>
            <a:t>Viajantes</a:t>
          </a:r>
          <a:r>
            <a:rPr lang="en-US" dirty="0"/>
            <a:t>, </a:t>
          </a:r>
          <a:r>
            <a:rPr lang="en-US" dirty="0" err="1"/>
            <a:t>alunos</a:t>
          </a:r>
          <a:r>
            <a:rPr lang="en-US" dirty="0"/>
            <a:t> </a:t>
          </a:r>
          <a:r>
            <a:rPr lang="en-US" dirty="0" err="1"/>
            <a:t>universitários</a:t>
          </a:r>
          <a:r>
            <a:rPr lang="en-US" dirty="0"/>
            <a:t> que </a:t>
          </a:r>
          <a:r>
            <a:rPr lang="en-US" dirty="0" err="1"/>
            <a:t>queiram</a:t>
          </a:r>
          <a:r>
            <a:rPr lang="en-US" dirty="0"/>
            <a:t> </a:t>
          </a:r>
          <a:r>
            <a:rPr lang="en-US" dirty="0" err="1"/>
            <a:t>fazer</a:t>
          </a:r>
          <a:r>
            <a:rPr lang="en-US" dirty="0"/>
            <a:t> um </a:t>
          </a:r>
          <a:r>
            <a:rPr lang="en-US" dirty="0" err="1"/>
            <a:t>dinheiro</a:t>
          </a:r>
          <a:r>
            <a:rPr lang="en-US" dirty="0"/>
            <a:t> extra.</a:t>
          </a:r>
        </a:p>
      </dgm:t>
    </dgm:pt>
    <dgm:pt modelId="{8BCF7C69-9AAC-45BF-AC33-0B5A88FB8DCF}" type="parTrans" cxnId="{083E89AC-D8B8-4183-9092-33E305C14F97}">
      <dgm:prSet/>
      <dgm:spPr/>
      <dgm:t>
        <a:bodyPr/>
        <a:lstStyle/>
        <a:p>
          <a:endParaRPr lang="en-US"/>
        </a:p>
      </dgm:t>
    </dgm:pt>
    <dgm:pt modelId="{FD7661B5-73F9-4571-9848-A911E3F6446B}" type="sibTrans" cxnId="{083E89AC-D8B8-4183-9092-33E305C14F9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4DA3D7B-04D7-4F02-A731-15BAE3498D52}">
      <dgm:prSet/>
      <dgm:spPr/>
      <dgm:t>
        <a:bodyPr/>
        <a:lstStyle/>
        <a:p>
          <a:r>
            <a:rPr lang="en-US" dirty="0" err="1"/>
            <a:t>Pessoas</a:t>
          </a:r>
          <a:r>
            <a:rPr lang="en-US" dirty="0"/>
            <a:t> com </a:t>
          </a:r>
          <a:r>
            <a:rPr lang="en-US" dirty="0" err="1"/>
            <a:t>necessidades</a:t>
          </a:r>
          <a:r>
            <a:rPr lang="en-US" dirty="0"/>
            <a:t> </a:t>
          </a:r>
          <a:r>
            <a:rPr lang="en-US" dirty="0" err="1"/>
            <a:t>especiais</a:t>
          </a:r>
          <a:r>
            <a:rPr lang="en-US" dirty="0"/>
            <a:t>(</a:t>
          </a:r>
          <a:r>
            <a:rPr lang="en-US" dirty="0" err="1"/>
            <a:t>Autistas</a:t>
          </a:r>
          <a:r>
            <a:rPr lang="en-US" dirty="0"/>
            <a:t>, </a:t>
          </a:r>
          <a:r>
            <a:rPr lang="en-US" dirty="0" err="1"/>
            <a:t>mobilidade</a:t>
          </a:r>
          <a:r>
            <a:rPr lang="en-US" dirty="0"/>
            <a:t> </a:t>
          </a:r>
          <a:r>
            <a:rPr lang="en-US" dirty="0" err="1"/>
            <a:t>reduzida</a:t>
          </a:r>
          <a:r>
            <a:rPr lang="en-US" dirty="0"/>
            <a:t>, </a:t>
          </a:r>
          <a:r>
            <a:rPr lang="en-US" dirty="0" err="1"/>
            <a:t>incapacidade</a:t>
          </a:r>
          <a:r>
            <a:rPr lang="en-US" dirty="0"/>
            <a:t>).</a:t>
          </a:r>
        </a:p>
      </dgm:t>
    </dgm:pt>
    <dgm:pt modelId="{E2AEBF78-A9CA-4B47-9398-758FC8FA7D25}" type="parTrans" cxnId="{A73EDAEB-DE69-4088-9EA0-481C2148B4DC}">
      <dgm:prSet/>
      <dgm:spPr/>
      <dgm:t>
        <a:bodyPr/>
        <a:lstStyle/>
        <a:p>
          <a:endParaRPr lang="en-US"/>
        </a:p>
      </dgm:t>
    </dgm:pt>
    <dgm:pt modelId="{9E6B1137-6188-4F38-AA3A-27CCB40DC869}" type="sibTrans" cxnId="{A73EDAEB-DE69-4088-9EA0-481C2148B4D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A582AEF-6DB0-4EE5-957E-6F3006BFDDF4}">
      <dgm:prSet/>
      <dgm:spPr/>
      <dgm:t>
        <a:bodyPr/>
        <a:lstStyle/>
        <a:p>
          <a:r>
            <a:rPr lang="en-US" dirty="0" err="1"/>
            <a:t>Animais</a:t>
          </a:r>
          <a:r>
            <a:rPr lang="en-US" dirty="0"/>
            <a:t> que </a:t>
          </a:r>
          <a:r>
            <a:rPr lang="en-US" dirty="0" err="1"/>
            <a:t>precisem</a:t>
          </a:r>
          <a:r>
            <a:rPr lang="en-US" dirty="0"/>
            <a:t> de </a:t>
          </a:r>
          <a:r>
            <a:rPr lang="en-US" dirty="0" err="1"/>
            <a:t>cuidados</a:t>
          </a:r>
          <a:r>
            <a:rPr lang="en-US" dirty="0"/>
            <a:t> (</a:t>
          </a:r>
          <a:r>
            <a:rPr lang="en-US" dirty="0" err="1"/>
            <a:t>longo</a:t>
          </a:r>
          <a:r>
            <a:rPr lang="en-US" dirty="0"/>
            <a:t> 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curto</a:t>
          </a:r>
          <a:r>
            <a:rPr lang="en-US" dirty="0"/>
            <a:t> </a:t>
          </a:r>
          <a:r>
            <a:rPr lang="en-US" dirty="0" err="1"/>
            <a:t>prazo</a:t>
          </a:r>
          <a:r>
            <a:rPr lang="en-US" dirty="0"/>
            <a:t>).</a:t>
          </a:r>
        </a:p>
      </dgm:t>
    </dgm:pt>
    <dgm:pt modelId="{5DF897F2-1B2F-4125-A3A4-BE97616B6A22}" type="parTrans" cxnId="{DF9D636E-5EAC-40C0-A39C-60A239420B53}">
      <dgm:prSet/>
      <dgm:spPr/>
      <dgm:t>
        <a:bodyPr/>
        <a:lstStyle/>
        <a:p>
          <a:endParaRPr lang="en-US"/>
        </a:p>
      </dgm:t>
    </dgm:pt>
    <dgm:pt modelId="{064752CC-2C45-4939-B7EF-DDE6D89052E2}" type="sibTrans" cxnId="{DF9D636E-5EAC-40C0-A39C-60A239420B5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89F4B6B-6A72-2847-8A5E-7C5F48A685E2}">
      <dgm:prSet/>
      <dgm:spPr/>
      <dgm:t>
        <a:bodyPr/>
        <a:lstStyle/>
        <a:p>
          <a:r>
            <a:rPr lang="en-US" dirty="0" err="1"/>
            <a:t>Feito</a:t>
          </a:r>
          <a:r>
            <a:rPr lang="en-US" dirty="0"/>
            <a:t> para </a:t>
          </a:r>
          <a:r>
            <a:rPr lang="en-US" dirty="0" err="1"/>
            <a:t>todas</a:t>
          </a:r>
          <a:r>
            <a:rPr lang="en-US" dirty="0"/>
            <a:t> as </a:t>
          </a:r>
          <a:r>
            <a:rPr lang="en-US" dirty="0" err="1"/>
            <a:t>idades</a:t>
          </a:r>
          <a:r>
            <a:rPr lang="en-US" dirty="0"/>
            <a:t>.</a:t>
          </a:r>
        </a:p>
      </dgm:t>
    </dgm:pt>
    <dgm:pt modelId="{5F8314B8-1F8A-784B-926D-9A95105C440D}" type="parTrans" cxnId="{7387EF8D-F06F-FB46-9212-D541D8E08A50}">
      <dgm:prSet/>
      <dgm:spPr/>
      <dgm:t>
        <a:bodyPr/>
        <a:lstStyle/>
        <a:p>
          <a:endParaRPr lang="en-GB"/>
        </a:p>
      </dgm:t>
    </dgm:pt>
    <dgm:pt modelId="{BF1A5B2A-7BC1-2E4B-BC16-EB6BBC8A8BAD}" type="sibTrans" cxnId="{7387EF8D-F06F-FB46-9212-D541D8E08A50}">
      <dgm:prSet phldrT="04" phldr="0"/>
      <dgm:spPr/>
      <dgm:t>
        <a:bodyPr/>
        <a:lstStyle/>
        <a:p>
          <a:r>
            <a:rPr lang="en-GB"/>
            <a:t>04</a:t>
          </a:r>
        </a:p>
      </dgm:t>
    </dgm:pt>
    <dgm:pt modelId="{9FD90A8A-B594-D040-9CA1-6EE3D7A8DC5C}" type="pres">
      <dgm:prSet presAssocID="{734A342E-1EEA-4B53-BB64-35DE39CC68C9}" presName="Name0" presStyleCnt="0">
        <dgm:presLayoutVars>
          <dgm:animLvl val="lvl"/>
          <dgm:resizeHandles val="exact"/>
        </dgm:presLayoutVars>
      </dgm:prSet>
      <dgm:spPr/>
    </dgm:pt>
    <dgm:pt modelId="{7F630219-FDC5-7A4C-9AA4-1C08320E1E6E}" type="pres">
      <dgm:prSet presAssocID="{3D94259C-2533-4EEA-B152-C1892EFE7177}" presName="compositeNode" presStyleCnt="0">
        <dgm:presLayoutVars>
          <dgm:bulletEnabled val="1"/>
        </dgm:presLayoutVars>
      </dgm:prSet>
      <dgm:spPr/>
    </dgm:pt>
    <dgm:pt modelId="{FB9A463C-089A-DD47-A4D8-E5A316ADD276}" type="pres">
      <dgm:prSet presAssocID="{3D94259C-2533-4EEA-B152-C1892EFE7177}" presName="bgRect" presStyleLbl="alignNode1" presStyleIdx="0" presStyleCnt="4"/>
      <dgm:spPr/>
    </dgm:pt>
    <dgm:pt modelId="{3723AC3A-35C3-1E4A-AC56-55F2C4D48657}" type="pres">
      <dgm:prSet presAssocID="{FD7661B5-73F9-4571-9848-A911E3F6446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FBD5514-4BCA-B84C-9782-BDB2F7810948}" type="pres">
      <dgm:prSet presAssocID="{3D94259C-2533-4EEA-B152-C1892EFE7177}" presName="nodeRect" presStyleLbl="alignNode1" presStyleIdx="0" presStyleCnt="4">
        <dgm:presLayoutVars>
          <dgm:bulletEnabled val="1"/>
        </dgm:presLayoutVars>
      </dgm:prSet>
      <dgm:spPr/>
    </dgm:pt>
    <dgm:pt modelId="{67124F87-4CEE-1B4F-9753-83C7EE183ADE}" type="pres">
      <dgm:prSet presAssocID="{FD7661B5-73F9-4571-9848-A911E3F6446B}" presName="sibTrans" presStyleCnt="0"/>
      <dgm:spPr/>
    </dgm:pt>
    <dgm:pt modelId="{E7348BD9-4855-4A42-9A87-4E01FB29E627}" type="pres">
      <dgm:prSet presAssocID="{D4DA3D7B-04D7-4F02-A731-15BAE3498D52}" presName="compositeNode" presStyleCnt="0">
        <dgm:presLayoutVars>
          <dgm:bulletEnabled val="1"/>
        </dgm:presLayoutVars>
      </dgm:prSet>
      <dgm:spPr/>
    </dgm:pt>
    <dgm:pt modelId="{CF0400EC-6861-2A48-942E-7F16FE706555}" type="pres">
      <dgm:prSet presAssocID="{D4DA3D7B-04D7-4F02-A731-15BAE3498D52}" presName="bgRect" presStyleLbl="alignNode1" presStyleIdx="1" presStyleCnt="4"/>
      <dgm:spPr/>
    </dgm:pt>
    <dgm:pt modelId="{EAF9F375-1D53-A845-9EED-604A2EDD9AD4}" type="pres">
      <dgm:prSet presAssocID="{9E6B1137-6188-4F38-AA3A-27CCB40DC86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2E751F8-01C0-5E4C-91FE-E280A84887AE}" type="pres">
      <dgm:prSet presAssocID="{D4DA3D7B-04D7-4F02-A731-15BAE3498D52}" presName="nodeRect" presStyleLbl="alignNode1" presStyleIdx="1" presStyleCnt="4">
        <dgm:presLayoutVars>
          <dgm:bulletEnabled val="1"/>
        </dgm:presLayoutVars>
      </dgm:prSet>
      <dgm:spPr/>
    </dgm:pt>
    <dgm:pt modelId="{B5717136-2DF5-B245-827F-79293F291C41}" type="pres">
      <dgm:prSet presAssocID="{9E6B1137-6188-4F38-AA3A-27CCB40DC869}" presName="sibTrans" presStyleCnt="0"/>
      <dgm:spPr/>
    </dgm:pt>
    <dgm:pt modelId="{FEB02725-AC33-924C-BABB-4FC264D34620}" type="pres">
      <dgm:prSet presAssocID="{1A582AEF-6DB0-4EE5-957E-6F3006BFDDF4}" presName="compositeNode" presStyleCnt="0">
        <dgm:presLayoutVars>
          <dgm:bulletEnabled val="1"/>
        </dgm:presLayoutVars>
      </dgm:prSet>
      <dgm:spPr/>
    </dgm:pt>
    <dgm:pt modelId="{083BB822-B3B9-DB47-B375-01D09337A80C}" type="pres">
      <dgm:prSet presAssocID="{1A582AEF-6DB0-4EE5-957E-6F3006BFDDF4}" presName="bgRect" presStyleLbl="alignNode1" presStyleIdx="2" presStyleCnt="4"/>
      <dgm:spPr/>
    </dgm:pt>
    <dgm:pt modelId="{3EBA35AC-967C-D14A-B9E1-8D5ABEEEDE9C}" type="pres">
      <dgm:prSet presAssocID="{064752CC-2C45-4939-B7EF-DDE6D89052E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9042CB1-B225-8347-9C4E-5CF91A6F724D}" type="pres">
      <dgm:prSet presAssocID="{1A582AEF-6DB0-4EE5-957E-6F3006BFDDF4}" presName="nodeRect" presStyleLbl="alignNode1" presStyleIdx="2" presStyleCnt="4">
        <dgm:presLayoutVars>
          <dgm:bulletEnabled val="1"/>
        </dgm:presLayoutVars>
      </dgm:prSet>
      <dgm:spPr/>
    </dgm:pt>
    <dgm:pt modelId="{3F03DE66-7564-B146-8D22-3A901A9F1987}" type="pres">
      <dgm:prSet presAssocID="{064752CC-2C45-4939-B7EF-DDE6D89052E2}" presName="sibTrans" presStyleCnt="0"/>
      <dgm:spPr/>
    </dgm:pt>
    <dgm:pt modelId="{D802DE2F-B75D-BB46-89A4-B8D7024CF496}" type="pres">
      <dgm:prSet presAssocID="{489F4B6B-6A72-2847-8A5E-7C5F48A685E2}" presName="compositeNode" presStyleCnt="0">
        <dgm:presLayoutVars>
          <dgm:bulletEnabled val="1"/>
        </dgm:presLayoutVars>
      </dgm:prSet>
      <dgm:spPr/>
    </dgm:pt>
    <dgm:pt modelId="{A93089EE-71A8-0046-8019-01641B6E75C8}" type="pres">
      <dgm:prSet presAssocID="{489F4B6B-6A72-2847-8A5E-7C5F48A685E2}" presName="bgRect" presStyleLbl="alignNode1" presStyleIdx="3" presStyleCnt="4"/>
      <dgm:spPr/>
    </dgm:pt>
    <dgm:pt modelId="{CC597FF3-04CD-4445-A224-EE52E735B936}" type="pres">
      <dgm:prSet presAssocID="{BF1A5B2A-7BC1-2E4B-BC16-EB6BBC8A8BA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D8E58EB-4647-934C-8D44-AD280E7E262B}" type="pres">
      <dgm:prSet presAssocID="{489F4B6B-6A72-2847-8A5E-7C5F48A685E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F549207-20CD-A049-B538-F004BA789174}" type="presOf" srcId="{734A342E-1EEA-4B53-BB64-35DE39CC68C9}" destId="{9FD90A8A-B594-D040-9CA1-6EE3D7A8DC5C}" srcOrd="0" destOrd="0" presId="urn:microsoft.com/office/officeart/2016/7/layout/LinearBlockProcessNumbered"/>
    <dgm:cxn modelId="{968E5A26-5A6B-184A-9EC9-1016BCE10A06}" type="presOf" srcId="{1A582AEF-6DB0-4EE5-957E-6F3006BFDDF4}" destId="{C9042CB1-B225-8347-9C4E-5CF91A6F724D}" srcOrd="1" destOrd="0" presId="urn:microsoft.com/office/officeart/2016/7/layout/LinearBlockProcessNumbered"/>
    <dgm:cxn modelId="{3460EE32-7F9E-EE40-883A-5D186C8A8895}" type="presOf" srcId="{D4DA3D7B-04D7-4F02-A731-15BAE3498D52}" destId="{CF0400EC-6861-2A48-942E-7F16FE706555}" srcOrd="0" destOrd="0" presId="urn:microsoft.com/office/officeart/2016/7/layout/LinearBlockProcessNumbered"/>
    <dgm:cxn modelId="{76542F4F-3821-DC4C-8258-F44F878EE889}" type="presOf" srcId="{FD7661B5-73F9-4571-9848-A911E3F6446B}" destId="{3723AC3A-35C3-1E4A-AC56-55F2C4D48657}" srcOrd="0" destOrd="0" presId="urn:microsoft.com/office/officeart/2016/7/layout/LinearBlockProcessNumbered"/>
    <dgm:cxn modelId="{8B25D655-2439-8D45-8637-0A2526392498}" type="presOf" srcId="{064752CC-2C45-4939-B7EF-DDE6D89052E2}" destId="{3EBA35AC-967C-D14A-B9E1-8D5ABEEEDE9C}" srcOrd="0" destOrd="0" presId="urn:microsoft.com/office/officeart/2016/7/layout/LinearBlockProcessNumbered"/>
    <dgm:cxn modelId="{DF9D636E-5EAC-40C0-A39C-60A239420B53}" srcId="{734A342E-1EEA-4B53-BB64-35DE39CC68C9}" destId="{1A582AEF-6DB0-4EE5-957E-6F3006BFDDF4}" srcOrd="2" destOrd="0" parTransId="{5DF897F2-1B2F-4125-A3A4-BE97616B6A22}" sibTransId="{064752CC-2C45-4939-B7EF-DDE6D89052E2}"/>
    <dgm:cxn modelId="{F4822089-6801-9D46-BA6E-7DBD54E82CDD}" type="presOf" srcId="{3D94259C-2533-4EEA-B152-C1892EFE7177}" destId="{BFBD5514-4BCA-B84C-9782-BDB2F7810948}" srcOrd="1" destOrd="0" presId="urn:microsoft.com/office/officeart/2016/7/layout/LinearBlockProcessNumbered"/>
    <dgm:cxn modelId="{7387EF8D-F06F-FB46-9212-D541D8E08A50}" srcId="{734A342E-1EEA-4B53-BB64-35DE39CC68C9}" destId="{489F4B6B-6A72-2847-8A5E-7C5F48A685E2}" srcOrd="3" destOrd="0" parTransId="{5F8314B8-1F8A-784B-926D-9A95105C440D}" sibTransId="{BF1A5B2A-7BC1-2E4B-BC16-EB6BBC8A8BAD}"/>
    <dgm:cxn modelId="{083E89AC-D8B8-4183-9092-33E305C14F97}" srcId="{734A342E-1EEA-4B53-BB64-35DE39CC68C9}" destId="{3D94259C-2533-4EEA-B152-C1892EFE7177}" srcOrd="0" destOrd="0" parTransId="{8BCF7C69-9AAC-45BF-AC33-0B5A88FB8DCF}" sibTransId="{FD7661B5-73F9-4571-9848-A911E3F6446B}"/>
    <dgm:cxn modelId="{9B2AD9C1-3233-D841-91E9-20A8B6027EB3}" type="presOf" srcId="{3D94259C-2533-4EEA-B152-C1892EFE7177}" destId="{FB9A463C-089A-DD47-A4D8-E5A316ADD276}" srcOrd="0" destOrd="0" presId="urn:microsoft.com/office/officeart/2016/7/layout/LinearBlockProcessNumbered"/>
    <dgm:cxn modelId="{F9946CD0-78E8-344C-A561-97A68272227C}" type="presOf" srcId="{D4DA3D7B-04D7-4F02-A731-15BAE3498D52}" destId="{72E751F8-01C0-5E4C-91FE-E280A84887AE}" srcOrd="1" destOrd="0" presId="urn:microsoft.com/office/officeart/2016/7/layout/LinearBlockProcessNumbered"/>
    <dgm:cxn modelId="{3629D3D4-7B3E-BC48-8B22-8E9492952211}" type="presOf" srcId="{1A582AEF-6DB0-4EE5-957E-6F3006BFDDF4}" destId="{083BB822-B3B9-DB47-B375-01D09337A80C}" srcOrd="0" destOrd="0" presId="urn:microsoft.com/office/officeart/2016/7/layout/LinearBlockProcessNumbered"/>
    <dgm:cxn modelId="{BDE077DB-33A8-AF49-84BB-4C4DCBE8C73D}" type="presOf" srcId="{489F4B6B-6A72-2847-8A5E-7C5F48A685E2}" destId="{FD8E58EB-4647-934C-8D44-AD280E7E262B}" srcOrd="1" destOrd="0" presId="urn:microsoft.com/office/officeart/2016/7/layout/LinearBlockProcessNumbered"/>
    <dgm:cxn modelId="{AA0C2DE3-953D-9241-8F75-09B5B7A5A692}" type="presOf" srcId="{BF1A5B2A-7BC1-2E4B-BC16-EB6BBC8A8BAD}" destId="{CC597FF3-04CD-4445-A224-EE52E735B936}" srcOrd="0" destOrd="0" presId="urn:microsoft.com/office/officeart/2016/7/layout/LinearBlockProcessNumbered"/>
    <dgm:cxn modelId="{A73EDAEB-DE69-4088-9EA0-481C2148B4DC}" srcId="{734A342E-1EEA-4B53-BB64-35DE39CC68C9}" destId="{D4DA3D7B-04D7-4F02-A731-15BAE3498D52}" srcOrd="1" destOrd="0" parTransId="{E2AEBF78-A9CA-4B47-9398-758FC8FA7D25}" sibTransId="{9E6B1137-6188-4F38-AA3A-27CCB40DC869}"/>
    <dgm:cxn modelId="{A70CC3F3-5D2B-BB45-BAFA-2D6118C41217}" type="presOf" srcId="{9E6B1137-6188-4F38-AA3A-27CCB40DC869}" destId="{EAF9F375-1D53-A845-9EED-604A2EDD9AD4}" srcOrd="0" destOrd="0" presId="urn:microsoft.com/office/officeart/2016/7/layout/LinearBlockProcessNumbered"/>
    <dgm:cxn modelId="{B55135FD-BB35-E042-A467-4DE11B99275F}" type="presOf" srcId="{489F4B6B-6A72-2847-8A5E-7C5F48A685E2}" destId="{A93089EE-71A8-0046-8019-01641B6E75C8}" srcOrd="0" destOrd="0" presId="urn:microsoft.com/office/officeart/2016/7/layout/LinearBlockProcessNumbered"/>
    <dgm:cxn modelId="{61F96F3C-9424-A840-80A3-38955B873062}" type="presParOf" srcId="{9FD90A8A-B594-D040-9CA1-6EE3D7A8DC5C}" destId="{7F630219-FDC5-7A4C-9AA4-1C08320E1E6E}" srcOrd="0" destOrd="0" presId="urn:microsoft.com/office/officeart/2016/7/layout/LinearBlockProcessNumbered"/>
    <dgm:cxn modelId="{401BEE03-B0E2-B849-96D9-2715EF62CB4E}" type="presParOf" srcId="{7F630219-FDC5-7A4C-9AA4-1C08320E1E6E}" destId="{FB9A463C-089A-DD47-A4D8-E5A316ADD276}" srcOrd="0" destOrd="0" presId="urn:microsoft.com/office/officeart/2016/7/layout/LinearBlockProcessNumbered"/>
    <dgm:cxn modelId="{136476A5-9CFF-1B47-A66E-555EE6929A04}" type="presParOf" srcId="{7F630219-FDC5-7A4C-9AA4-1C08320E1E6E}" destId="{3723AC3A-35C3-1E4A-AC56-55F2C4D48657}" srcOrd="1" destOrd="0" presId="urn:microsoft.com/office/officeart/2016/7/layout/LinearBlockProcessNumbered"/>
    <dgm:cxn modelId="{AE168043-AA87-F041-944D-256148D0CA95}" type="presParOf" srcId="{7F630219-FDC5-7A4C-9AA4-1C08320E1E6E}" destId="{BFBD5514-4BCA-B84C-9782-BDB2F7810948}" srcOrd="2" destOrd="0" presId="urn:microsoft.com/office/officeart/2016/7/layout/LinearBlockProcessNumbered"/>
    <dgm:cxn modelId="{46234594-1768-D844-8B08-DBA3A6D39010}" type="presParOf" srcId="{9FD90A8A-B594-D040-9CA1-6EE3D7A8DC5C}" destId="{67124F87-4CEE-1B4F-9753-83C7EE183ADE}" srcOrd="1" destOrd="0" presId="urn:microsoft.com/office/officeart/2016/7/layout/LinearBlockProcessNumbered"/>
    <dgm:cxn modelId="{A98538D7-F608-0245-9928-542787A3FBE5}" type="presParOf" srcId="{9FD90A8A-B594-D040-9CA1-6EE3D7A8DC5C}" destId="{E7348BD9-4855-4A42-9A87-4E01FB29E627}" srcOrd="2" destOrd="0" presId="urn:microsoft.com/office/officeart/2016/7/layout/LinearBlockProcessNumbered"/>
    <dgm:cxn modelId="{4D9F16C4-0EFA-0849-B74F-C380D16C08F3}" type="presParOf" srcId="{E7348BD9-4855-4A42-9A87-4E01FB29E627}" destId="{CF0400EC-6861-2A48-942E-7F16FE706555}" srcOrd="0" destOrd="0" presId="urn:microsoft.com/office/officeart/2016/7/layout/LinearBlockProcessNumbered"/>
    <dgm:cxn modelId="{E93C1E27-E6B6-2C43-A9FF-EEE1F7A29D22}" type="presParOf" srcId="{E7348BD9-4855-4A42-9A87-4E01FB29E627}" destId="{EAF9F375-1D53-A845-9EED-604A2EDD9AD4}" srcOrd="1" destOrd="0" presId="urn:microsoft.com/office/officeart/2016/7/layout/LinearBlockProcessNumbered"/>
    <dgm:cxn modelId="{EB10CC99-48D8-2542-A3B4-ABC62FD7545A}" type="presParOf" srcId="{E7348BD9-4855-4A42-9A87-4E01FB29E627}" destId="{72E751F8-01C0-5E4C-91FE-E280A84887AE}" srcOrd="2" destOrd="0" presId="urn:microsoft.com/office/officeart/2016/7/layout/LinearBlockProcessNumbered"/>
    <dgm:cxn modelId="{81B33AD4-9139-AD4B-AE1E-2F4DF2B43251}" type="presParOf" srcId="{9FD90A8A-B594-D040-9CA1-6EE3D7A8DC5C}" destId="{B5717136-2DF5-B245-827F-79293F291C41}" srcOrd="3" destOrd="0" presId="urn:microsoft.com/office/officeart/2016/7/layout/LinearBlockProcessNumbered"/>
    <dgm:cxn modelId="{6E691C41-F9DD-2140-9D0C-E2024CE8BEDE}" type="presParOf" srcId="{9FD90A8A-B594-D040-9CA1-6EE3D7A8DC5C}" destId="{FEB02725-AC33-924C-BABB-4FC264D34620}" srcOrd="4" destOrd="0" presId="urn:microsoft.com/office/officeart/2016/7/layout/LinearBlockProcessNumbered"/>
    <dgm:cxn modelId="{1848105A-0901-6644-99FB-26EC4EEA7371}" type="presParOf" srcId="{FEB02725-AC33-924C-BABB-4FC264D34620}" destId="{083BB822-B3B9-DB47-B375-01D09337A80C}" srcOrd="0" destOrd="0" presId="urn:microsoft.com/office/officeart/2016/7/layout/LinearBlockProcessNumbered"/>
    <dgm:cxn modelId="{6FEDCB4E-7DE7-2E45-AC4D-B20BD4D4A656}" type="presParOf" srcId="{FEB02725-AC33-924C-BABB-4FC264D34620}" destId="{3EBA35AC-967C-D14A-B9E1-8D5ABEEEDE9C}" srcOrd="1" destOrd="0" presId="urn:microsoft.com/office/officeart/2016/7/layout/LinearBlockProcessNumbered"/>
    <dgm:cxn modelId="{2B90D730-820A-E542-B4C2-20F0B9CD7F2B}" type="presParOf" srcId="{FEB02725-AC33-924C-BABB-4FC264D34620}" destId="{C9042CB1-B225-8347-9C4E-5CF91A6F724D}" srcOrd="2" destOrd="0" presId="urn:microsoft.com/office/officeart/2016/7/layout/LinearBlockProcessNumbered"/>
    <dgm:cxn modelId="{5D39B65E-BA48-C04A-9C5F-08FBBC7302E2}" type="presParOf" srcId="{9FD90A8A-B594-D040-9CA1-6EE3D7A8DC5C}" destId="{3F03DE66-7564-B146-8D22-3A901A9F1987}" srcOrd="5" destOrd="0" presId="urn:microsoft.com/office/officeart/2016/7/layout/LinearBlockProcessNumbered"/>
    <dgm:cxn modelId="{6E04253D-C629-3C44-B713-D30542775769}" type="presParOf" srcId="{9FD90A8A-B594-D040-9CA1-6EE3D7A8DC5C}" destId="{D802DE2F-B75D-BB46-89A4-B8D7024CF496}" srcOrd="6" destOrd="0" presId="urn:microsoft.com/office/officeart/2016/7/layout/LinearBlockProcessNumbered"/>
    <dgm:cxn modelId="{B715C40F-953C-714E-92E5-3DBA892915CD}" type="presParOf" srcId="{D802DE2F-B75D-BB46-89A4-B8D7024CF496}" destId="{A93089EE-71A8-0046-8019-01641B6E75C8}" srcOrd="0" destOrd="0" presId="urn:microsoft.com/office/officeart/2016/7/layout/LinearBlockProcessNumbered"/>
    <dgm:cxn modelId="{F0C86932-6844-8D4E-81B8-42FE1A71CCE3}" type="presParOf" srcId="{D802DE2F-B75D-BB46-89A4-B8D7024CF496}" destId="{CC597FF3-04CD-4445-A224-EE52E735B936}" srcOrd="1" destOrd="0" presId="urn:microsoft.com/office/officeart/2016/7/layout/LinearBlockProcessNumbered"/>
    <dgm:cxn modelId="{55C24AD3-89CA-D34C-9D99-0FA3CDC7F8BE}" type="presParOf" srcId="{D802DE2F-B75D-BB46-89A4-B8D7024CF496}" destId="{FD8E58EB-4647-934C-8D44-AD280E7E262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A342E-1EEA-4B53-BB64-35DE39CC68C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94259C-2533-4EEA-B152-C1892EFE7177}">
      <dgm:prSet/>
      <dgm:spPr/>
      <dgm:t>
        <a:bodyPr/>
        <a:lstStyle/>
        <a:p>
          <a:r>
            <a:rPr lang="en-US" dirty="0" err="1"/>
            <a:t>Facilitar</a:t>
          </a:r>
          <a:r>
            <a:rPr lang="en-US" dirty="0"/>
            <a:t> a </a:t>
          </a:r>
          <a:r>
            <a:rPr lang="en-US" dirty="0" err="1"/>
            <a:t>vida</a:t>
          </a:r>
          <a:r>
            <a:rPr lang="en-US" dirty="0"/>
            <a:t> de </a:t>
          </a:r>
          <a:r>
            <a:rPr lang="en-US" dirty="0" err="1"/>
            <a:t>pessoas</a:t>
          </a:r>
          <a:r>
            <a:rPr lang="en-US" dirty="0"/>
            <a:t> que </a:t>
          </a:r>
          <a:r>
            <a:rPr lang="en-US" dirty="0" err="1"/>
            <a:t>precisem</a:t>
          </a:r>
          <a:r>
            <a:rPr lang="en-US" dirty="0"/>
            <a:t> de </a:t>
          </a:r>
          <a:r>
            <a:rPr lang="en-US" dirty="0" err="1"/>
            <a:t>auxílio</a:t>
          </a:r>
          <a:r>
            <a:rPr lang="en-US" dirty="0"/>
            <a:t> no </a:t>
          </a:r>
          <a:r>
            <a:rPr lang="en-US" dirty="0" err="1"/>
            <a:t>cuidado</a:t>
          </a:r>
          <a:r>
            <a:rPr lang="en-US" dirty="0"/>
            <a:t> dos </a:t>
          </a:r>
          <a:r>
            <a:rPr lang="en-US" dirty="0" err="1"/>
            <a:t>seus</a:t>
          </a:r>
          <a:r>
            <a:rPr lang="en-US" dirty="0"/>
            <a:t> </a:t>
          </a:r>
          <a:r>
            <a:rPr lang="en-US" dirty="0" err="1"/>
            <a:t>familiares</a:t>
          </a:r>
          <a:r>
            <a:rPr lang="en-US" dirty="0"/>
            <a:t>.</a:t>
          </a:r>
        </a:p>
      </dgm:t>
    </dgm:pt>
    <dgm:pt modelId="{8BCF7C69-9AAC-45BF-AC33-0B5A88FB8DCF}" type="parTrans" cxnId="{083E89AC-D8B8-4183-9092-33E305C14F97}">
      <dgm:prSet/>
      <dgm:spPr/>
      <dgm:t>
        <a:bodyPr/>
        <a:lstStyle/>
        <a:p>
          <a:endParaRPr lang="en-US"/>
        </a:p>
      </dgm:t>
    </dgm:pt>
    <dgm:pt modelId="{FD7661B5-73F9-4571-9848-A911E3F6446B}" type="sibTrans" cxnId="{083E89AC-D8B8-4183-9092-33E305C14F9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4DA3D7B-04D7-4F02-A731-15BAE3498D52}">
      <dgm:prSet/>
      <dgm:spPr/>
      <dgm:t>
        <a:bodyPr/>
        <a:lstStyle/>
        <a:p>
          <a:r>
            <a:rPr lang="en-US"/>
            <a:t>Inclusão social. </a:t>
          </a:r>
        </a:p>
      </dgm:t>
    </dgm:pt>
    <dgm:pt modelId="{E2AEBF78-A9CA-4B47-9398-758FC8FA7D25}" type="parTrans" cxnId="{A73EDAEB-DE69-4088-9EA0-481C2148B4DC}">
      <dgm:prSet/>
      <dgm:spPr/>
      <dgm:t>
        <a:bodyPr/>
        <a:lstStyle/>
        <a:p>
          <a:endParaRPr lang="en-US"/>
        </a:p>
      </dgm:t>
    </dgm:pt>
    <dgm:pt modelId="{9E6B1137-6188-4F38-AA3A-27CCB40DC869}" type="sibTrans" cxnId="{A73EDAEB-DE69-4088-9EA0-481C2148B4D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A582AEF-6DB0-4EE5-957E-6F3006BFDDF4}">
      <dgm:prSet/>
      <dgm:spPr/>
      <dgm:t>
        <a:bodyPr/>
        <a:lstStyle/>
        <a:p>
          <a:r>
            <a:rPr lang="en-US"/>
            <a:t>Ajudar quem precisa de um trabalho extra.</a:t>
          </a:r>
        </a:p>
      </dgm:t>
    </dgm:pt>
    <dgm:pt modelId="{5DF897F2-1B2F-4125-A3A4-BE97616B6A22}" type="parTrans" cxnId="{DF9D636E-5EAC-40C0-A39C-60A239420B53}">
      <dgm:prSet/>
      <dgm:spPr/>
      <dgm:t>
        <a:bodyPr/>
        <a:lstStyle/>
        <a:p>
          <a:endParaRPr lang="en-US"/>
        </a:p>
      </dgm:t>
    </dgm:pt>
    <dgm:pt modelId="{064752CC-2C45-4939-B7EF-DDE6D89052E2}" type="sibTrans" cxnId="{DF9D636E-5EAC-40C0-A39C-60A239420B5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9E2A3F2-F7D4-47AD-B74F-09B0B2517496}">
      <dgm:prSet/>
      <dgm:spPr/>
      <dgm:t>
        <a:bodyPr/>
        <a:lstStyle/>
        <a:p>
          <a:r>
            <a:rPr lang="en-US" dirty="0" err="1"/>
            <a:t>Expandir</a:t>
          </a:r>
          <a:r>
            <a:rPr lang="en-US" dirty="0"/>
            <a:t> a </a:t>
          </a:r>
          <a:r>
            <a:rPr lang="en-US" dirty="0" err="1"/>
            <a:t>utilização</a:t>
          </a:r>
          <a:r>
            <a:rPr lang="en-US" dirty="0"/>
            <a:t> da app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qualquer</a:t>
          </a:r>
          <a:r>
            <a:rPr lang="en-US" dirty="0"/>
            <a:t> </a:t>
          </a:r>
          <a:r>
            <a:rPr lang="en-US" dirty="0" err="1"/>
            <a:t>parte</a:t>
          </a:r>
          <a:r>
            <a:rPr lang="en-US" dirty="0"/>
            <a:t> do </a:t>
          </a:r>
          <a:r>
            <a:rPr lang="en-US" dirty="0" err="1"/>
            <a:t>mundo</a:t>
          </a:r>
          <a:r>
            <a:rPr lang="en-US" dirty="0"/>
            <a:t>.</a:t>
          </a:r>
        </a:p>
      </dgm:t>
    </dgm:pt>
    <dgm:pt modelId="{203A6E80-F690-4DA7-95F1-2E508483EF91}" type="parTrans" cxnId="{C491603D-0249-4CE5-ACDD-095DC0DAC7A1}">
      <dgm:prSet/>
      <dgm:spPr/>
      <dgm:t>
        <a:bodyPr/>
        <a:lstStyle/>
        <a:p>
          <a:endParaRPr lang="en-US"/>
        </a:p>
      </dgm:t>
    </dgm:pt>
    <dgm:pt modelId="{082D6854-BEEA-4FC5-91E7-2D034330EDDC}" type="sibTrans" cxnId="{C491603D-0249-4CE5-ACDD-095DC0DAC7A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B79C604-4CDB-DC48-B6D4-B47C148E9C07}" type="pres">
      <dgm:prSet presAssocID="{734A342E-1EEA-4B53-BB64-35DE39CC68C9}" presName="Name0" presStyleCnt="0">
        <dgm:presLayoutVars>
          <dgm:animLvl val="lvl"/>
          <dgm:resizeHandles val="exact"/>
        </dgm:presLayoutVars>
      </dgm:prSet>
      <dgm:spPr/>
    </dgm:pt>
    <dgm:pt modelId="{E06DCDE2-D9F4-9948-A202-BED7B3F98C89}" type="pres">
      <dgm:prSet presAssocID="{3D94259C-2533-4EEA-B152-C1892EFE7177}" presName="compositeNode" presStyleCnt="0">
        <dgm:presLayoutVars>
          <dgm:bulletEnabled val="1"/>
        </dgm:presLayoutVars>
      </dgm:prSet>
      <dgm:spPr/>
    </dgm:pt>
    <dgm:pt modelId="{D8B29C66-A001-8343-B07B-F096D8D6F117}" type="pres">
      <dgm:prSet presAssocID="{3D94259C-2533-4EEA-B152-C1892EFE7177}" presName="bgRect" presStyleLbl="alignNode1" presStyleIdx="0" presStyleCnt="4"/>
      <dgm:spPr/>
    </dgm:pt>
    <dgm:pt modelId="{AA0C3107-882D-0541-94E4-F3B4F1F976FC}" type="pres">
      <dgm:prSet presAssocID="{FD7661B5-73F9-4571-9848-A911E3F6446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B995D1F-C76E-E649-B85B-8DF3008D3320}" type="pres">
      <dgm:prSet presAssocID="{3D94259C-2533-4EEA-B152-C1892EFE7177}" presName="nodeRect" presStyleLbl="alignNode1" presStyleIdx="0" presStyleCnt="4">
        <dgm:presLayoutVars>
          <dgm:bulletEnabled val="1"/>
        </dgm:presLayoutVars>
      </dgm:prSet>
      <dgm:spPr/>
    </dgm:pt>
    <dgm:pt modelId="{15DF875D-3E03-F148-9C1D-E2D23956C546}" type="pres">
      <dgm:prSet presAssocID="{FD7661B5-73F9-4571-9848-A911E3F6446B}" presName="sibTrans" presStyleCnt="0"/>
      <dgm:spPr/>
    </dgm:pt>
    <dgm:pt modelId="{E446723B-B269-9543-BC3E-1E18DEA422C6}" type="pres">
      <dgm:prSet presAssocID="{D4DA3D7B-04D7-4F02-A731-15BAE3498D52}" presName="compositeNode" presStyleCnt="0">
        <dgm:presLayoutVars>
          <dgm:bulletEnabled val="1"/>
        </dgm:presLayoutVars>
      </dgm:prSet>
      <dgm:spPr/>
    </dgm:pt>
    <dgm:pt modelId="{794EC255-18DE-6341-856A-14DB912D0C4B}" type="pres">
      <dgm:prSet presAssocID="{D4DA3D7B-04D7-4F02-A731-15BAE3498D52}" presName="bgRect" presStyleLbl="alignNode1" presStyleIdx="1" presStyleCnt="4"/>
      <dgm:spPr/>
    </dgm:pt>
    <dgm:pt modelId="{189FE841-4835-0142-9FEB-2B54BAD0E0A5}" type="pres">
      <dgm:prSet presAssocID="{9E6B1137-6188-4F38-AA3A-27CCB40DC86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9F73FEA-256E-D947-8466-F276F1A6FD56}" type="pres">
      <dgm:prSet presAssocID="{D4DA3D7B-04D7-4F02-A731-15BAE3498D52}" presName="nodeRect" presStyleLbl="alignNode1" presStyleIdx="1" presStyleCnt="4">
        <dgm:presLayoutVars>
          <dgm:bulletEnabled val="1"/>
        </dgm:presLayoutVars>
      </dgm:prSet>
      <dgm:spPr/>
    </dgm:pt>
    <dgm:pt modelId="{EB7F1199-D436-B646-AEA7-8462F4B5B5E2}" type="pres">
      <dgm:prSet presAssocID="{9E6B1137-6188-4F38-AA3A-27CCB40DC869}" presName="sibTrans" presStyleCnt="0"/>
      <dgm:spPr/>
    </dgm:pt>
    <dgm:pt modelId="{2E8A46BD-1836-914C-AB4A-B3D1C49F16C4}" type="pres">
      <dgm:prSet presAssocID="{1A582AEF-6DB0-4EE5-957E-6F3006BFDDF4}" presName="compositeNode" presStyleCnt="0">
        <dgm:presLayoutVars>
          <dgm:bulletEnabled val="1"/>
        </dgm:presLayoutVars>
      </dgm:prSet>
      <dgm:spPr/>
    </dgm:pt>
    <dgm:pt modelId="{7B8FFFB4-7B60-784B-ACA5-18D2AE69B1BC}" type="pres">
      <dgm:prSet presAssocID="{1A582AEF-6DB0-4EE5-957E-6F3006BFDDF4}" presName="bgRect" presStyleLbl="alignNode1" presStyleIdx="2" presStyleCnt="4"/>
      <dgm:spPr/>
    </dgm:pt>
    <dgm:pt modelId="{27FDB0E3-97F5-5846-95DF-EB1601135B3C}" type="pres">
      <dgm:prSet presAssocID="{064752CC-2C45-4939-B7EF-DDE6D89052E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3377AB3-1F38-4C42-AB15-11814EE16641}" type="pres">
      <dgm:prSet presAssocID="{1A582AEF-6DB0-4EE5-957E-6F3006BFDDF4}" presName="nodeRect" presStyleLbl="alignNode1" presStyleIdx="2" presStyleCnt="4">
        <dgm:presLayoutVars>
          <dgm:bulletEnabled val="1"/>
        </dgm:presLayoutVars>
      </dgm:prSet>
      <dgm:spPr/>
    </dgm:pt>
    <dgm:pt modelId="{E46553B0-361B-4A44-BD54-A3E53DBCE3CF}" type="pres">
      <dgm:prSet presAssocID="{064752CC-2C45-4939-B7EF-DDE6D89052E2}" presName="sibTrans" presStyleCnt="0"/>
      <dgm:spPr/>
    </dgm:pt>
    <dgm:pt modelId="{4300F4C6-0570-FD43-B32D-0D5CB3A9DD30}" type="pres">
      <dgm:prSet presAssocID="{59E2A3F2-F7D4-47AD-B74F-09B0B2517496}" presName="compositeNode" presStyleCnt="0">
        <dgm:presLayoutVars>
          <dgm:bulletEnabled val="1"/>
        </dgm:presLayoutVars>
      </dgm:prSet>
      <dgm:spPr/>
    </dgm:pt>
    <dgm:pt modelId="{172F4904-7B5B-5D42-A0C9-27DB26E1F12D}" type="pres">
      <dgm:prSet presAssocID="{59E2A3F2-F7D4-47AD-B74F-09B0B2517496}" presName="bgRect" presStyleLbl="alignNode1" presStyleIdx="3" presStyleCnt="4"/>
      <dgm:spPr/>
    </dgm:pt>
    <dgm:pt modelId="{EAEF1809-3F5D-844D-8BB8-AEB639BFBBBA}" type="pres">
      <dgm:prSet presAssocID="{082D6854-BEEA-4FC5-91E7-2D034330EDD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C221E14-E798-4140-8074-BAB69C438505}" type="pres">
      <dgm:prSet presAssocID="{59E2A3F2-F7D4-47AD-B74F-09B0B251749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91AB510-F9B7-4D4D-9ED6-943B6DAB9035}" type="presOf" srcId="{3D94259C-2533-4EEA-B152-C1892EFE7177}" destId="{D8B29C66-A001-8343-B07B-F096D8D6F117}" srcOrd="0" destOrd="0" presId="urn:microsoft.com/office/officeart/2016/7/layout/LinearBlockProcessNumbered"/>
    <dgm:cxn modelId="{FC014211-8546-4C4E-A622-ABCE1111E2B7}" type="presOf" srcId="{734A342E-1EEA-4B53-BB64-35DE39CC68C9}" destId="{4B79C604-4CDB-DC48-B6D4-B47C148E9C07}" srcOrd="0" destOrd="0" presId="urn:microsoft.com/office/officeart/2016/7/layout/LinearBlockProcessNumbered"/>
    <dgm:cxn modelId="{C491603D-0249-4CE5-ACDD-095DC0DAC7A1}" srcId="{734A342E-1EEA-4B53-BB64-35DE39CC68C9}" destId="{59E2A3F2-F7D4-47AD-B74F-09B0B2517496}" srcOrd="3" destOrd="0" parTransId="{203A6E80-F690-4DA7-95F1-2E508483EF91}" sibTransId="{082D6854-BEEA-4FC5-91E7-2D034330EDDC}"/>
    <dgm:cxn modelId="{2459B441-D238-4643-9BD9-C7733EF7DAD2}" type="presOf" srcId="{D4DA3D7B-04D7-4F02-A731-15BAE3498D52}" destId="{19F73FEA-256E-D947-8466-F276F1A6FD56}" srcOrd="1" destOrd="0" presId="urn:microsoft.com/office/officeart/2016/7/layout/LinearBlockProcessNumbered"/>
    <dgm:cxn modelId="{CE4FFA64-EED8-F64C-A76B-26E981BBB218}" type="presOf" srcId="{9E6B1137-6188-4F38-AA3A-27CCB40DC869}" destId="{189FE841-4835-0142-9FEB-2B54BAD0E0A5}" srcOrd="0" destOrd="0" presId="urn:microsoft.com/office/officeart/2016/7/layout/LinearBlockProcessNumbered"/>
    <dgm:cxn modelId="{2E4B696C-B303-9F4F-8F06-79C3B12FEF65}" type="presOf" srcId="{59E2A3F2-F7D4-47AD-B74F-09B0B2517496}" destId="{4C221E14-E798-4140-8074-BAB69C438505}" srcOrd="1" destOrd="0" presId="urn:microsoft.com/office/officeart/2016/7/layout/LinearBlockProcessNumbered"/>
    <dgm:cxn modelId="{DF9D636E-5EAC-40C0-A39C-60A239420B53}" srcId="{734A342E-1EEA-4B53-BB64-35DE39CC68C9}" destId="{1A582AEF-6DB0-4EE5-957E-6F3006BFDDF4}" srcOrd="2" destOrd="0" parTransId="{5DF897F2-1B2F-4125-A3A4-BE97616B6A22}" sibTransId="{064752CC-2C45-4939-B7EF-DDE6D89052E2}"/>
    <dgm:cxn modelId="{847D2871-048D-2549-827D-8B5AC6E4971E}" type="presOf" srcId="{082D6854-BEEA-4FC5-91E7-2D034330EDDC}" destId="{EAEF1809-3F5D-844D-8BB8-AEB639BFBBBA}" srcOrd="0" destOrd="0" presId="urn:microsoft.com/office/officeart/2016/7/layout/LinearBlockProcessNumbered"/>
    <dgm:cxn modelId="{F6FBC277-A280-3349-9E6D-36C8ACB657AF}" type="presOf" srcId="{3D94259C-2533-4EEA-B152-C1892EFE7177}" destId="{EB995D1F-C76E-E649-B85B-8DF3008D3320}" srcOrd="1" destOrd="0" presId="urn:microsoft.com/office/officeart/2016/7/layout/LinearBlockProcessNumbered"/>
    <dgm:cxn modelId="{91ABC48B-9CFE-3443-A1E8-B0E18A44FCA1}" type="presOf" srcId="{59E2A3F2-F7D4-47AD-B74F-09B0B2517496}" destId="{172F4904-7B5B-5D42-A0C9-27DB26E1F12D}" srcOrd="0" destOrd="0" presId="urn:microsoft.com/office/officeart/2016/7/layout/LinearBlockProcessNumbered"/>
    <dgm:cxn modelId="{CCBE4EAA-8171-D043-811B-3C972ECCBC58}" type="presOf" srcId="{D4DA3D7B-04D7-4F02-A731-15BAE3498D52}" destId="{794EC255-18DE-6341-856A-14DB912D0C4B}" srcOrd="0" destOrd="0" presId="urn:microsoft.com/office/officeart/2016/7/layout/LinearBlockProcessNumbered"/>
    <dgm:cxn modelId="{083E89AC-D8B8-4183-9092-33E305C14F97}" srcId="{734A342E-1EEA-4B53-BB64-35DE39CC68C9}" destId="{3D94259C-2533-4EEA-B152-C1892EFE7177}" srcOrd="0" destOrd="0" parTransId="{8BCF7C69-9AAC-45BF-AC33-0B5A88FB8DCF}" sibTransId="{FD7661B5-73F9-4571-9848-A911E3F6446B}"/>
    <dgm:cxn modelId="{050370B0-D9BE-5A48-9868-EF666FA91C7E}" type="presOf" srcId="{1A582AEF-6DB0-4EE5-957E-6F3006BFDDF4}" destId="{7B8FFFB4-7B60-784B-ACA5-18D2AE69B1BC}" srcOrd="0" destOrd="0" presId="urn:microsoft.com/office/officeart/2016/7/layout/LinearBlockProcessNumbered"/>
    <dgm:cxn modelId="{A73EDAEB-DE69-4088-9EA0-481C2148B4DC}" srcId="{734A342E-1EEA-4B53-BB64-35DE39CC68C9}" destId="{D4DA3D7B-04D7-4F02-A731-15BAE3498D52}" srcOrd="1" destOrd="0" parTransId="{E2AEBF78-A9CA-4B47-9398-758FC8FA7D25}" sibTransId="{9E6B1137-6188-4F38-AA3A-27CCB40DC869}"/>
    <dgm:cxn modelId="{8DF823F1-DF4F-E94D-9E00-E111EAC78AB0}" type="presOf" srcId="{FD7661B5-73F9-4571-9848-A911E3F6446B}" destId="{AA0C3107-882D-0541-94E4-F3B4F1F976FC}" srcOrd="0" destOrd="0" presId="urn:microsoft.com/office/officeart/2016/7/layout/LinearBlockProcessNumbered"/>
    <dgm:cxn modelId="{BF52A4F9-1A7F-134D-9806-A184A50E7EC9}" type="presOf" srcId="{1A582AEF-6DB0-4EE5-957E-6F3006BFDDF4}" destId="{03377AB3-1F38-4C42-AB15-11814EE16641}" srcOrd="1" destOrd="0" presId="urn:microsoft.com/office/officeart/2016/7/layout/LinearBlockProcessNumbered"/>
    <dgm:cxn modelId="{57585AFA-FF2E-4443-8CCC-60DA6679284B}" type="presOf" srcId="{064752CC-2C45-4939-B7EF-DDE6D89052E2}" destId="{27FDB0E3-97F5-5846-95DF-EB1601135B3C}" srcOrd="0" destOrd="0" presId="urn:microsoft.com/office/officeart/2016/7/layout/LinearBlockProcessNumbered"/>
    <dgm:cxn modelId="{17FBBFFE-9586-D14D-861F-5075138AECB2}" type="presParOf" srcId="{4B79C604-4CDB-DC48-B6D4-B47C148E9C07}" destId="{E06DCDE2-D9F4-9948-A202-BED7B3F98C89}" srcOrd="0" destOrd="0" presId="urn:microsoft.com/office/officeart/2016/7/layout/LinearBlockProcessNumbered"/>
    <dgm:cxn modelId="{5384FA61-F93F-284E-B3D6-2B5841A4BFE6}" type="presParOf" srcId="{E06DCDE2-D9F4-9948-A202-BED7B3F98C89}" destId="{D8B29C66-A001-8343-B07B-F096D8D6F117}" srcOrd="0" destOrd="0" presId="urn:microsoft.com/office/officeart/2016/7/layout/LinearBlockProcessNumbered"/>
    <dgm:cxn modelId="{7BC24F3A-3AA0-124F-AA5F-9D91FFA9055E}" type="presParOf" srcId="{E06DCDE2-D9F4-9948-A202-BED7B3F98C89}" destId="{AA0C3107-882D-0541-94E4-F3B4F1F976FC}" srcOrd="1" destOrd="0" presId="urn:microsoft.com/office/officeart/2016/7/layout/LinearBlockProcessNumbered"/>
    <dgm:cxn modelId="{320E3E4D-8FF9-2348-AD14-D7F01F69E9DB}" type="presParOf" srcId="{E06DCDE2-D9F4-9948-A202-BED7B3F98C89}" destId="{EB995D1F-C76E-E649-B85B-8DF3008D3320}" srcOrd="2" destOrd="0" presId="urn:microsoft.com/office/officeart/2016/7/layout/LinearBlockProcessNumbered"/>
    <dgm:cxn modelId="{58F80F91-BC8D-6348-AF22-1B74FBDB2F5E}" type="presParOf" srcId="{4B79C604-4CDB-DC48-B6D4-B47C148E9C07}" destId="{15DF875D-3E03-F148-9C1D-E2D23956C546}" srcOrd="1" destOrd="0" presId="urn:microsoft.com/office/officeart/2016/7/layout/LinearBlockProcessNumbered"/>
    <dgm:cxn modelId="{E9846AE2-0036-F14F-B063-385FDD35DB1F}" type="presParOf" srcId="{4B79C604-4CDB-DC48-B6D4-B47C148E9C07}" destId="{E446723B-B269-9543-BC3E-1E18DEA422C6}" srcOrd="2" destOrd="0" presId="urn:microsoft.com/office/officeart/2016/7/layout/LinearBlockProcessNumbered"/>
    <dgm:cxn modelId="{F0B0716C-700F-FE4D-A38F-022C175BE675}" type="presParOf" srcId="{E446723B-B269-9543-BC3E-1E18DEA422C6}" destId="{794EC255-18DE-6341-856A-14DB912D0C4B}" srcOrd="0" destOrd="0" presId="urn:microsoft.com/office/officeart/2016/7/layout/LinearBlockProcessNumbered"/>
    <dgm:cxn modelId="{B6C1378E-EC3A-2248-B4B2-43146EE97DC0}" type="presParOf" srcId="{E446723B-B269-9543-BC3E-1E18DEA422C6}" destId="{189FE841-4835-0142-9FEB-2B54BAD0E0A5}" srcOrd="1" destOrd="0" presId="urn:microsoft.com/office/officeart/2016/7/layout/LinearBlockProcessNumbered"/>
    <dgm:cxn modelId="{EF45238B-C147-8C41-B622-26CE88B4ED2F}" type="presParOf" srcId="{E446723B-B269-9543-BC3E-1E18DEA422C6}" destId="{19F73FEA-256E-D947-8466-F276F1A6FD56}" srcOrd="2" destOrd="0" presId="urn:microsoft.com/office/officeart/2016/7/layout/LinearBlockProcessNumbered"/>
    <dgm:cxn modelId="{4759BD55-9797-BD44-9E01-4008822D117C}" type="presParOf" srcId="{4B79C604-4CDB-DC48-B6D4-B47C148E9C07}" destId="{EB7F1199-D436-B646-AEA7-8462F4B5B5E2}" srcOrd="3" destOrd="0" presId="urn:microsoft.com/office/officeart/2016/7/layout/LinearBlockProcessNumbered"/>
    <dgm:cxn modelId="{4C32357A-88C1-BA4F-B19C-6C6DE8FAD2AD}" type="presParOf" srcId="{4B79C604-4CDB-DC48-B6D4-B47C148E9C07}" destId="{2E8A46BD-1836-914C-AB4A-B3D1C49F16C4}" srcOrd="4" destOrd="0" presId="urn:microsoft.com/office/officeart/2016/7/layout/LinearBlockProcessNumbered"/>
    <dgm:cxn modelId="{821CEA56-F5B8-E84A-83E8-8ECE41DFFE07}" type="presParOf" srcId="{2E8A46BD-1836-914C-AB4A-B3D1C49F16C4}" destId="{7B8FFFB4-7B60-784B-ACA5-18D2AE69B1BC}" srcOrd="0" destOrd="0" presId="urn:microsoft.com/office/officeart/2016/7/layout/LinearBlockProcessNumbered"/>
    <dgm:cxn modelId="{EA401ADF-CCB8-1F46-948C-67D7C3E22100}" type="presParOf" srcId="{2E8A46BD-1836-914C-AB4A-B3D1C49F16C4}" destId="{27FDB0E3-97F5-5846-95DF-EB1601135B3C}" srcOrd="1" destOrd="0" presId="urn:microsoft.com/office/officeart/2016/7/layout/LinearBlockProcessNumbered"/>
    <dgm:cxn modelId="{D22E9EBF-B4F4-C24C-B2A4-6CF5A3FEFD84}" type="presParOf" srcId="{2E8A46BD-1836-914C-AB4A-B3D1C49F16C4}" destId="{03377AB3-1F38-4C42-AB15-11814EE16641}" srcOrd="2" destOrd="0" presId="urn:microsoft.com/office/officeart/2016/7/layout/LinearBlockProcessNumbered"/>
    <dgm:cxn modelId="{DE4174AB-90E8-BF41-8D27-7D407BED7F72}" type="presParOf" srcId="{4B79C604-4CDB-DC48-B6D4-B47C148E9C07}" destId="{E46553B0-361B-4A44-BD54-A3E53DBCE3CF}" srcOrd="5" destOrd="0" presId="urn:microsoft.com/office/officeart/2016/7/layout/LinearBlockProcessNumbered"/>
    <dgm:cxn modelId="{85877A3C-C3F1-0347-B83D-BE5C78CF9DD0}" type="presParOf" srcId="{4B79C604-4CDB-DC48-B6D4-B47C148E9C07}" destId="{4300F4C6-0570-FD43-B32D-0D5CB3A9DD30}" srcOrd="6" destOrd="0" presId="urn:microsoft.com/office/officeart/2016/7/layout/LinearBlockProcessNumbered"/>
    <dgm:cxn modelId="{C45B01FC-607B-0149-8BBF-94C576B61FDF}" type="presParOf" srcId="{4300F4C6-0570-FD43-B32D-0D5CB3A9DD30}" destId="{172F4904-7B5B-5D42-A0C9-27DB26E1F12D}" srcOrd="0" destOrd="0" presId="urn:microsoft.com/office/officeart/2016/7/layout/LinearBlockProcessNumbered"/>
    <dgm:cxn modelId="{CC2AAC95-7012-E045-A5FE-0254E6DCDEC9}" type="presParOf" srcId="{4300F4C6-0570-FD43-B32D-0D5CB3A9DD30}" destId="{EAEF1809-3F5D-844D-8BB8-AEB639BFBBBA}" srcOrd="1" destOrd="0" presId="urn:microsoft.com/office/officeart/2016/7/layout/LinearBlockProcessNumbered"/>
    <dgm:cxn modelId="{87EAC7A4-EC4F-6F4E-81B6-B6C30A6CA118}" type="presParOf" srcId="{4300F4C6-0570-FD43-B32D-0D5CB3A9DD30}" destId="{4C221E14-E798-4140-8074-BAB69C4385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A463C-089A-DD47-A4D8-E5A316ADD276}">
      <dsp:nvSpPr>
        <dsp:cNvPr id="0" name=""/>
        <dsp:cNvSpPr/>
      </dsp:nvSpPr>
      <dsp:spPr>
        <a:xfrm>
          <a:off x="215" y="533397"/>
          <a:ext cx="2602027" cy="3122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Viajantes</a:t>
          </a:r>
          <a:r>
            <a:rPr lang="en-US" sz="1800" kern="1200" dirty="0"/>
            <a:t>, </a:t>
          </a:r>
          <a:r>
            <a:rPr lang="en-US" sz="1800" kern="1200" dirty="0" err="1"/>
            <a:t>alunos</a:t>
          </a:r>
          <a:r>
            <a:rPr lang="en-US" sz="1800" kern="1200" dirty="0"/>
            <a:t> </a:t>
          </a:r>
          <a:r>
            <a:rPr lang="en-US" sz="1800" kern="1200" dirty="0" err="1"/>
            <a:t>universitários</a:t>
          </a:r>
          <a:r>
            <a:rPr lang="en-US" sz="1800" kern="1200" dirty="0"/>
            <a:t> que </a:t>
          </a:r>
          <a:r>
            <a:rPr lang="en-US" sz="1800" kern="1200" dirty="0" err="1"/>
            <a:t>queiram</a:t>
          </a:r>
          <a:r>
            <a:rPr lang="en-US" sz="1800" kern="1200" dirty="0"/>
            <a:t> </a:t>
          </a:r>
          <a:r>
            <a:rPr lang="en-US" sz="1800" kern="1200" dirty="0" err="1"/>
            <a:t>fazer</a:t>
          </a:r>
          <a:r>
            <a:rPr lang="en-US" sz="1800" kern="1200" dirty="0"/>
            <a:t> um </a:t>
          </a:r>
          <a:r>
            <a:rPr lang="en-US" sz="1800" kern="1200" dirty="0" err="1"/>
            <a:t>dinheiro</a:t>
          </a:r>
          <a:r>
            <a:rPr lang="en-US" sz="1800" kern="1200" dirty="0"/>
            <a:t> extra.</a:t>
          </a:r>
        </a:p>
      </dsp:txBody>
      <dsp:txXfrm>
        <a:off x="215" y="1782371"/>
        <a:ext cx="2602027" cy="1873460"/>
      </dsp:txXfrm>
    </dsp:sp>
    <dsp:sp modelId="{3723AC3A-35C3-1E4A-AC56-55F2C4D48657}">
      <dsp:nvSpPr>
        <dsp:cNvPr id="0" name=""/>
        <dsp:cNvSpPr/>
      </dsp:nvSpPr>
      <dsp:spPr>
        <a:xfrm>
          <a:off x="21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533397"/>
        <a:ext cx="2602027" cy="1248973"/>
      </dsp:txXfrm>
    </dsp:sp>
    <dsp:sp modelId="{CF0400EC-6861-2A48-942E-7F16FE706555}">
      <dsp:nvSpPr>
        <dsp:cNvPr id="0" name=""/>
        <dsp:cNvSpPr/>
      </dsp:nvSpPr>
      <dsp:spPr>
        <a:xfrm>
          <a:off x="2810405" y="533397"/>
          <a:ext cx="2602027" cy="3122433"/>
        </a:xfrm>
        <a:prstGeom prst="rect">
          <a:avLst/>
        </a:prstGeom>
        <a:solidFill>
          <a:schemeClr val="accent5">
            <a:hueOff val="503521"/>
            <a:satOff val="288"/>
            <a:lumOff val="850"/>
            <a:alphaOff val="0"/>
          </a:schemeClr>
        </a:solidFill>
        <a:ln w="12700" cap="flat" cmpd="sng" algn="ctr">
          <a:solidFill>
            <a:schemeClr val="accent5">
              <a:hueOff val="503521"/>
              <a:satOff val="288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Pessoas</a:t>
          </a:r>
          <a:r>
            <a:rPr lang="en-US" sz="1800" kern="1200" dirty="0"/>
            <a:t> com </a:t>
          </a:r>
          <a:r>
            <a:rPr lang="en-US" sz="1800" kern="1200" dirty="0" err="1"/>
            <a:t>necessidades</a:t>
          </a:r>
          <a:r>
            <a:rPr lang="en-US" sz="1800" kern="1200" dirty="0"/>
            <a:t> </a:t>
          </a:r>
          <a:r>
            <a:rPr lang="en-US" sz="1800" kern="1200" dirty="0" err="1"/>
            <a:t>especiais</a:t>
          </a:r>
          <a:r>
            <a:rPr lang="en-US" sz="1800" kern="1200" dirty="0"/>
            <a:t>(</a:t>
          </a:r>
          <a:r>
            <a:rPr lang="en-US" sz="1800" kern="1200" dirty="0" err="1"/>
            <a:t>Autistas</a:t>
          </a:r>
          <a:r>
            <a:rPr lang="en-US" sz="1800" kern="1200" dirty="0"/>
            <a:t>, </a:t>
          </a:r>
          <a:r>
            <a:rPr lang="en-US" sz="1800" kern="1200" dirty="0" err="1"/>
            <a:t>mobilidade</a:t>
          </a:r>
          <a:r>
            <a:rPr lang="en-US" sz="1800" kern="1200" dirty="0"/>
            <a:t> </a:t>
          </a:r>
          <a:r>
            <a:rPr lang="en-US" sz="1800" kern="1200" dirty="0" err="1"/>
            <a:t>reduzida</a:t>
          </a:r>
          <a:r>
            <a:rPr lang="en-US" sz="1800" kern="1200" dirty="0"/>
            <a:t>, </a:t>
          </a:r>
          <a:r>
            <a:rPr lang="en-US" sz="1800" kern="1200" dirty="0" err="1"/>
            <a:t>incapacidade</a:t>
          </a:r>
          <a:r>
            <a:rPr lang="en-US" sz="1800" kern="1200" dirty="0"/>
            <a:t>).</a:t>
          </a:r>
        </a:p>
      </dsp:txBody>
      <dsp:txXfrm>
        <a:off x="2810405" y="1782371"/>
        <a:ext cx="2602027" cy="1873460"/>
      </dsp:txXfrm>
    </dsp:sp>
    <dsp:sp modelId="{EAF9F375-1D53-A845-9EED-604A2EDD9AD4}">
      <dsp:nvSpPr>
        <dsp:cNvPr id="0" name=""/>
        <dsp:cNvSpPr/>
      </dsp:nvSpPr>
      <dsp:spPr>
        <a:xfrm>
          <a:off x="281040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10405" y="533397"/>
        <a:ext cx="2602027" cy="1248973"/>
      </dsp:txXfrm>
    </dsp:sp>
    <dsp:sp modelId="{083BB822-B3B9-DB47-B375-01D09337A80C}">
      <dsp:nvSpPr>
        <dsp:cNvPr id="0" name=""/>
        <dsp:cNvSpPr/>
      </dsp:nvSpPr>
      <dsp:spPr>
        <a:xfrm>
          <a:off x="5620595" y="533397"/>
          <a:ext cx="2602027" cy="3122433"/>
        </a:xfrm>
        <a:prstGeom prst="rect">
          <a:avLst/>
        </a:prstGeom>
        <a:solidFill>
          <a:schemeClr val="accent5">
            <a:hueOff val="1007041"/>
            <a:satOff val="577"/>
            <a:lumOff val="1699"/>
            <a:alphaOff val="0"/>
          </a:schemeClr>
        </a:solidFill>
        <a:ln w="12700" cap="flat" cmpd="sng" algn="ctr">
          <a:solidFill>
            <a:schemeClr val="accent5">
              <a:hueOff val="1007041"/>
              <a:satOff val="577"/>
              <a:lumOff val="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Animais</a:t>
          </a:r>
          <a:r>
            <a:rPr lang="en-US" sz="1800" kern="1200" dirty="0"/>
            <a:t> que </a:t>
          </a:r>
          <a:r>
            <a:rPr lang="en-US" sz="1800" kern="1200" dirty="0" err="1"/>
            <a:t>precisem</a:t>
          </a:r>
          <a:r>
            <a:rPr lang="en-US" sz="1800" kern="1200" dirty="0"/>
            <a:t> de </a:t>
          </a:r>
          <a:r>
            <a:rPr lang="en-US" sz="1800" kern="1200" dirty="0" err="1"/>
            <a:t>cuidados</a:t>
          </a:r>
          <a:r>
            <a:rPr lang="en-US" sz="1800" kern="1200" dirty="0"/>
            <a:t> (</a:t>
          </a:r>
          <a:r>
            <a:rPr lang="en-US" sz="1800" kern="1200" dirty="0" err="1"/>
            <a:t>longo</a:t>
          </a:r>
          <a:r>
            <a:rPr lang="en-US" sz="1800" kern="1200" dirty="0"/>
            <a:t> </a:t>
          </a:r>
          <a:r>
            <a:rPr lang="en-US" sz="1800" kern="1200" dirty="0" err="1"/>
            <a:t>ou</a:t>
          </a:r>
          <a:r>
            <a:rPr lang="en-US" sz="1800" kern="1200" dirty="0"/>
            <a:t> </a:t>
          </a:r>
          <a:r>
            <a:rPr lang="en-US" sz="1800" kern="1200" dirty="0" err="1"/>
            <a:t>curto</a:t>
          </a:r>
          <a:r>
            <a:rPr lang="en-US" sz="1800" kern="1200" dirty="0"/>
            <a:t> </a:t>
          </a:r>
          <a:r>
            <a:rPr lang="en-US" sz="1800" kern="1200" dirty="0" err="1"/>
            <a:t>prazo</a:t>
          </a:r>
          <a:r>
            <a:rPr lang="en-US" sz="1800" kern="1200" dirty="0"/>
            <a:t>).</a:t>
          </a:r>
        </a:p>
      </dsp:txBody>
      <dsp:txXfrm>
        <a:off x="5620595" y="1782371"/>
        <a:ext cx="2602027" cy="1873460"/>
      </dsp:txXfrm>
    </dsp:sp>
    <dsp:sp modelId="{3EBA35AC-967C-D14A-B9E1-8D5ABEEEDE9C}">
      <dsp:nvSpPr>
        <dsp:cNvPr id="0" name=""/>
        <dsp:cNvSpPr/>
      </dsp:nvSpPr>
      <dsp:spPr>
        <a:xfrm>
          <a:off x="562059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20595" y="533397"/>
        <a:ext cx="2602027" cy="1248973"/>
      </dsp:txXfrm>
    </dsp:sp>
    <dsp:sp modelId="{A93089EE-71A8-0046-8019-01641B6E75C8}">
      <dsp:nvSpPr>
        <dsp:cNvPr id="0" name=""/>
        <dsp:cNvSpPr/>
      </dsp:nvSpPr>
      <dsp:spPr>
        <a:xfrm>
          <a:off x="8430785" y="533397"/>
          <a:ext cx="2602027" cy="3122433"/>
        </a:xfrm>
        <a:prstGeom prst="rect">
          <a:avLst/>
        </a:prstGeom>
        <a:solidFill>
          <a:schemeClr val="accent5">
            <a:hueOff val="1510562"/>
            <a:satOff val="865"/>
            <a:lumOff val="2549"/>
            <a:alphaOff val="0"/>
          </a:schemeClr>
        </a:solidFill>
        <a:ln w="12700" cap="flat" cmpd="sng" algn="ctr">
          <a:solidFill>
            <a:schemeClr val="accent5">
              <a:hueOff val="1510562"/>
              <a:satOff val="865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Feito</a:t>
          </a:r>
          <a:r>
            <a:rPr lang="en-US" sz="1800" kern="1200" dirty="0"/>
            <a:t> para </a:t>
          </a:r>
          <a:r>
            <a:rPr lang="en-US" sz="1800" kern="1200" dirty="0" err="1"/>
            <a:t>todas</a:t>
          </a:r>
          <a:r>
            <a:rPr lang="en-US" sz="1800" kern="1200" dirty="0"/>
            <a:t> as </a:t>
          </a:r>
          <a:r>
            <a:rPr lang="en-US" sz="1800" kern="1200" dirty="0" err="1"/>
            <a:t>idades</a:t>
          </a:r>
          <a:r>
            <a:rPr lang="en-US" sz="1800" kern="1200" dirty="0"/>
            <a:t>.</a:t>
          </a:r>
        </a:p>
      </dsp:txBody>
      <dsp:txXfrm>
        <a:off x="8430785" y="1782371"/>
        <a:ext cx="2602027" cy="1873460"/>
      </dsp:txXfrm>
    </dsp:sp>
    <dsp:sp modelId="{CC597FF3-04CD-4445-A224-EE52E735B936}">
      <dsp:nvSpPr>
        <dsp:cNvPr id="0" name=""/>
        <dsp:cNvSpPr/>
      </dsp:nvSpPr>
      <dsp:spPr>
        <a:xfrm>
          <a:off x="843078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600" kern="1200"/>
            <a:t>04</a:t>
          </a:r>
        </a:p>
      </dsp:txBody>
      <dsp:txXfrm>
        <a:off x="8430785" y="533397"/>
        <a:ext cx="2602027" cy="1248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29C66-A001-8343-B07B-F096D8D6F117}">
      <dsp:nvSpPr>
        <dsp:cNvPr id="0" name=""/>
        <dsp:cNvSpPr/>
      </dsp:nvSpPr>
      <dsp:spPr>
        <a:xfrm>
          <a:off x="215" y="533397"/>
          <a:ext cx="2602027" cy="3122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Facilitar</a:t>
          </a:r>
          <a:r>
            <a:rPr lang="en-US" sz="1800" kern="1200" dirty="0"/>
            <a:t> a </a:t>
          </a:r>
          <a:r>
            <a:rPr lang="en-US" sz="1800" kern="1200" dirty="0" err="1"/>
            <a:t>vida</a:t>
          </a:r>
          <a:r>
            <a:rPr lang="en-US" sz="1800" kern="1200" dirty="0"/>
            <a:t> de </a:t>
          </a:r>
          <a:r>
            <a:rPr lang="en-US" sz="1800" kern="1200" dirty="0" err="1"/>
            <a:t>pessoas</a:t>
          </a:r>
          <a:r>
            <a:rPr lang="en-US" sz="1800" kern="1200" dirty="0"/>
            <a:t> que </a:t>
          </a:r>
          <a:r>
            <a:rPr lang="en-US" sz="1800" kern="1200" dirty="0" err="1"/>
            <a:t>precisem</a:t>
          </a:r>
          <a:r>
            <a:rPr lang="en-US" sz="1800" kern="1200" dirty="0"/>
            <a:t> de </a:t>
          </a:r>
          <a:r>
            <a:rPr lang="en-US" sz="1800" kern="1200" dirty="0" err="1"/>
            <a:t>auxílio</a:t>
          </a:r>
          <a:r>
            <a:rPr lang="en-US" sz="1800" kern="1200" dirty="0"/>
            <a:t> no </a:t>
          </a:r>
          <a:r>
            <a:rPr lang="en-US" sz="1800" kern="1200" dirty="0" err="1"/>
            <a:t>cuidado</a:t>
          </a:r>
          <a:r>
            <a:rPr lang="en-US" sz="1800" kern="1200" dirty="0"/>
            <a:t> dos </a:t>
          </a:r>
          <a:r>
            <a:rPr lang="en-US" sz="1800" kern="1200" dirty="0" err="1"/>
            <a:t>seus</a:t>
          </a:r>
          <a:r>
            <a:rPr lang="en-US" sz="1800" kern="1200" dirty="0"/>
            <a:t> </a:t>
          </a:r>
          <a:r>
            <a:rPr lang="en-US" sz="1800" kern="1200" dirty="0" err="1"/>
            <a:t>familiares</a:t>
          </a:r>
          <a:r>
            <a:rPr lang="en-US" sz="1800" kern="1200" dirty="0"/>
            <a:t>.</a:t>
          </a:r>
        </a:p>
      </dsp:txBody>
      <dsp:txXfrm>
        <a:off x="215" y="1782371"/>
        <a:ext cx="2602027" cy="1873460"/>
      </dsp:txXfrm>
    </dsp:sp>
    <dsp:sp modelId="{AA0C3107-882D-0541-94E4-F3B4F1F976FC}">
      <dsp:nvSpPr>
        <dsp:cNvPr id="0" name=""/>
        <dsp:cNvSpPr/>
      </dsp:nvSpPr>
      <dsp:spPr>
        <a:xfrm>
          <a:off x="21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533397"/>
        <a:ext cx="2602027" cy="1248973"/>
      </dsp:txXfrm>
    </dsp:sp>
    <dsp:sp modelId="{794EC255-18DE-6341-856A-14DB912D0C4B}">
      <dsp:nvSpPr>
        <dsp:cNvPr id="0" name=""/>
        <dsp:cNvSpPr/>
      </dsp:nvSpPr>
      <dsp:spPr>
        <a:xfrm>
          <a:off x="2810405" y="533397"/>
          <a:ext cx="2602027" cy="3122433"/>
        </a:xfrm>
        <a:prstGeom prst="rect">
          <a:avLst/>
        </a:prstGeom>
        <a:solidFill>
          <a:schemeClr val="accent5">
            <a:hueOff val="503521"/>
            <a:satOff val="288"/>
            <a:lumOff val="850"/>
            <a:alphaOff val="0"/>
          </a:schemeClr>
        </a:solidFill>
        <a:ln w="12700" cap="flat" cmpd="sng" algn="ctr">
          <a:solidFill>
            <a:schemeClr val="accent5">
              <a:hueOff val="503521"/>
              <a:satOff val="288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Inclusão social. </a:t>
          </a:r>
        </a:p>
      </dsp:txBody>
      <dsp:txXfrm>
        <a:off x="2810405" y="1782371"/>
        <a:ext cx="2602027" cy="1873460"/>
      </dsp:txXfrm>
    </dsp:sp>
    <dsp:sp modelId="{189FE841-4835-0142-9FEB-2B54BAD0E0A5}">
      <dsp:nvSpPr>
        <dsp:cNvPr id="0" name=""/>
        <dsp:cNvSpPr/>
      </dsp:nvSpPr>
      <dsp:spPr>
        <a:xfrm>
          <a:off x="281040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10405" y="533397"/>
        <a:ext cx="2602027" cy="1248973"/>
      </dsp:txXfrm>
    </dsp:sp>
    <dsp:sp modelId="{7B8FFFB4-7B60-784B-ACA5-18D2AE69B1BC}">
      <dsp:nvSpPr>
        <dsp:cNvPr id="0" name=""/>
        <dsp:cNvSpPr/>
      </dsp:nvSpPr>
      <dsp:spPr>
        <a:xfrm>
          <a:off x="5620595" y="533397"/>
          <a:ext cx="2602027" cy="3122433"/>
        </a:xfrm>
        <a:prstGeom prst="rect">
          <a:avLst/>
        </a:prstGeom>
        <a:solidFill>
          <a:schemeClr val="accent5">
            <a:hueOff val="1007041"/>
            <a:satOff val="577"/>
            <a:lumOff val="1699"/>
            <a:alphaOff val="0"/>
          </a:schemeClr>
        </a:solidFill>
        <a:ln w="12700" cap="flat" cmpd="sng" algn="ctr">
          <a:solidFill>
            <a:schemeClr val="accent5">
              <a:hueOff val="1007041"/>
              <a:satOff val="577"/>
              <a:lumOff val="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Ajudar quem precisa de um trabalho extra.</a:t>
          </a:r>
        </a:p>
      </dsp:txBody>
      <dsp:txXfrm>
        <a:off x="5620595" y="1782371"/>
        <a:ext cx="2602027" cy="1873460"/>
      </dsp:txXfrm>
    </dsp:sp>
    <dsp:sp modelId="{27FDB0E3-97F5-5846-95DF-EB1601135B3C}">
      <dsp:nvSpPr>
        <dsp:cNvPr id="0" name=""/>
        <dsp:cNvSpPr/>
      </dsp:nvSpPr>
      <dsp:spPr>
        <a:xfrm>
          <a:off x="562059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20595" y="533397"/>
        <a:ext cx="2602027" cy="1248973"/>
      </dsp:txXfrm>
    </dsp:sp>
    <dsp:sp modelId="{172F4904-7B5B-5D42-A0C9-27DB26E1F12D}">
      <dsp:nvSpPr>
        <dsp:cNvPr id="0" name=""/>
        <dsp:cNvSpPr/>
      </dsp:nvSpPr>
      <dsp:spPr>
        <a:xfrm>
          <a:off x="8430785" y="533397"/>
          <a:ext cx="2602027" cy="3122433"/>
        </a:xfrm>
        <a:prstGeom prst="rect">
          <a:avLst/>
        </a:prstGeom>
        <a:solidFill>
          <a:schemeClr val="accent5">
            <a:hueOff val="1510562"/>
            <a:satOff val="865"/>
            <a:lumOff val="2549"/>
            <a:alphaOff val="0"/>
          </a:schemeClr>
        </a:solidFill>
        <a:ln w="12700" cap="flat" cmpd="sng" algn="ctr">
          <a:solidFill>
            <a:schemeClr val="accent5">
              <a:hueOff val="1510562"/>
              <a:satOff val="865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0" rIns="2570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Expandir</a:t>
          </a:r>
          <a:r>
            <a:rPr lang="en-US" sz="1800" kern="1200" dirty="0"/>
            <a:t> a </a:t>
          </a:r>
          <a:r>
            <a:rPr lang="en-US" sz="1800" kern="1200" dirty="0" err="1"/>
            <a:t>utilização</a:t>
          </a:r>
          <a:r>
            <a:rPr lang="en-US" sz="1800" kern="1200" dirty="0"/>
            <a:t> da app </a:t>
          </a:r>
          <a:r>
            <a:rPr lang="en-US" sz="1800" kern="1200" dirty="0" err="1"/>
            <a:t>em</a:t>
          </a:r>
          <a:r>
            <a:rPr lang="en-US" sz="1800" kern="1200" dirty="0"/>
            <a:t> </a:t>
          </a:r>
          <a:r>
            <a:rPr lang="en-US" sz="1800" kern="1200" dirty="0" err="1"/>
            <a:t>qualquer</a:t>
          </a:r>
          <a:r>
            <a:rPr lang="en-US" sz="1800" kern="1200" dirty="0"/>
            <a:t> </a:t>
          </a:r>
          <a:r>
            <a:rPr lang="en-US" sz="1800" kern="1200" dirty="0" err="1"/>
            <a:t>parte</a:t>
          </a:r>
          <a:r>
            <a:rPr lang="en-US" sz="1800" kern="1200" dirty="0"/>
            <a:t> do </a:t>
          </a:r>
          <a:r>
            <a:rPr lang="en-US" sz="1800" kern="1200" dirty="0" err="1"/>
            <a:t>mundo</a:t>
          </a:r>
          <a:r>
            <a:rPr lang="en-US" sz="1800" kern="1200" dirty="0"/>
            <a:t>.</a:t>
          </a:r>
        </a:p>
      </dsp:txBody>
      <dsp:txXfrm>
        <a:off x="8430785" y="1782371"/>
        <a:ext cx="2602027" cy="1873460"/>
      </dsp:txXfrm>
    </dsp:sp>
    <dsp:sp modelId="{EAEF1809-3F5D-844D-8BB8-AEB639BFBBBA}">
      <dsp:nvSpPr>
        <dsp:cNvPr id="0" name=""/>
        <dsp:cNvSpPr/>
      </dsp:nvSpPr>
      <dsp:spPr>
        <a:xfrm>
          <a:off x="8430785" y="533397"/>
          <a:ext cx="2602027" cy="12489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023" tIns="165100" rIns="2570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30785" y="533397"/>
        <a:ext cx="2602027" cy="124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D932-E293-7843-9750-2CEF35B6C712}" type="datetimeFigureOut">
              <a:rPr lang="en-PT" smtClean="0"/>
              <a:t>28/11/2023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5FE6-0365-7B45-8AD5-BBDE2347B84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346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0B75-0F32-FC4A-8C5D-BF613620A79F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A91B-C7CF-F04E-8770-25DDDEFC1FAB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CBB2-CDC5-0341-9E51-4F96A3E53FF7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5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7EB7-9139-6946-8385-7E8513307789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9BE9-DB8E-6C43-BADF-A11CE85954B0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FF0-3A3E-EB40-8FD0-2D5BD673FAD6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1BEC-56B4-2546-A2F8-B01559A7350A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0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6C5B-57D1-8F44-9106-4506736FC4AE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DA72-090F-5E4C-A367-772FE6E58DAD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470-60A8-EB45-B21E-8A3F422040B5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208-6394-6A4A-ACFF-2B640C726A99}" type="datetime2">
              <a:rPr lang="en-US" smtClean="0"/>
              <a:t>Tuesday, November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CB622A08-C080-904A-894D-AA651B0580AA}" type="datetime2">
              <a:rPr lang="en-US" smtClean="0"/>
              <a:t>Tuesday, November 28,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04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F25D3-4ED5-E31F-9F7F-81FBB6D5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486" y="609914"/>
            <a:ext cx="5994715" cy="1646398"/>
          </a:xfrm>
        </p:spPr>
        <p:txBody>
          <a:bodyPr anchor="t">
            <a:normAutofit/>
          </a:bodyPr>
          <a:lstStyle/>
          <a:p>
            <a:pPr algn="l"/>
            <a:r>
              <a:rPr lang="en-PT" sz="5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SITTER</a:t>
            </a:r>
            <a:br>
              <a:rPr lang="en-PT" sz="5000" dirty="0"/>
            </a:br>
            <a:endParaRPr lang="en-PT" sz="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B4D0C-ADA5-C967-664C-370B65A71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0" r="38318"/>
          <a:stretch/>
        </p:blipFill>
        <p:spPr>
          <a:xfrm>
            <a:off x="8086167" y="-420"/>
            <a:ext cx="4099858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1DC41-2C8E-22A0-29F1-3BC2B599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3" y="1485586"/>
            <a:ext cx="4762500" cy="476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729D2A-DC9C-8B7E-070D-A14F6A844D07}"/>
              </a:ext>
            </a:extLst>
          </p:cNvPr>
          <p:cNvSpPr txBox="1"/>
          <p:nvPr/>
        </p:nvSpPr>
        <p:spPr>
          <a:xfrm>
            <a:off x="5025031" y="5988759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/>
                </a:solidFill>
              </a:rPr>
              <a:t>By: Edja da Silva – 20221605</a:t>
            </a:r>
          </a:p>
          <a:p>
            <a:r>
              <a:rPr lang="en-PT" dirty="0">
                <a:solidFill>
                  <a:schemeClr val="bg1"/>
                </a:solidFill>
              </a:rPr>
              <a:t>       Carla Ribeiro - 20220411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F5B2860-0C5E-246E-0FBA-A76B3A82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3" y="6409944"/>
            <a:ext cx="480801" cy="448056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593A7-D80E-CD6E-98D7-2FD13A99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PT" sz="3200" dirty="0">
                <a:solidFill>
                  <a:schemeClr val="bg1"/>
                </a:solidFill>
              </a:rPr>
              <a:t>Conceito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B40EAE9-52CF-DA34-6E56-43FC7CC19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181448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77D52-DE55-77A2-2346-60AB38BE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311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593A7-D80E-CD6E-98D7-2FD13A99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PT" sz="3200">
                <a:solidFill>
                  <a:schemeClr val="bg1"/>
                </a:solidFill>
              </a:rPr>
              <a:t>Objectivo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B40EAE9-52CF-DA34-6E56-43FC7CC19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1146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E64AE-2137-C79D-8E7D-04351476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56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E3B5-4A32-C738-BBE1-AFB9D7DE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Funcionamento</a:t>
            </a:r>
          </a:p>
        </p:txBody>
      </p:sp>
      <p:pic>
        <p:nvPicPr>
          <p:cNvPr id="39" name="Content Placeholder 38" descr="A screenshot of a phone&#10;&#10;Description automatically generated">
            <a:extLst>
              <a:ext uri="{FF2B5EF4-FFF2-40B4-BE49-F238E27FC236}">
                <a16:creationId xmlns:a16="http://schemas.microsoft.com/office/drawing/2014/main" id="{3B5B8132-A044-93B1-A4A5-57EC1129F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758" y="457200"/>
            <a:ext cx="6319208" cy="440764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A873F24-57C2-CE7F-2771-63D298EE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86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E3B5-4A32-C738-BBE1-AFB9D7DE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Funcionamento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9F900156-94A4-744D-1F25-4CD43114C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25" y="604088"/>
            <a:ext cx="11270875" cy="411387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A873F24-57C2-CE7F-2771-63D298EE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801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E3B5-4A32-C738-BBE1-AFB9D7DE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Funcionamento</a:t>
            </a:r>
          </a:p>
        </p:txBody>
      </p:sp>
      <p:pic>
        <p:nvPicPr>
          <p:cNvPr id="6" name="Content Placeholder 5" descr="A screen shot of a phone&#10;&#10;Description automatically generated">
            <a:extLst>
              <a:ext uri="{FF2B5EF4-FFF2-40B4-BE49-F238E27FC236}">
                <a16:creationId xmlns:a16="http://schemas.microsoft.com/office/drawing/2014/main" id="{74141FE7-27E0-5536-0ACB-B1F6934B5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01" y="457200"/>
            <a:ext cx="9428123" cy="440764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A873F24-57C2-CE7F-2771-63D298EE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485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E3B5-4A32-C738-BBE1-AFB9D7DE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Funcionamento</a:t>
            </a:r>
          </a:p>
        </p:txBody>
      </p:sp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D9D6A-CD6F-4487-BB70-FCE8AC480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25" y="759064"/>
            <a:ext cx="11270875" cy="380391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2D5DB4C-3CCA-BF5E-ECCF-20BE9D04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4970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A71D0DAB-6707-3C54-BF45-A8EDEAE7C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44" r="-1" b="2845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4A560-FDA4-8C86-6BC9-4FFC062F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4670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D6AA-FF96-9908-56A7-3288FEDD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Obrigada!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4B7ACE-5FED-72BD-FC20-B109537B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47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82564</TotalTime>
  <Words>118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GradientRiseVTI</vt:lpstr>
      <vt:lpstr>THE SITTER </vt:lpstr>
      <vt:lpstr>Conceito</vt:lpstr>
      <vt:lpstr>Objectivo</vt:lpstr>
      <vt:lpstr>Funcionamento</vt:lpstr>
      <vt:lpstr>Funcionamento</vt:lpstr>
      <vt:lpstr>Funcionamento</vt:lpstr>
      <vt:lpstr>Funcionamento</vt:lpstr>
      <vt:lpstr>PowerPoint Presentation</vt:lpstr>
      <vt:lpstr>Obrigada!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SITTER </dc:title>
  <dc:creator>Carla Preciosa</dc:creator>
  <cp:lastModifiedBy>Carla Preciosa</cp:lastModifiedBy>
  <cp:revision>4</cp:revision>
  <dcterms:created xsi:type="dcterms:W3CDTF">2023-09-30T14:38:41Z</dcterms:created>
  <dcterms:modified xsi:type="dcterms:W3CDTF">2023-11-28T17:24:59Z</dcterms:modified>
</cp:coreProperties>
</file>