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05EF8-5F96-4D45-896C-C9064FBEEE60}" type="datetimeFigureOut">
              <a:rPr lang="pt-PT" smtClean="0"/>
              <a:t>26/02/2018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40102-8B15-4F04-BD8C-813A5ACD00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2366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dirty="0" smtClean="0"/>
              <a:t>Clique para editar o estilo do subtítulo do Modelo Global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80DA-B091-4E1D-BFC6-3E7F9B304F15}" type="datetime8">
              <a:rPr lang="pt-PT" smtClean="0"/>
              <a:t>26/02/2018 12:15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A5D97-4A70-47E1-9AC9-6C0A63F08B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1313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B63C-8B0C-4FBB-BE38-310D5E9EC7EB}" type="datetime8">
              <a:rPr lang="pt-PT" smtClean="0"/>
              <a:t>26/02/2018 12:15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A5D97-4A70-47E1-9AC9-6C0A63F08B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7484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92D5-D3CB-4023-9840-26E35EB0DBC9}" type="datetime8">
              <a:rPr lang="pt-PT" smtClean="0"/>
              <a:t>26/02/2018 12:15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A5D97-4A70-47E1-9AC9-6C0A63F08B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2821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9638-6284-4935-8585-13F632AA6B21}" type="datetimeFigureOut">
              <a:rPr lang="pt-PT" smtClean="0"/>
              <a:t>26/02/2018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670F-93CD-4B4B-AE62-3CF3F2CC81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2147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9638-6284-4935-8585-13F632AA6B21}" type="datetimeFigureOut">
              <a:rPr lang="pt-PT" smtClean="0"/>
              <a:t>26/02/2018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670F-93CD-4B4B-AE62-3CF3F2CC81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7298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9638-6284-4935-8585-13F632AA6B21}" type="datetimeFigureOut">
              <a:rPr lang="pt-PT" smtClean="0"/>
              <a:t>26/02/2018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670F-93CD-4B4B-AE62-3CF3F2CC81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1702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9638-6284-4935-8585-13F632AA6B21}" type="datetimeFigureOut">
              <a:rPr lang="pt-PT" smtClean="0"/>
              <a:t>26/02/2018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670F-93CD-4B4B-AE62-3CF3F2CC81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7025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9638-6284-4935-8585-13F632AA6B21}" type="datetimeFigureOut">
              <a:rPr lang="pt-PT" smtClean="0"/>
              <a:t>26/02/2018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670F-93CD-4B4B-AE62-3CF3F2CC81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2131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9638-6284-4935-8585-13F632AA6B21}" type="datetimeFigureOut">
              <a:rPr lang="pt-PT" smtClean="0"/>
              <a:t>26/02/2018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670F-93CD-4B4B-AE62-3CF3F2CC81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7017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9638-6284-4935-8585-13F632AA6B21}" type="datetimeFigureOut">
              <a:rPr lang="pt-PT" smtClean="0"/>
              <a:t>26/02/2018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670F-93CD-4B4B-AE62-3CF3F2CC81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7859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9638-6284-4935-8585-13F632AA6B21}" type="datetimeFigureOut">
              <a:rPr lang="pt-PT" smtClean="0"/>
              <a:t>26/02/2018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670F-93CD-4B4B-AE62-3CF3F2CC81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257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9EFE-8EF9-4071-9AE6-ED2F2C3FD1CC}" type="datetime8">
              <a:rPr lang="pt-PT" smtClean="0"/>
              <a:t>26/02/2018 12:15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A5D97-4A70-47E1-9AC9-6C0A63F08B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5284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9638-6284-4935-8585-13F632AA6B21}" type="datetimeFigureOut">
              <a:rPr lang="pt-PT" smtClean="0"/>
              <a:t>26/02/2018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670F-93CD-4B4B-AE62-3CF3F2CC81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60603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9638-6284-4935-8585-13F632AA6B21}" type="datetimeFigureOut">
              <a:rPr lang="pt-PT" smtClean="0"/>
              <a:t>26/02/2018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670F-93CD-4B4B-AE62-3CF3F2CC81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86234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9638-6284-4935-8585-13F632AA6B21}" type="datetimeFigureOut">
              <a:rPr lang="pt-PT" smtClean="0"/>
              <a:t>26/02/2018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670F-93CD-4B4B-AE62-3CF3F2CC81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123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6CB2-5AC7-4BF4-A33C-503A08A02093}" type="datetime8">
              <a:rPr lang="pt-PT" smtClean="0"/>
              <a:t>26/02/2018 12:15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A5D97-4A70-47E1-9AC9-6C0A63F08B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6544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181600" cy="4351338"/>
          </a:xfrm>
        </p:spPr>
        <p:txBody>
          <a:bodyPr/>
          <a:lstStyle/>
          <a:p>
            <a:pPr lvl="0"/>
            <a:r>
              <a:rPr lang="pt-PT" dirty="0" smtClean="0"/>
              <a:t>Editar os estilos de texto do Modelo Global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181600" cy="4351338"/>
          </a:xfrm>
        </p:spPr>
        <p:txBody>
          <a:bodyPr/>
          <a:lstStyle/>
          <a:p>
            <a:pPr lvl="0"/>
            <a:r>
              <a:rPr lang="pt-PT" dirty="0" smtClean="0"/>
              <a:t>Editar os estilos de texto do Modelo Global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E8E4D-62D3-4152-8061-6AEED575EBFB}" type="datetime8">
              <a:rPr lang="pt-PT" smtClean="0"/>
              <a:t>26/02/2018 12:15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A5D97-4A70-47E1-9AC9-6C0A63F08B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9998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E3E5-DC62-4185-89EB-BC6569F010FD}" type="datetime8">
              <a:rPr lang="pt-PT" smtClean="0"/>
              <a:t>26/02/2018 12:15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A5D97-4A70-47E1-9AC9-6C0A63F08B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6926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4550-FA30-46DE-BCAA-9DCEFC2F84AF}" type="datetime8">
              <a:rPr lang="pt-PT" smtClean="0"/>
              <a:t>26/02/2018 12:15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A5D97-4A70-47E1-9AC9-6C0A63F08B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385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9FD3-96F2-4263-8C67-51022B9C3266}" type="datetime8">
              <a:rPr lang="pt-PT" smtClean="0"/>
              <a:t>26/02/2018 12:15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A5D97-4A70-47E1-9AC9-6C0A63F08B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7667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9FD7-FEE9-4F75-A1B2-7A8638A0B04F}" type="datetime8">
              <a:rPr lang="pt-PT" smtClean="0"/>
              <a:t>26/02/2018 12:15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A5D97-4A70-47E1-9AC9-6C0A63F08B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7315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1A84-742E-4A88-B326-B82B8B5677A3}" type="datetime8">
              <a:rPr lang="pt-PT" smtClean="0"/>
              <a:t>26/02/2018 12:15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A5D97-4A70-47E1-9AC9-6C0A63F08B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5745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 smtClean="0"/>
              <a:t>Editar os estilos de texto do Modelo Global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96570-D2EC-4996-AC54-99CDBF9F28C6}" type="datetime8">
              <a:rPr lang="pt-PT" smtClean="0"/>
              <a:t>26/02/2018 12:15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A5D97-4A70-47E1-9AC9-6C0A63F08B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150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39638-6284-4935-8585-13F632AA6B21}" type="datetimeFigureOut">
              <a:rPr lang="pt-PT" smtClean="0"/>
              <a:t>26/02/2018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9670F-93CD-4B4B-AE62-3CF3F2CC81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1786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efp.pt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901338"/>
            <a:ext cx="9144000" cy="1254034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pt-PT" b="1" dirty="0" smtClean="0">
                <a:ln/>
                <a:solidFill>
                  <a:schemeClr val="accent6">
                    <a:lumMod val="50000"/>
                  </a:schemeClr>
                </a:solidFill>
              </a:rPr>
              <a:t>Centro de Emprego</a:t>
            </a:r>
            <a:endParaRPr lang="pt-PT" b="1" dirty="0">
              <a:ln/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98023" y="2442755"/>
            <a:ext cx="9144000" cy="640080"/>
          </a:xfrm>
        </p:spPr>
        <p:txBody>
          <a:bodyPr/>
          <a:lstStyle/>
          <a:p>
            <a:r>
              <a:rPr lang="pt-PT" dirty="0" smtClean="0"/>
              <a:t>Guarda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712" y="3082834"/>
            <a:ext cx="5878285" cy="306977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92670" y="385087"/>
            <a:ext cx="1393330" cy="92333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hlinkClick r:id="rId3"/>
              </a:rPr>
              <a:t>IEFP</a:t>
            </a:r>
            <a:endParaRPr lang="pt-PT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358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561110"/>
            <a:ext cx="9144000" cy="1101436"/>
          </a:xfrm>
        </p:spPr>
        <p:txBody>
          <a:bodyPr/>
          <a:lstStyle/>
          <a:p>
            <a:r>
              <a:rPr lang="pt-PT" dirty="0" smtClean="0"/>
              <a:t>Fim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934929"/>
            <a:ext cx="9144000" cy="2322871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4" name="Oval 3"/>
          <p:cNvSpPr/>
          <p:nvPr/>
        </p:nvSpPr>
        <p:spPr>
          <a:xfrm>
            <a:off x="7734897" y="3306060"/>
            <a:ext cx="2481943" cy="158060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8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Obrigada!</a:t>
            </a:r>
            <a:endParaRPr lang="pt-PT" sz="2800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Seta para a direita 4">
            <a:hlinkClick r:id="rId2" action="ppaction://hlinksldjump"/>
          </p:cNvPr>
          <p:cNvSpPr/>
          <p:nvPr/>
        </p:nvSpPr>
        <p:spPr>
          <a:xfrm>
            <a:off x="2392608" y="3601132"/>
            <a:ext cx="2913017" cy="1267097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423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PT" dirty="0"/>
          </a:p>
        </p:txBody>
      </p:sp>
      <p:sp>
        <p:nvSpPr>
          <p:cNvPr id="4" name="Retângulo arredondado 3"/>
          <p:cNvSpPr/>
          <p:nvPr/>
        </p:nvSpPr>
        <p:spPr>
          <a:xfrm>
            <a:off x="838200" y="1825625"/>
            <a:ext cx="6622869" cy="10319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b="1" dirty="0">
                <a:solidFill>
                  <a:schemeClr val="tx1"/>
                </a:solidFill>
              </a:rPr>
              <a:t>ÚLTIMAS OFERTAS DE FORMAÇÃO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C2FA-65E2-4446-B285-DD8798007706}" type="datetime8">
              <a:rPr lang="pt-PT" smtClean="0"/>
              <a:t>26/02/2018 12:15</a:t>
            </a:fld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A5D97-4A70-47E1-9AC9-6C0A63F08BF0}" type="slidenum">
              <a:rPr lang="pt-PT" smtClean="0"/>
              <a:t>2</a:t>
            </a:fld>
            <a:endParaRPr lang="pt-PT"/>
          </a:p>
        </p:txBody>
      </p:sp>
      <p:sp>
        <p:nvSpPr>
          <p:cNvPr id="7" name="Marcador de Posição do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3741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Cursos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hlinkClick r:id="rId2" action="ppaction://hlinksldjump"/>
              </a:rPr>
              <a:t>Técnicos de </a:t>
            </a:r>
            <a:r>
              <a:rPr lang="pt-PT" dirty="0" smtClean="0">
                <a:hlinkClick r:id="rId2" action="ppaction://hlinksldjump"/>
              </a:rPr>
              <a:t>Informática</a:t>
            </a:r>
            <a:endParaRPr lang="pt-PT" dirty="0" smtClean="0"/>
          </a:p>
          <a:p>
            <a:r>
              <a:rPr lang="pt-PT" dirty="0" smtClean="0">
                <a:hlinkClick r:id="rId3" action="ppaction://hlinksldjump"/>
              </a:rPr>
              <a:t>Operadores </a:t>
            </a:r>
            <a:r>
              <a:rPr lang="pt-PT" dirty="0">
                <a:hlinkClick r:id="rId3" action="ppaction://hlinksldjump"/>
              </a:rPr>
              <a:t>de Informática </a:t>
            </a:r>
            <a:endParaRPr lang="pt-PT" dirty="0"/>
          </a:p>
          <a:p>
            <a:r>
              <a:rPr lang="pt-PT" dirty="0" smtClean="0">
                <a:hlinkClick r:id="rId4" action="ppaction://hlinksldjump"/>
              </a:rPr>
              <a:t>Cabeleireiros</a:t>
            </a:r>
            <a:endParaRPr lang="pt-PT" dirty="0" smtClean="0"/>
          </a:p>
          <a:p>
            <a:r>
              <a:rPr lang="pt-PT" dirty="0" smtClean="0">
                <a:hlinkClick r:id="rId3" action="ppaction://hlinksldjump"/>
              </a:rPr>
              <a:t>Cursos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3622-E4D9-48AB-BB71-BEE6F081872C}" type="datetime8">
              <a:rPr lang="pt-PT" smtClean="0"/>
              <a:t>26/02/2018 12:15</a:t>
            </a:fld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A5D97-4A70-47E1-9AC9-6C0A63F08BF0}" type="slidenum">
              <a:rPr lang="pt-PT" smtClean="0"/>
              <a:t>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908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Técnicos de Informática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Técnicos de Informática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PT" sz="2000" dirty="0" smtClean="0"/>
              <a:t>Um</a:t>
            </a:r>
            <a:r>
              <a:rPr lang="pt-PT" sz="2000" dirty="0"/>
              <a:t> </a:t>
            </a:r>
            <a:r>
              <a:rPr lang="pt-PT" sz="2000" b="1" dirty="0"/>
              <a:t>técnico </a:t>
            </a:r>
            <a:r>
              <a:rPr lang="pt-PT" sz="2000" b="1" dirty="0" smtClean="0"/>
              <a:t>de informática</a:t>
            </a:r>
            <a:r>
              <a:rPr lang="pt-PT" sz="2000" dirty="0" smtClean="0"/>
              <a:t> </a:t>
            </a:r>
            <a:r>
              <a:rPr lang="pt-PT" sz="2000" dirty="0"/>
              <a:t>é o profissional que está apto a realizar configurações de </a:t>
            </a:r>
            <a:r>
              <a:rPr lang="pt-PT" sz="2000" dirty="0" smtClean="0"/>
              <a:t>sistemas informáticos, </a:t>
            </a:r>
            <a:r>
              <a:rPr lang="pt-PT" sz="2000" dirty="0"/>
              <a:t>a instalar equipamentos e a verificar as causas de falhas na programação de computadores. Esse profissional pode trabalhar em empresas do ramo ou prestar atendimento por conta </a:t>
            </a:r>
            <a:r>
              <a:rPr lang="pt-PT" sz="2000" dirty="0" smtClean="0"/>
              <a:t>própria.</a:t>
            </a:r>
            <a:endParaRPr lang="pt-PT" sz="200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BE02-3EA3-4602-8ACC-D75881A2C5D6}" type="datetime8">
              <a:rPr lang="pt-PT" smtClean="0"/>
              <a:t>26/02/2018 12:15</a:t>
            </a:fld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A5D97-4A70-47E1-9AC9-6C0A63F08BF0}" type="slidenum">
              <a:rPr lang="pt-PT" smtClean="0"/>
              <a:t>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208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Técnicos de Informática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pt-PT" sz="1700" dirty="0" smtClean="0"/>
          </a:p>
          <a:p>
            <a:pPr marL="0" indent="0" algn="just">
              <a:buNone/>
            </a:pPr>
            <a:r>
              <a:rPr lang="pt-PT" sz="2000" b="1" dirty="0" smtClean="0"/>
              <a:t>Algumas características</a:t>
            </a:r>
            <a:endParaRPr lang="pt-PT" sz="2000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pt-PT" sz="2000" dirty="0"/>
              <a:t>Dominar o sistema operacional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PT" sz="2000" dirty="0" smtClean="0"/>
              <a:t>Saber </a:t>
            </a:r>
            <a:r>
              <a:rPr lang="pt-PT" sz="2000" dirty="0"/>
              <a:t>como usar os principais softwares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PT" sz="2000" dirty="0" smtClean="0"/>
              <a:t>Ter </a:t>
            </a:r>
            <a:r>
              <a:rPr lang="pt-PT" sz="2000" dirty="0"/>
              <a:t>conhecimentos em montagem e manutenção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PT" sz="2000" dirty="0" smtClean="0"/>
              <a:t>Aprimorar </a:t>
            </a:r>
            <a:r>
              <a:rPr lang="pt-PT" sz="2000" dirty="0"/>
              <a:t>as soft </a:t>
            </a:r>
            <a:r>
              <a:rPr lang="pt-PT" sz="2000" dirty="0" err="1"/>
              <a:t>skills</a:t>
            </a:r>
            <a:endParaRPr lang="pt-PT" sz="20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pt-PT" sz="2000" dirty="0" smtClean="0"/>
              <a:t>Manter-se </a:t>
            </a:r>
            <a:r>
              <a:rPr lang="pt-PT" sz="2000" dirty="0"/>
              <a:t>constantemente atualizado</a:t>
            </a:r>
          </a:p>
          <a:p>
            <a:endParaRPr lang="pt-PT" dirty="0"/>
          </a:p>
        </p:txBody>
      </p:sp>
      <p:pic>
        <p:nvPicPr>
          <p:cNvPr id="5" name="Picture 2" descr="Resultado de imagem para tecnicos de informática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369" y="2495006"/>
            <a:ext cx="4310741" cy="193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hlinkClick r:id="rId3" action="ppaction://hlinksldjump"/>
          </p:cNvPr>
          <p:cNvSpPr/>
          <p:nvPr/>
        </p:nvSpPr>
        <p:spPr>
          <a:xfrm>
            <a:off x="9337567" y="4429511"/>
            <a:ext cx="136091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Cursos</a:t>
            </a:r>
            <a:endParaRPr lang="pt-PT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FB3E-0ECB-4BB9-8ADE-ABB7C3D72C11}" type="datetime8">
              <a:rPr lang="pt-PT" smtClean="0"/>
              <a:t>26/02/2018 12:15</a:t>
            </a:fld>
            <a:endParaRPr lang="pt-PT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A5D97-4A70-47E1-9AC9-6C0A63F08BF0}" type="slidenum">
              <a:rPr lang="pt-PT" smtClean="0"/>
              <a:t>5</a:t>
            </a:fld>
            <a:endParaRPr lang="pt-PT"/>
          </a:p>
        </p:txBody>
      </p:sp>
      <p:sp>
        <p:nvSpPr>
          <p:cNvPr id="9" name="Marcador de Posição do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94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Operadores de </a:t>
            </a:r>
            <a:r>
              <a:rPr lang="pt-PT" dirty="0" smtClean="0"/>
              <a:t>Informática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pt-PT" dirty="0"/>
              <a:t>O </a:t>
            </a:r>
            <a:r>
              <a:rPr lang="pt-PT" b="1" dirty="0"/>
              <a:t>Operador de Informática</a:t>
            </a:r>
            <a:r>
              <a:rPr lang="pt-PT" dirty="0"/>
              <a:t> é o profissional que, de forma autónoma e de acordo com as orientações técnicas, instala, configura e opera software de escritório, redes locais, internet e outras aplicações informáticas, bem como </a:t>
            </a:r>
            <a:r>
              <a:rPr lang="pt-PT" dirty="0" err="1"/>
              <a:t>efectua</a:t>
            </a:r>
            <a:r>
              <a:rPr lang="pt-PT" dirty="0"/>
              <a:t> a manutenção de microcomputadores, periféricos e redes locais. 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0D6EC-B0EA-4212-844A-09790ED0EEBB}" type="datetime8">
              <a:rPr lang="pt-PT" smtClean="0"/>
              <a:t>26/02/2018 12:15</a:t>
            </a:fld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A5D97-4A70-47E1-9AC9-6C0A63F08BF0}" type="slidenum">
              <a:rPr lang="pt-PT" smtClean="0"/>
              <a:t>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67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Operadores de Informática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623047" y="1596559"/>
            <a:ext cx="5181600" cy="4351338"/>
          </a:xfrm>
        </p:spPr>
        <p:txBody>
          <a:bodyPr/>
          <a:lstStyle/>
          <a:p>
            <a:r>
              <a:rPr lang="pt-PT" dirty="0" smtClean="0"/>
              <a:t>Continuação…</a:t>
            </a:r>
          </a:p>
          <a:p>
            <a:endParaRPr lang="pt-PT" dirty="0" smtClean="0"/>
          </a:p>
          <a:p>
            <a:pPr marL="0" indent="0" algn="just" fontAlgn="base">
              <a:buNone/>
            </a:pPr>
            <a:r>
              <a:rPr lang="pt-PT" b="1" dirty="0"/>
              <a:t>Qualidades </a:t>
            </a:r>
            <a:r>
              <a:rPr lang="pt-PT" b="1" dirty="0" smtClean="0"/>
              <a:t>pessoais:</a:t>
            </a:r>
            <a:endParaRPr lang="pt-PT" dirty="0"/>
          </a:p>
          <a:p>
            <a:pPr marL="0" indent="0" algn="just" fontAlgn="base">
              <a:buNone/>
            </a:pPr>
            <a:r>
              <a:rPr lang="pt-PT" dirty="0"/>
              <a:t>Saber trabalhar sob pressão e como parte de uma equipe. Deve possuir vontade de continuar aprendendo novas técnicas</a:t>
            </a:r>
          </a:p>
          <a:p>
            <a:endParaRPr lang="pt-PT" dirty="0"/>
          </a:p>
        </p:txBody>
      </p:sp>
      <p:pic>
        <p:nvPicPr>
          <p:cNvPr id="2050" name="Picture 2" descr="Resultado de imagem para operadores de informatica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280" y="2034540"/>
            <a:ext cx="4238897" cy="280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9326880" y="5264331"/>
            <a:ext cx="186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hlinkClick r:id="rId3" action="ppaction://hlinksldjump"/>
              </a:rPr>
              <a:t>Cursos</a:t>
            </a:r>
            <a:endParaRPr lang="pt-PT" dirty="0"/>
          </a:p>
        </p:txBody>
      </p:sp>
      <p:sp>
        <p:nvSpPr>
          <p:cNvPr id="11" name="Marcador de Posição d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FE5DC-A083-4600-AEB9-CABFD6C8DBA9}" type="datetime8">
              <a:rPr lang="pt-PT" smtClean="0"/>
              <a:t>26/02/2018 12:15</a:t>
            </a:fld>
            <a:endParaRPr lang="pt-PT"/>
          </a:p>
        </p:txBody>
      </p:sp>
      <p:sp>
        <p:nvSpPr>
          <p:cNvPr id="13" name="Marcador de Posição do Número do Diapositivo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A5D97-4A70-47E1-9AC9-6C0A63F08BF0}" type="slidenum">
              <a:rPr lang="pt-PT" smtClean="0"/>
              <a:t>7</a:t>
            </a:fld>
            <a:endParaRPr lang="pt-PT"/>
          </a:p>
        </p:txBody>
      </p:sp>
      <p:sp>
        <p:nvSpPr>
          <p:cNvPr id="14" name="Marcador de Posição do Rodapé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109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Cabeleireiros</a:t>
            </a:r>
            <a:endParaRPr lang="pt-PT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pt-PT" b="1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pt-PT" b="1" dirty="0" smtClean="0"/>
              <a:t>Cabeleireiro</a:t>
            </a:r>
            <a:r>
              <a:rPr lang="pt-PT" dirty="0" smtClean="0"/>
              <a:t>(a</a:t>
            </a:r>
            <a:r>
              <a:rPr lang="pt-PT" dirty="0"/>
              <a:t>) ou barbeiro(a) é uma categoria profissional que trabalha com o cabelo e a barba humanos, realizando diversas alterações aos mesmos, </a:t>
            </a:r>
            <a:r>
              <a:rPr lang="pt-PT" dirty="0" smtClean="0"/>
              <a:t>.como </a:t>
            </a:r>
            <a:r>
              <a:rPr lang="pt-PT" dirty="0"/>
              <a:t>corte ou coloração</a:t>
            </a:r>
            <a:endParaRPr lang="pt-PT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6EE6-9CBD-4954-A0E6-321D6497C6EA}" type="datetime8">
              <a:rPr lang="pt-PT" smtClean="0"/>
              <a:t>26/02/2018 12:15</a:t>
            </a:fld>
            <a:endParaRPr lang="pt-PT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A5D97-4A70-47E1-9AC9-6C0A63F08BF0}" type="slidenum">
              <a:rPr lang="pt-PT" smtClean="0"/>
              <a:t>8</a:t>
            </a:fld>
            <a:endParaRPr lang="pt-PT"/>
          </a:p>
        </p:txBody>
      </p:sp>
      <p:sp>
        <p:nvSpPr>
          <p:cNvPr id="9" name="Marcador de Posição do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219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Cabeleireiros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Continuação</a:t>
            </a:r>
            <a:r>
              <a:rPr lang="pt-PT" dirty="0" smtClean="0"/>
              <a:t>…</a:t>
            </a:r>
          </a:p>
          <a:p>
            <a:pPr marL="0" indent="0">
              <a:buNone/>
            </a:pPr>
            <a:r>
              <a:rPr lang="pt-PT" dirty="0" smtClean="0"/>
              <a:t>Algumas características: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PT" sz="2000" dirty="0"/>
              <a:t>Para tornar-se um bom cabeleireiro, é necessário ter bastante interesse por estética e estar sempre ligado às novas tendências de cortes, tinturas e cremes para compreender o gosto do cliente e sugerir novas </a:t>
            </a:r>
            <a:r>
              <a:rPr lang="pt-PT" sz="2000" dirty="0" smtClean="0"/>
              <a:t>ideias.</a:t>
            </a:r>
            <a:r>
              <a:rPr lang="pt-PT" sz="2000" dirty="0"/>
              <a:t> </a:t>
            </a:r>
            <a:endParaRPr lang="pt-PT" dirty="0"/>
          </a:p>
        </p:txBody>
      </p:sp>
      <p:pic>
        <p:nvPicPr>
          <p:cNvPr id="4098" name="Picture 2" descr="Resultado de imagem para Cabeleireiro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647" y="1991881"/>
            <a:ext cx="4851484" cy="303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9326880" y="5264331"/>
            <a:ext cx="186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hlinkClick r:id="rId3" action="ppaction://hlinksldjump"/>
              </a:rPr>
              <a:t>Cursos</a:t>
            </a:r>
            <a:endParaRPr lang="pt-PT" dirty="0"/>
          </a:p>
        </p:txBody>
      </p:sp>
      <p:sp>
        <p:nvSpPr>
          <p:cNvPr id="6" name="Marcador de Posição d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E1B2-491D-4F99-BB0D-5F27066E6A96}" type="datetime8">
              <a:rPr lang="pt-PT" smtClean="0"/>
              <a:t>26/02/2018 12:15</a:t>
            </a:fld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A5D97-4A70-47E1-9AC9-6C0A63F08BF0}" type="slidenum">
              <a:rPr lang="pt-PT" smtClean="0"/>
              <a:t>9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282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theme/theme1.xml><?xml version="1.0" encoding="utf-8"?>
<a:theme xmlns:a="http://schemas.openxmlformats.org/drawingml/2006/main" name="Tema do Office">
  <a:themeElements>
    <a:clrScheme name="Personalizado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843B"/>
      </a:hlink>
      <a:folHlink>
        <a:srgbClr val="00843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delo de apresentaçã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171</Words>
  <Application>Microsoft Office PowerPoint</Application>
  <PresentationFormat>Ecrã Panorâmico</PresentationFormat>
  <Paragraphs>63</Paragraphs>
  <Slides>10</Slides>
  <Notes>0</Notes>
  <HiddenSlides>1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Tema do Office</vt:lpstr>
      <vt:lpstr>Modelo de apresentação personalizado</vt:lpstr>
      <vt:lpstr>Centro de Emprego</vt:lpstr>
      <vt:lpstr>Apresentação do PowerPoint</vt:lpstr>
      <vt:lpstr>Cursos</vt:lpstr>
      <vt:lpstr>Técnicos de Informática</vt:lpstr>
      <vt:lpstr>Técnicos de Informática</vt:lpstr>
      <vt:lpstr>Operadores de Informática</vt:lpstr>
      <vt:lpstr>Operadores de Informática</vt:lpstr>
      <vt:lpstr>Cabeleireiros</vt:lpstr>
      <vt:lpstr>Cabeleireiros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Formandos</dc:creator>
  <cp:lastModifiedBy>Formandos</cp:lastModifiedBy>
  <cp:revision>25</cp:revision>
  <dcterms:created xsi:type="dcterms:W3CDTF">2018-02-26T09:33:06Z</dcterms:created>
  <dcterms:modified xsi:type="dcterms:W3CDTF">2018-02-26T12:48:06Z</dcterms:modified>
</cp:coreProperties>
</file>