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47C1-FE13-44CF-9F8F-84B1A7BDB848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2F3-E578-4C14-B148-A3E45C8E66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24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47C1-FE13-44CF-9F8F-84B1A7BDB848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2F3-E578-4C14-B148-A3E45C8E66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942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47C1-FE13-44CF-9F8F-84B1A7BDB848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2F3-E578-4C14-B148-A3E45C8E66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47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47C1-FE13-44CF-9F8F-84B1A7BDB848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2F3-E578-4C14-B148-A3E45C8E66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074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47C1-FE13-44CF-9F8F-84B1A7BDB848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2F3-E578-4C14-B148-A3E45C8E66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1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47C1-FE13-44CF-9F8F-84B1A7BDB848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2F3-E578-4C14-B148-A3E45C8E66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473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47C1-FE13-44CF-9F8F-84B1A7BDB848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2F3-E578-4C14-B148-A3E45C8E66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34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47C1-FE13-44CF-9F8F-84B1A7BDB848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2F3-E578-4C14-B148-A3E45C8E66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698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47C1-FE13-44CF-9F8F-84B1A7BDB848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2F3-E578-4C14-B148-A3E45C8E66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318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47C1-FE13-44CF-9F8F-84B1A7BDB848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2F3-E578-4C14-B148-A3E45C8E66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3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47C1-FE13-44CF-9F8F-84B1A7BDB848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2F3-E578-4C14-B148-A3E45C8E66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62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47C1-FE13-44CF-9F8F-84B1A7BDB848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12F3-E578-4C14-B148-A3E45C8E66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61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05345"/>
            <a:ext cx="9144000" cy="1745673"/>
          </a:xfrm>
        </p:spPr>
        <p:txBody>
          <a:bodyPr>
            <a:noAutofit/>
          </a:bodyPr>
          <a:lstStyle/>
          <a:p>
            <a:r>
              <a:rPr lang="pt-PT" sz="9900" b="1" dirty="0" smtClean="0">
                <a:latin typeface="Berlin Sans FB Demi" panose="020E0802020502020306" pitchFamily="34" charset="0"/>
              </a:rPr>
              <a:t>IEFP</a:t>
            </a:r>
            <a:endParaRPr lang="pt-PT" sz="9900" b="1" dirty="0"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4400" b="1" dirty="0" smtClean="0"/>
              <a:t>Guarda</a:t>
            </a:r>
            <a:endParaRPr lang="pt-PT" sz="4400" b="1" dirty="0"/>
          </a:p>
        </p:txBody>
      </p:sp>
    </p:spTree>
    <p:extLst>
      <p:ext uri="{BB962C8B-B14F-4D97-AF65-F5344CB8AC3E}">
        <p14:creationId xmlns:p14="http://schemas.microsoft.com/office/powerpoint/2010/main" val="25179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5707626"/>
            <a:ext cx="5035498" cy="940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i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Fundo Diferente</a:t>
            </a:r>
            <a:endParaRPr lang="pt-PT" sz="5400" b="1" i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529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0219"/>
            <a:ext cx="10515600" cy="1410470"/>
          </a:xfrm>
          <a:gradFill>
            <a:gsLst>
              <a:gs pos="100000">
                <a:srgbClr val="B8B8B8"/>
              </a:gs>
              <a:gs pos="0">
                <a:srgbClr val="6F6F6F"/>
              </a:gs>
              <a:gs pos="7000">
                <a:srgbClr val="232323"/>
              </a:gs>
              <a:gs pos="100000">
                <a:schemeClr val="bg1"/>
              </a:gs>
              <a:gs pos="0">
                <a:schemeClr val="bg1"/>
              </a:gs>
              <a:gs pos="0">
                <a:schemeClr val="tx1"/>
              </a:gs>
              <a:gs pos="74000">
                <a:schemeClr val="bg1"/>
              </a:gs>
              <a:gs pos="41000">
                <a:schemeClr val="bg1"/>
              </a:gs>
            </a:gsLst>
            <a:lin ang="16200000" scaled="1"/>
          </a:gradFill>
        </p:spPr>
        <p:txBody>
          <a:bodyPr>
            <a:normAutofit/>
          </a:bodyPr>
          <a:lstStyle/>
          <a:p>
            <a:r>
              <a:rPr lang="pt-PT" sz="2800" b="1" dirty="0" smtClean="0">
                <a:latin typeface="Algerian" panose="04020705040A02060702" pitchFamily="82" charset="0"/>
              </a:rPr>
              <a:t>Por que viver em preto e branco num mundo colorido</a:t>
            </a:r>
            <a:endParaRPr lang="pt-PT" sz="2800" b="1" dirty="0">
              <a:latin typeface="Algerian" panose="04020705040A02060702" pitchFamily="82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tx1"/>
              </a:gs>
              <a:gs pos="1000">
                <a:schemeClr val="tx1"/>
              </a:gs>
              <a:gs pos="100000">
                <a:schemeClr val="bg1"/>
              </a:gs>
            </a:gsLst>
            <a:lin ang="16200000" scaled="1"/>
          </a:gradFill>
        </p:spPr>
        <p:txBody>
          <a:bodyPr/>
          <a:lstStyle/>
          <a:p>
            <a:pPr marL="0" indent="0">
              <a:buNone/>
            </a:pPr>
            <a:endParaRPr lang="pt-PT" dirty="0"/>
          </a:p>
        </p:txBody>
      </p:sp>
      <p:pic>
        <p:nvPicPr>
          <p:cNvPr id="10" name="Picture 2" descr="Resultado de imagem para mu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97" y="1902779"/>
            <a:ext cx="4753805" cy="419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Bernard MT Condensed" panose="02050806060905020404" pitchFamily="18" charset="0"/>
              </a:rPr>
              <a:t>O mar é tão Lindo</a:t>
            </a:r>
            <a:endParaRPr lang="pt-PT" b="1" dirty="0">
              <a:latin typeface="Bernard MT Condensed" panose="020508060609050204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 smtClean="0"/>
              <a:t>O verão é fantástico para desfrutar das praias de Portugal, principalmente no Algarve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004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smtClean="0">
                <a:latin typeface="Bernard MT Condensed" panose="02050806060905020404" pitchFamily="18" charset="0"/>
              </a:rPr>
              <a:t>Onde existe preservação da natureza, existe futuro</a:t>
            </a:r>
            <a:endParaRPr lang="pt-PT" sz="4000" b="1" dirty="0">
              <a:latin typeface="Bernard MT Condensed" panose="02050806060905020404" pitchFamily="18" charset="0"/>
            </a:endParaRPr>
          </a:p>
        </p:txBody>
      </p:sp>
      <p:sp>
        <p:nvSpPr>
          <p:cNvPr id="4" name="Nota de aviso em forma de nuvem 3"/>
          <p:cNvSpPr/>
          <p:nvPr/>
        </p:nvSpPr>
        <p:spPr>
          <a:xfrm>
            <a:off x="3613355" y="1690689"/>
            <a:ext cx="7740445" cy="4164422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3600" b="1" dirty="0" smtClean="0">
                <a:solidFill>
                  <a:schemeClr val="accent6">
                    <a:lumMod val="50000"/>
                  </a:schemeClr>
                </a:solidFill>
              </a:rPr>
              <a:t>A natureza depende de nós! </a:t>
            </a:r>
            <a:endParaRPr lang="pt-PT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48</Words>
  <Application>Microsoft Office PowerPoint</Application>
  <PresentationFormat>Ecrã Panorâmico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Algerian</vt:lpstr>
      <vt:lpstr>Arial</vt:lpstr>
      <vt:lpstr>Berlin Sans FB Demi</vt:lpstr>
      <vt:lpstr>Bernard MT Condensed</vt:lpstr>
      <vt:lpstr>Calibri</vt:lpstr>
      <vt:lpstr>Calibri Light</vt:lpstr>
      <vt:lpstr>Tema do Office</vt:lpstr>
      <vt:lpstr>IEFP</vt:lpstr>
      <vt:lpstr>Apresentação do PowerPoint</vt:lpstr>
      <vt:lpstr>Por que viver em preto e branco num mundo colorido</vt:lpstr>
      <vt:lpstr>O mar é tão Lindo</vt:lpstr>
      <vt:lpstr>Onde existe preservação da natureza, existe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IEFP</dc:title>
  <dc:creator>Formandos</dc:creator>
  <cp:lastModifiedBy>Formandos</cp:lastModifiedBy>
  <cp:revision>14</cp:revision>
  <dcterms:created xsi:type="dcterms:W3CDTF">2018-03-06T09:31:35Z</dcterms:created>
  <dcterms:modified xsi:type="dcterms:W3CDTF">2018-03-06T11:30:39Z</dcterms:modified>
</cp:coreProperties>
</file>