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65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90464-0C82-49F5-8B87-E9735919D4A1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04BA-5FDF-4964-B305-F8E8A74AF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04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3488-E64F-427B-BC93-0F8FC38A676C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52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0E7-959F-4D56-8CBE-DA8A77FB5477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88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0C46-E280-4AC7-9FE8-15F121148485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47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8C98-D2C1-480E-A143-0730274B7123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04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CBA-C0FB-4D67-B04D-7DD5B51D44F2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77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D373-82FF-4168-8145-0C1CEDBF8C4C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285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6A45-CC5F-4D4E-BFD6-580D95C02C84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26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6304-1D54-487C-92FB-2D6D989460FF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7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71B-285B-4D85-A0FF-C1D1B1907E9D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93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899C-AF5B-4E92-AA28-3035DC3FC5F8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25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527C-A0EF-4E1B-B0C4-65D9B1FAB1CB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5425-72DE-40E8-8CA8-BF81DB55DED3}" type="datetime1">
              <a:rPr lang="pt-PT" smtClean="0"/>
              <a:t>28/02/2018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9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AF8-6E1F-416B-BA6F-CD809197E847}" type="datetime1">
              <a:rPr lang="pt-PT" smtClean="0"/>
              <a:t>28/02/2018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3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FCC9-E65F-4FCD-87DB-5D5B1B3E6556}" type="datetime1">
              <a:rPr lang="pt-PT" smtClean="0"/>
              <a:t>28/02/2018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46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1A76-1D89-4FA8-B107-00A2FC2A0C2B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AE72-BFB1-4F6F-B1C6-65CAB4570EF7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0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9FF-5DA4-49E9-BA8F-79CB38D3F7E6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0A2D2A-6B2C-4513-8AE2-85E4E44B9A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4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10343" y="287383"/>
            <a:ext cx="9901645" cy="1306286"/>
          </a:xfrm>
        </p:spPr>
        <p:txBody>
          <a:bodyPr>
            <a:normAutofit/>
          </a:bodyPr>
          <a:lstStyle/>
          <a:p>
            <a:pPr algn="ctr"/>
            <a:r>
              <a:rPr lang="pt-PT" sz="4800" dirty="0" smtClean="0"/>
              <a:t>Apresentação Pessoal</a:t>
            </a:r>
            <a:endParaRPr lang="pt-PT" sz="4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7354390" y="4769314"/>
            <a:ext cx="3984170" cy="1188719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chemeClr val="tx1"/>
                </a:solidFill>
              </a:rPr>
              <a:t>Carla Figueiredo</a:t>
            </a:r>
            <a:endParaRPr lang="pt-PT" sz="3600" dirty="0">
              <a:solidFill>
                <a:schemeClr val="tx1"/>
              </a:solidFill>
            </a:endParaRPr>
          </a:p>
        </p:txBody>
      </p:sp>
      <p:pic>
        <p:nvPicPr>
          <p:cNvPr id="9" name="Picture 4" descr="Foto de Carla Figueired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9" y="2122468"/>
            <a:ext cx="5316583" cy="38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Ultima Viajem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592924" y="1672046"/>
            <a:ext cx="8911687" cy="4239176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Açores</a:t>
            </a:r>
            <a:endParaRPr lang="pt-PT" sz="3200" b="1" dirty="0"/>
          </a:p>
        </p:txBody>
      </p:sp>
      <p:pic>
        <p:nvPicPr>
          <p:cNvPr id="6146" name="Picture 2" descr="Foto de Carla Figueired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60" y="2848934"/>
            <a:ext cx="3286317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to de Carla Figueired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947" y="2444931"/>
            <a:ext cx="4926521" cy="369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3D670-54AB-4F52-A2D2-CC09FAC1F2A0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76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100000">
                        <a14:foregroundMark x1="58594" y1="35417" x2="59766" y2="43611"/>
                        <a14:foregroundMark x1="76953" y1="60972" x2="72969" y2="49722"/>
                        <a14:backgroundMark x1="26797" y1="16806" x2="26250" y2="27639"/>
                        <a14:backgroundMark x1="77813" y1="40694" x2="99609" y2="55833"/>
                        <a14:backgroundMark x1="95703" y1="73194" x2="99844" y2="85278"/>
                        <a14:backgroundMark x1="22891" y1="51389" x2="27422" y2="53889"/>
                        <a14:backgroundMark x1="90391" y1="80139" x2="97109" y2="93889"/>
                        <a14:backgroundMark x1="86016" y1="77083" x2="83906" y2="74028"/>
                        <a14:backgroundMark x1="82891" y1="73750" x2="82188" y2="7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" y="547285"/>
            <a:ext cx="9535885" cy="5363937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63877" y="561703"/>
            <a:ext cx="6967506" cy="1541417"/>
          </a:xfrm>
        </p:spPr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1126172" y="1393404"/>
            <a:ext cx="9415554" cy="4394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54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39681" y="5141781"/>
            <a:ext cx="379481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4400" dirty="0" smtClean="0"/>
              <a:t>Obrigada!</a:t>
            </a:r>
            <a:endParaRPr lang="pt-PT" sz="440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8D55-419F-4A27-9B94-8D4BFF7FDC7B}" type="datetime1">
              <a:rPr lang="pt-PT" smtClean="0"/>
              <a:t>28/02/2018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Guar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6" y="2747278"/>
            <a:ext cx="5330825" cy="317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4743" y="624110"/>
            <a:ext cx="9479868" cy="1280890"/>
          </a:xfrm>
        </p:spPr>
        <p:txBody>
          <a:bodyPr/>
          <a:lstStyle/>
          <a:p>
            <a:r>
              <a:rPr lang="pt-PT" dirty="0" smtClean="0"/>
              <a:t>   Apresentação</a:t>
            </a:r>
            <a:endParaRPr lang="pt-PT" dirty="0"/>
          </a:p>
        </p:txBody>
      </p:sp>
      <p:pic>
        <p:nvPicPr>
          <p:cNvPr id="1026" name="Picture 2" descr="Resultado de imagem para Castro Dai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1" y="2416630"/>
            <a:ext cx="3857738" cy="28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214846" y="2126222"/>
            <a:ext cx="1541417" cy="2904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Natural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112035" y="2691066"/>
            <a:ext cx="238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/>
              <a:t>Guarda</a:t>
            </a:r>
            <a:endParaRPr lang="pt-PT" sz="4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64677" y="2706454"/>
            <a:ext cx="201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2007</a:t>
            </a:r>
            <a:endParaRPr lang="pt-PT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E29-73E9-49B2-B40F-14B95B0F243C}" type="datetime1">
              <a:rPr lang="pt-PT" smtClean="0"/>
              <a:t>28/02/2018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61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</a:t>
            </a:r>
            <a:endParaRPr lang="pt-PT" dirty="0"/>
          </a:p>
        </p:txBody>
      </p:sp>
      <p:pic>
        <p:nvPicPr>
          <p:cNvPr id="2054" name="Picture 6" descr="Resultado de imagem para gestão de recursos humano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1" y="2677886"/>
            <a:ext cx="5551713" cy="27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9"/>
          <p:cNvSpPr>
            <a:spLocks noGrp="1"/>
          </p:cNvSpPr>
          <p:nvPr>
            <p:ph sz="half" idx="2"/>
          </p:nvPr>
        </p:nvSpPr>
        <p:spPr>
          <a:xfrm>
            <a:off x="2135420" y="2011680"/>
            <a:ext cx="7073894" cy="3455493"/>
          </a:xfrm>
        </p:spPr>
        <p:txBody>
          <a:bodyPr/>
          <a:lstStyle/>
          <a:p>
            <a:r>
              <a:rPr lang="pt-PT" b="1" dirty="0" smtClean="0"/>
              <a:t>Gestão de Recursos Humanos </a:t>
            </a:r>
            <a:r>
              <a:rPr lang="pt-PT" dirty="0" smtClean="0"/>
              <a:t>– </a:t>
            </a:r>
            <a:r>
              <a:rPr lang="pt-PT" sz="1400" dirty="0" smtClean="0"/>
              <a:t>Instituto Politécnico da Guarda (2007-2011)</a:t>
            </a:r>
            <a:endParaRPr lang="pt-PT" sz="1400" dirty="0"/>
          </a:p>
        </p:txBody>
      </p:sp>
      <p:sp>
        <p:nvSpPr>
          <p:cNvPr id="12" name="Marcador de Posição d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63D6-EBD5-43F8-A200-DA8C7BDC2269}" type="datetime1">
              <a:rPr lang="pt-PT" smtClean="0"/>
              <a:t>28/02/2018</a:t>
            </a:fld>
            <a:endParaRPr lang="pt-PT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52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Histórico Profissional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2612570"/>
            <a:ext cx="8915400" cy="32986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Operadora de Caixa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Segurança Social</a:t>
            </a: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IAPMEI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43CA-E9C9-4D78-9947-286FAA18E7FD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3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9091" y="624110"/>
            <a:ext cx="9345522" cy="1280890"/>
          </a:xfrm>
        </p:spPr>
        <p:txBody>
          <a:bodyPr/>
          <a:lstStyle/>
          <a:p>
            <a:r>
              <a:rPr lang="pt-PT" dirty="0" smtClean="0"/>
              <a:t>Trabalhos Manuais</a:t>
            </a:r>
            <a:endParaRPr lang="pt-PT" dirty="0"/>
          </a:p>
        </p:txBody>
      </p:sp>
      <p:pic>
        <p:nvPicPr>
          <p:cNvPr id="3074" name="Picture 2" descr="Foto de Pedro Pint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33" y="2973348"/>
            <a:ext cx="3346269" cy="30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to de Carla Figueired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01" y="1860828"/>
            <a:ext cx="3157493" cy="42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oto de Carla Figueired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1" y="3356423"/>
            <a:ext cx="4019006" cy="271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to de Carla Figueiredo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50" y="300445"/>
            <a:ext cx="3535180" cy="29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035732" y="1890111"/>
            <a:ext cx="266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Realizados para escola </a:t>
            </a:r>
            <a:endParaRPr lang="pt-PT" sz="160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B047-D064-40BF-8E73-68DDE5DDA034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2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1129" y="637173"/>
            <a:ext cx="8911687" cy="1280890"/>
          </a:xfrm>
        </p:spPr>
        <p:txBody>
          <a:bodyPr/>
          <a:lstStyle/>
          <a:p>
            <a:r>
              <a:rPr lang="pt-PT" dirty="0"/>
              <a:t>Trabalhos Manuais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                                                            </a:t>
            </a:r>
            <a:endParaRPr lang="pt-PT" dirty="0"/>
          </a:p>
        </p:txBody>
      </p:sp>
      <p:pic>
        <p:nvPicPr>
          <p:cNvPr id="4098" name="Picture 2" descr="Foto de Carla Figueired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08" y="2133600"/>
            <a:ext cx="3619591" cy="412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content.fopo1-1.fna.fbcdn.net/v/t1.0-0/p206x206/22885967_1470345269739333_4433336370132551553_n.jpg?oh=e6a93e6af3b05a74932529bd0bf37291&amp;oe=5B1597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101063"/>
            <a:ext cx="4117524" cy="41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A1C8-D461-41CD-BB31-C6856542B7DE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7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Tempos Livres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Catos</a:t>
            </a:r>
          </a:p>
          <a:p>
            <a:r>
              <a:rPr lang="pt-PT" dirty="0"/>
              <a:t>Ginásio</a:t>
            </a:r>
          </a:p>
          <a:p>
            <a:r>
              <a:rPr lang="pt-PT" dirty="0" smtClean="0"/>
              <a:t>Passear/Viajar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71B-285B-4D85-A0FF-C1D1B1907E9D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5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Tempos Livres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Catos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D8C7-9B9C-4F50-A79B-51E9B1A8EE11}" type="datetime1">
              <a:rPr lang="pt-PT" smtClean="0"/>
              <a:t>28/02/2018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8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3621">
            <a:off x="5629560" y="1179695"/>
            <a:ext cx="3064618" cy="18700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41" y="3298651"/>
            <a:ext cx="3989662" cy="24688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326" y="3442342"/>
            <a:ext cx="434122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Tempos Livres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Ginásio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71B-285B-4D85-A0FF-C1D1B1907E9D}" type="datetime1">
              <a:rPr lang="pt-PT" smtClean="0"/>
              <a:t>28/02/2018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2D2A-6B2C-4513-8AE2-85E4E44B9A03}" type="slidenum">
              <a:rPr lang="pt-PT" smtClean="0"/>
              <a:t>9</a:t>
            </a:fld>
            <a:endParaRPr lang="pt-PT"/>
          </a:p>
        </p:txBody>
      </p:sp>
      <p:pic>
        <p:nvPicPr>
          <p:cNvPr id="6" name="Picture 8" descr="Resultado de imagem para ginasio pes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03" y="2235626"/>
            <a:ext cx="4769650" cy="357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cycling ginas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68" y="3673088"/>
            <a:ext cx="2897590" cy="202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76</Words>
  <Application>Microsoft Office PowerPoint</Application>
  <PresentationFormat>Ecrã Panorâmico</PresentationFormat>
  <Paragraphs>50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Haste</vt:lpstr>
      <vt:lpstr>Apresentação Pessoal</vt:lpstr>
      <vt:lpstr>   Apresentação</vt:lpstr>
      <vt:lpstr>Curso</vt:lpstr>
      <vt:lpstr>Histórico Profissional</vt:lpstr>
      <vt:lpstr>Trabalhos Manuais</vt:lpstr>
      <vt:lpstr>Trabalhos Manuais</vt:lpstr>
      <vt:lpstr>Tempos Livres</vt:lpstr>
      <vt:lpstr>Tempos Livres</vt:lpstr>
      <vt:lpstr>Tempos Livres</vt:lpstr>
      <vt:lpstr>Ultima Viajem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Carla Figueiredo</dc:title>
  <dc:creator>Formandos</dc:creator>
  <cp:lastModifiedBy>Formandos</cp:lastModifiedBy>
  <cp:revision>21</cp:revision>
  <dcterms:created xsi:type="dcterms:W3CDTF">2018-02-28T09:17:09Z</dcterms:created>
  <dcterms:modified xsi:type="dcterms:W3CDTF">2018-02-28T12:45:20Z</dcterms:modified>
</cp:coreProperties>
</file>