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911138" cy="8856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336" y="1449459"/>
            <a:ext cx="10974467" cy="3083431"/>
          </a:xfrm>
        </p:spPr>
        <p:txBody>
          <a:bodyPr anchor="b"/>
          <a:lstStyle>
            <a:lvl1pPr algn="ctr">
              <a:defRPr sz="7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3892" y="4651799"/>
            <a:ext cx="9683354" cy="2138309"/>
          </a:xfrm>
        </p:spPr>
        <p:txBody>
          <a:bodyPr/>
          <a:lstStyle>
            <a:lvl1pPr marL="0" indent="0" algn="ctr">
              <a:buNone/>
              <a:defRPr sz="3099"/>
            </a:lvl1pPr>
            <a:lvl2pPr marL="590428" indent="0" algn="ctr">
              <a:buNone/>
              <a:defRPr sz="2583"/>
            </a:lvl2pPr>
            <a:lvl3pPr marL="1180856" indent="0" algn="ctr">
              <a:buNone/>
              <a:defRPr sz="2325"/>
            </a:lvl3pPr>
            <a:lvl4pPr marL="1771284" indent="0" algn="ctr">
              <a:buNone/>
              <a:defRPr sz="2066"/>
            </a:lvl4pPr>
            <a:lvl5pPr marL="2361712" indent="0" algn="ctr">
              <a:buNone/>
              <a:defRPr sz="2066"/>
            </a:lvl5pPr>
            <a:lvl6pPr marL="2952140" indent="0" algn="ctr">
              <a:buNone/>
              <a:defRPr sz="2066"/>
            </a:lvl6pPr>
            <a:lvl7pPr marL="3542568" indent="0" algn="ctr">
              <a:buNone/>
              <a:defRPr sz="2066"/>
            </a:lvl7pPr>
            <a:lvl8pPr marL="4132997" indent="0" algn="ctr">
              <a:buNone/>
              <a:defRPr sz="2066"/>
            </a:lvl8pPr>
            <a:lvl9pPr marL="4723425" indent="0" algn="ctr">
              <a:buNone/>
              <a:defRPr sz="20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8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02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534" y="471535"/>
            <a:ext cx="2783964" cy="7505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642" y="471535"/>
            <a:ext cx="8190503" cy="7505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5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917" y="2208018"/>
            <a:ext cx="11135857" cy="3684125"/>
          </a:xfrm>
        </p:spPr>
        <p:txBody>
          <a:bodyPr anchor="b"/>
          <a:lstStyle>
            <a:lvl1pPr>
              <a:defRPr sz="7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17" y="5926996"/>
            <a:ext cx="11135857" cy="1937394"/>
          </a:xfrm>
        </p:spPr>
        <p:txBody>
          <a:bodyPr/>
          <a:lstStyle>
            <a:lvl1pPr marL="0" indent="0">
              <a:buNone/>
              <a:defRPr sz="3099">
                <a:solidFill>
                  <a:schemeClr val="tx1"/>
                </a:solidFill>
              </a:defRPr>
            </a:lvl1pPr>
            <a:lvl2pPr marL="590428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2pPr>
            <a:lvl3pPr marL="1180856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3pPr>
            <a:lvl4pPr marL="1771284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4pPr>
            <a:lvl5pPr marL="2361712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5pPr>
            <a:lvl6pPr marL="2952140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6pPr>
            <a:lvl7pPr marL="3542568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7pPr>
            <a:lvl8pPr marL="4132997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8pPr>
            <a:lvl9pPr marL="4723425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641" y="2357677"/>
            <a:ext cx="5487234" cy="5619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6263" y="2357677"/>
            <a:ext cx="5487234" cy="5619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98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22" y="471537"/>
            <a:ext cx="11135857" cy="17118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324" y="2171113"/>
            <a:ext cx="5462016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324" y="3235142"/>
            <a:ext cx="5462016" cy="4758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6264" y="2171113"/>
            <a:ext cx="5488915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6264" y="3235142"/>
            <a:ext cx="5488915" cy="4758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6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2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22" y="590444"/>
            <a:ext cx="4164178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915" y="1275197"/>
            <a:ext cx="6536264" cy="6293971"/>
          </a:xfrm>
        </p:spPr>
        <p:txBody>
          <a:bodyPr/>
          <a:lstStyle>
            <a:lvl1pPr>
              <a:defRPr sz="4132"/>
            </a:lvl1pPr>
            <a:lvl2pPr>
              <a:defRPr sz="3616"/>
            </a:lvl2pPr>
            <a:lvl3pPr>
              <a:defRPr sz="3099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322" y="2656999"/>
            <a:ext cx="4164178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22" y="590444"/>
            <a:ext cx="4164178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8915" y="1275197"/>
            <a:ext cx="6536264" cy="6293971"/>
          </a:xfrm>
        </p:spPr>
        <p:txBody>
          <a:bodyPr anchor="t"/>
          <a:lstStyle>
            <a:lvl1pPr marL="0" indent="0">
              <a:buNone/>
              <a:defRPr sz="4132"/>
            </a:lvl1pPr>
            <a:lvl2pPr marL="590428" indent="0">
              <a:buNone/>
              <a:defRPr sz="3616"/>
            </a:lvl2pPr>
            <a:lvl3pPr marL="1180856" indent="0">
              <a:buNone/>
              <a:defRPr sz="3099"/>
            </a:lvl3pPr>
            <a:lvl4pPr marL="1771284" indent="0">
              <a:buNone/>
              <a:defRPr sz="2583"/>
            </a:lvl4pPr>
            <a:lvl5pPr marL="2361712" indent="0">
              <a:buNone/>
              <a:defRPr sz="2583"/>
            </a:lvl5pPr>
            <a:lvl6pPr marL="2952140" indent="0">
              <a:buNone/>
              <a:defRPr sz="2583"/>
            </a:lvl6pPr>
            <a:lvl7pPr marL="3542568" indent="0">
              <a:buNone/>
              <a:defRPr sz="2583"/>
            </a:lvl7pPr>
            <a:lvl8pPr marL="4132997" indent="0">
              <a:buNone/>
              <a:defRPr sz="2583"/>
            </a:lvl8pPr>
            <a:lvl9pPr marL="4723425" indent="0">
              <a:buNone/>
              <a:defRPr sz="25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322" y="2656999"/>
            <a:ext cx="4164178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4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641" y="471537"/>
            <a:ext cx="11135857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41" y="2357677"/>
            <a:ext cx="11135857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641" y="8208817"/>
            <a:ext cx="2905006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42AC-8AB8-42EA-A9EE-ECA17B900898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6815" y="8208817"/>
            <a:ext cx="4357509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8491" y="8208817"/>
            <a:ext cx="2905006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7228-6C9D-42A2-88CC-E05D4A2A5D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35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80856" rtl="0" eaLnBrk="1" latinLnBrk="0" hangingPunct="1">
        <a:lnSpc>
          <a:spcPct val="90000"/>
        </a:lnSpc>
        <a:spcBef>
          <a:spcPct val="0"/>
        </a:spcBef>
        <a:buNone/>
        <a:defRPr sz="56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14" indent="-295214" algn="l" defTabSz="1180856" rtl="0" eaLnBrk="1" latinLnBrk="0" hangingPunct="1">
        <a:lnSpc>
          <a:spcPct val="90000"/>
        </a:lnSpc>
        <a:spcBef>
          <a:spcPts val="1291"/>
        </a:spcBef>
        <a:buFont typeface="Arial" panose="020B0604020202020204" pitchFamily="34" charset="0"/>
        <a:buChar char="•"/>
        <a:defRPr sz="3616" kern="1200">
          <a:solidFill>
            <a:schemeClr val="tx1"/>
          </a:solidFill>
          <a:latin typeface="+mn-lt"/>
          <a:ea typeface="+mn-ea"/>
          <a:cs typeface="+mn-cs"/>
        </a:defRPr>
      </a:lvl1pPr>
      <a:lvl2pPr marL="885642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476070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3pPr>
      <a:lvl4pPr marL="2066498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656926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3247354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837783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428211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5018639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9042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80856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71284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61712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5214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4256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32997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723425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F07A8-8A94-4472-B2FD-AA9E09632FA1}"/>
              </a:ext>
            </a:extLst>
          </p:cNvPr>
          <p:cNvSpPr/>
          <p:nvPr/>
        </p:nvSpPr>
        <p:spPr>
          <a:xfrm>
            <a:off x="221770" y="331086"/>
            <a:ext cx="12467597" cy="8194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DE525-2432-43B3-93C2-9CFE23F6DE3D}"/>
              </a:ext>
            </a:extLst>
          </p:cNvPr>
          <p:cNvSpPr/>
          <p:nvPr/>
        </p:nvSpPr>
        <p:spPr>
          <a:xfrm>
            <a:off x="451695" y="2533631"/>
            <a:ext cx="6285257" cy="58032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15376-E2D9-4334-8DDE-0F2C94405802}"/>
              </a:ext>
            </a:extLst>
          </p:cNvPr>
          <p:cNvSpPr txBox="1"/>
          <p:nvPr/>
        </p:nvSpPr>
        <p:spPr>
          <a:xfrm>
            <a:off x="10864257" y="7802147"/>
            <a:ext cx="18251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Granite Table</a:t>
            </a:r>
          </a:p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(3.5 m by 2.4 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6E342-818F-467E-8D3B-C5EC37B3E5B5}"/>
              </a:ext>
            </a:extLst>
          </p:cNvPr>
          <p:cNvSpPr txBox="1"/>
          <p:nvPr/>
        </p:nvSpPr>
        <p:spPr>
          <a:xfrm>
            <a:off x="172947" y="7982088"/>
            <a:ext cx="24566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Chaser Spacecraft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D59B2-D386-4AE7-AC79-A323B0312DD7}"/>
              </a:ext>
            </a:extLst>
          </p:cNvPr>
          <p:cNvSpPr/>
          <p:nvPr/>
        </p:nvSpPr>
        <p:spPr>
          <a:xfrm>
            <a:off x="2949760" y="2754039"/>
            <a:ext cx="2574084" cy="79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On-Board Control Computer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Raspberry Pi 3 Model B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Raspbian Linux (10)</a:t>
            </a:r>
          </a:p>
          <a:p>
            <a:pPr algn="ctr"/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3C264-3493-40DC-9A62-7AF3A6B333C7}"/>
              </a:ext>
            </a:extLst>
          </p:cNvPr>
          <p:cNvSpPr/>
          <p:nvPr/>
        </p:nvSpPr>
        <p:spPr>
          <a:xfrm>
            <a:off x="1223727" y="6023403"/>
            <a:ext cx="3389981" cy="79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On-Board Machine Learning Computer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NVIDIA Jetson TX2 Series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Linux Driver Package (L4T)</a:t>
            </a:r>
          </a:p>
          <a:p>
            <a:pPr algn="ctr"/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926A1-50A0-4660-9F9E-C56B176899DC}"/>
              </a:ext>
            </a:extLst>
          </p:cNvPr>
          <p:cNvSpPr/>
          <p:nvPr/>
        </p:nvSpPr>
        <p:spPr>
          <a:xfrm>
            <a:off x="2383474" y="1402755"/>
            <a:ext cx="4673047" cy="98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Off-Board Development Computer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Intel Core i7 5775 3.3 GHz 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Window 10, MATLAB 9.8, Simulink 10.1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MATLAB/Simulink Support Package for Raspberry Pi 20.1.0</a:t>
            </a:r>
          </a:p>
          <a:p>
            <a:pPr algn="ctr"/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1ED74-B23B-4374-AE5F-5765ACA2FCFF}"/>
              </a:ext>
            </a:extLst>
          </p:cNvPr>
          <p:cNvSpPr/>
          <p:nvPr/>
        </p:nvSpPr>
        <p:spPr>
          <a:xfrm>
            <a:off x="7305205" y="1270224"/>
            <a:ext cx="5195627" cy="4574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77D10-C82F-4B1F-AFF8-AB45A9CFEEDA}"/>
              </a:ext>
            </a:extLst>
          </p:cNvPr>
          <p:cNvSpPr/>
          <p:nvPr/>
        </p:nvSpPr>
        <p:spPr>
          <a:xfrm>
            <a:off x="9614537" y="1501361"/>
            <a:ext cx="2574084" cy="79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On-Board Control Computer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Raspberry Pi 3 Model B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Raspbian Linux (10)</a:t>
            </a:r>
          </a:p>
          <a:p>
            <a:pPr algn="ctr"/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691F6-3499-4F39-9938-93B0561B9B0E}"/>
              </a:ext>
            </a:extLst>
          </p:cNvPr>
          <p:cNvSpPr txBox="1"/>
          <p:nvPr/>
        </p:nvSpPr>
        <p:spPr>
          <a:xfrm>
            <a:off x="6975952" y="5485605"/>
            <a:ext cx="24566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Spacecraft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753BEF-B73D-4FB8-A270-01B47AC96645}"/>
              </a:ext>
            </a:extLst>
          </p:cNvPr>
          <p:cNvCxnSpPr>
            <a:cxnSpLocks/>
            <a:stCxn id="11" idx="1"/>
            <a:endCxn id="24" idx="0"/>
          </p:cNvCxnSpPr>
          <p:nvPr/>
        </p:nvCxnSpPr>
        <p:spPr>
          <a:xfrm rot="10800000" flipV="1">
            <a:off x="1549654" y="1896547"/>
            <a:ext cx="833819" cy="8574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D4BF3A5-F914-4C2E-BC52-14A144F231FE}"/>
              </a:ext>
            </a:extLst>
          </p:cNvPr>
          <p:cNvSpPr/>
          <p:nvPr/>
        </p:nvSpPr>
        <p:spPr>
          <a:xfrm>
            <a:off x="1023857" y="2754039"/>
            <a:ext cx="1051584" cy="79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Ethernet (UDP)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1FFF83-6336-4DB9-8020-C43930971BD8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2075442" y="3152029"/>
            <a:ext cx="8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7BEBCF-6B11-4B55-BFCF-505734BECA36}"/>
              </a:ext>
            </a:extLst>
          </p:cNvPr>
          <p:cNvSpPr/>
          <p:nvPr/>
        </p:nvSpPr>
        <p:spPr>
          <a:xfrm>
            <a:off x="7949838" y="1493534"/>
            <a:ext cx="1051584" cy="79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Ethernet (UDP)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318A9A-056D-4A51-B1CF-571A7A79CABD}"/>
              </a:ext>
            </a:extLst>
          </p:cNvPr>
          <p:cNvCxnSpPr>
            <a:stCxn id="31" idx="3"/>
            <a:endCxn id="13" idx="1"/>
          </p:cNvCxnSpPr>
          <p:nvPr/>
        </p:nvCxnSpPr>
        <p:spPr>
          <a:xfrm>
            <a:off x="9001421" y="1891530"/>
            <a:ext cx="613116" cy="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85300A-12D9-4FE3-80FD-EDE58345804C}"/>
              </a:ext>
            </a:extLst>
          </p:cNvPr>
          <p:cNvSpPr/>
          <p:nvPr/>
        </p:nvSpPr>
        <p:spPr>
          <a:xfrm>
            <a:off x="732910" y="3782623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Bearings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5D58E9-B4B7-4FB1-B5F4-84FABEF34B82}"/>
              </a:ext>
            </a:extLst>
          </p:cNvPr>
          <p:cNvSpPr/>
          <p:nvPr/>
        </p:nvSpPr>
        <p:spPr>
          <a:xfrm>
            <a:off x="732909" y="4232567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Thrusters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441E1-DE86-45DB-81C4-8F391AF695D9}"/>
              </a:ext>
            </a:extLst>
          </p:cNvPr>
          <p:cNvSpPr/>
          <p:nvPr/>
        </p:nvSpPr>
        <p:spPr>
          <a:xfrm>
            <a:off x="732909" y="4701382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Wheel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E819C6-E90B-4A12-BDE0-034D2C759755}"/>
              </a:ext>
            </a:extLst>
          </p:cNvPr>
          <p:cNvSpPr/>
          <p:nvPr/>
        </p:nvSpPr>
        <p:spPr>
          <a:xfrm>
            <a:off x="3448681" y="4024588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Outputs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3E77C3-D188-46F5-9A98-CC32684059BC}"/>
              </a:ext>
            </a:extLst>
          </p:cNvPr>
          <p:cNvSpPr/>
          <p:nvPr/>
        </p:nvSpPr>
        <p:spPr>
          <a:xfrm>
            <a:off x="3463821" y="4701382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Outputs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6BDD1D-78CB-46C5-B58D-FB252CB02861}"/>
              </a:ext>
            </a:extLst>
          </p:cNvPr>
          <p:cNvCxnSpPr>
            <a:stCxn id="49" idx="1"/>
            <a:endCxn id="47" idx="3"/>
          </p:cNvCxnSpPr>
          <p:nvPr/>
        </p:nvCxnSpPr>
        <p:spPr>
          <a:xfrm flipH="1">
            <a:off x="2309157" y="4886041"/>
            <a:ext cx="1154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B08F1F1-782C-4283-906F-ED84594868F0}"/>
              </a:ext>
            </a:extLst>
          </p:cNvPr>
          <p:cNvCxnSpPr>
            <a:stCxn id="48" idx="1"/>
            <a:endCxn id="41" idx="3"/>
          </p:cNvCxnSpPr>
          <p:nvPr/>
        </p:nvCxnSpPr>
        <p:spPr>
          <a:xfrm rot="10800000">
            <a:off x="2309159" y="3967281"/>
            <a:ext cx="1139527" cy="241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6C37466-93B8-4A93-A5E5-A17C468695A5}"/>
              </a:ext>
            </a:extLst>
          </p:cNvPr>
          <p:cNvCxnSpPr>
            <a:stCxn id="48" idx="1"/>
            <a:endCxn id="42" idx="3"/>
          </p:cNvCxnSpPr>
          <p:nvPr/>
        </p:nvCxnSpPr>
        <p:spPr>
          <a:xfrm rot="10800000" flipV="1">
            <a:off x="2309152" y="4209251"/>
            <a:ext cx="1139528" cy="2079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FFD547-DDA7-4E63-AD48-50BF74530A91}"/>
              </a:ext>
            </a:extLst>
          </p:cNvPr>
          <p:cNvCxnSpPr>
            <a:stCxn id="9" idx="2"/>
            <a:endCxn id="48" idx="0"/>
          </p:cNvCxnSpPr>
          <p:nvPr/>
        </p:nvCxnSpPr>
        <p:spPr>
          <a:xfrm>
            <a:off x="4236802" y="3550025"/>
            <a:ext cx="0" cy="47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7B6A6E8-9C06-40CA-9307-E0E0D1E4B915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4523969" y="4066129"/>
            <a:ext cx="1336021" cy="3038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B22D1D5-0DD1-4B1C-A800-209B776FC45D}"/>
              </a:ext>
            </a:extLst>
          </p:cNvPr>
          <p:cNvSpPr/>
          <p:nvPr/>
        </p:nvSpPr>
        <p:spPr>
          <a:xfrm>
            <a:off x="2382591" y="402605"/>
            <a:ext cx="3203562" cy="897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PhaseSpace Impulse X2E System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Intel Quad Core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Tracking Camera Array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Custom Linux Software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F1EC8E5-82B1-4EFF-959F-3B67DB27465F}"/>
              </a:ext>
            </a:extLst>
          </p:cNvPr>
          <p:cNvCxnSpPr>
            <a:stCxn id="64" idx="1"/>
            <a:endCxn id="24" idx="1"/>
          </p:cNvCxnSpPr>
          <p:nvPr/>
        </p:nvCxnSpPr>
        <p:spPr>
          <a:xfrm rot="10800000" flipV="1">
            <a:off x="1023863" y="851245"/>
            <a:ext cx="1358733" cy="2300784"/>
          </a:xfrm>
          <a:prstGeom prst="bentConnector3">
            <a:avLst>
              <a:gd name="adj1" fmla="val 1168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60973E08-EBD1-46BB-8A31-9516608A68B9}"/>
              </a:ext>
            </a:extLst>
          </p:cNvPr>
          <p:cNvCxnSpPr>
            <a:cxnSpLocks/>
            <a:stCxn id="64" idx="3"/>
            <a:endCxn id="31" idx="0"/>
          </p:cNvCxnSpPr>
          <p:nvPr/>
        </p:nvCxnSpPr>
        <p:spPr>
          <a:xfrm>
            <a:off x="5586157" y="851245"/>
            <a:ext cx="2889477" cy="6422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8EF3642-A98E-460D-AE24-F1834BA5FF90}"/>
              </a:ext>
            </a:extLst>
          </p:cNvPr>
          <p:cNvSpPr/>
          <p:nvPr/>
        </p:nvSpPr>
        <p:spPr>
          <a:xfrm>
            <a:off x="5008291" y="6225667"/>
            <a:ext cx="875363" cy="391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Hub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902A8B-5272-4691-BA34-F8DA2188107E}"/>
              </a:ext>
            </a:extLst>
          </p:cNvPr>
          <p:cNvCxnSpPr>
            <a:cxnSpLocks/>
            <a:stCxn id="94" idx="1"/>
            <a:endCxn id="10" idx="3"/>
          </p:cNvCxnSpPr>
          <p:nvPr/>
        </p:nvCxnSpPr>
        <p:spPr>
          <a:xfrm flipH="1">
            <a:off x="4613708" y="6421394"/>
            <a:ext cx="3945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128B2B-76DA-45CD-BCFC-AEC50706A37F}"/>
              </a:ext>
            </a:extLst>
          </p:cNvPr>
          <p:cNvSpPr/>
          <p:nvPr/>
        </p:nvSpPr>
        <p:spPr>
          <a:xfrm>
            <a:off x="684266" y="6937300"/>
            <a:ext cx="2252504" cy="67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 Manipulator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Dynamixel MX-64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Gripper</a:t>
            </a: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398C06C-158F-45AD-ACE7-31AAE3AFF09E}"/>
              </a:ext>
            </a:extLst>
          </p:cNvPr>
          <p:cNvSpPr/>
          <p:nvPr/>
        </p:nvSpPr>
        <p:spPr>
          <a:xfrm>
            <a:off x="3240050" y="7048408"/>
            <a:ext cx="875363" cy="449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(RS232)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3228926-60BB-40C1-84A4-6695223A5D9E}"/>
              </a:ext>
            </a:extLst>
          </p:cNvPr>
          <p:cNvCxnSpPr>
            <a:cxnSpLocks/>
            <a:stCxn id="9" idx="3"/>
            <a:endCxn id="150" idx="3"/>
          </p:cNvCxnSpPr>
          <p:nvPr/>
        </p:nvCxnSpPr>
        <p:spPr>
          <a:xfrm flipH="1">
            <a:off x="4115409" y="3152029"/>
            <a:ext cx="1408436" cy="4121214"/>
          </a:xfrm>
          <a:prstGeom prst="bentConnector3">
            <a:avLst>
              <a:gd name="adj1" fmla="val -6260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7AD156E-862E-4155-A591-57EA45537161}"/>
              </a:ext>
            </a:extLst>
          </p:cNvPr>
          <p:cNvCxnSpPr>
            <a:cxnSpLocks/>
            <a:stCxn id="150" idx="1"/>
            <a:endCxn id="129" idx="3"/>
          </p:cNvCxnSpPr>
          <p:nvPr/>
        </p:nvCxnSpPr>
        <p:spPr>
          <a:xfrm flipH="1">
            <a:off x="2936770" y="7273248"/>
            <a:ext cx="303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A38E21B-7D01-4359-9A67-7160CDB09E2D}"/>
              </a:ext>
            </a:extLst>
          </p:cNvPr>
          <p:cNvSpPr/>
          <p:nvPr/>
        </p:nvSpPr>
        <p:spPr>
          <a:xfrm>
            <a:off x="1223727" y="5216974"/>
            <a:ext cx="2252504" cy="682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On-board Vision System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ZED 2 Stereo Camera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OpenCL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8391019-BF90-4B72-907F-AD09A0F697A6}"/>
              </a:ext>
            </a:extLst>
          </p:cNvPr>
          <p:cNvCxnSpPr>
            <a:cxnSpLocks/>
            <a:stCxn id="9" idx="3"/>
            <a:endCxn id="94" idx="3"/>
          </p:cNvCxnSpPr>
          <p:nvPr/>
        </p:nvCxnSpPr>
        <p:spPr>
          <a:xfrm>
            <a:off x="5523844" y="3152030"/>
            <a:ext cx="359810" cy="3269364"/>
          </a:xfrm>
          <a:prstGeom prst="bentConnector3">
            <a:avLst>
              <a:gd name="adj1" fmla="val 16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CF58C27A-B031-496B-B1EA-C395B478D502}"/>
              </a:ext>
            </a:extLst>
          </p:cNvPr>
          <p:cNvCxnSpPr>
            <a:cxnSpLocks/>
            <a:stCxn id="94" idx="0"/>
            <a:endCxn id="163" idx="3"/>
          </p:cNvCxnSpPr>
          <p:nvPr/>
        </p:nvCxnSpPr>
        <p:spPr>
          <a:xfrm rot="16200000" flipV="1">
            <a:off x="4127326" y="4907020"/>
            <a:ext cx="667553" cy="1969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DD55816-FA26-4DDC-93B7-00E57D99E443}"/>
              </a:ext>
            </a:extLst>
          </p:cNvPr>
          <p:cNvSpPr/>
          <p:nvPr/>
        </p:nvSpPr>
        <p:spPr>
          <a:xfrm>
            <a:off x="7851344" y="2465455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Bearings 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3E05DC0-9A51-46D9-9176-DDE2E732AA59}"/>
              </a:ext>
            </a:extLst>
          </p:cNvPr>
          <p:cNvSpPr/>
          <p:nvPr/>
        </p:nvSpPr>
        <p:spPr>
          <a:xfrm>
            <a:off x="7851342" y="2915399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Thrusters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0E074AC-9597-41A0-9C6A-84BBD16E087A}"/>
              </a:ext>
            </a:extLst>
          </p:cNvPr>
          <p:cNvSpPr/>
          <p:nvPr/>
        </p:nvSpPr>
        <p:spPr>
          <a:xfrm>
            <a:off x="7851342" y="3384214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Wheel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033C9D-2828-4F7B-8D08-EE9ED3E9B168}"/>
              </a:ext>
            </a:extLst>
          </p:cNvPr>
          <p:cNvSpPr/>
          <p:nvPr/>
        </p:nvSpPr>
        <p:spPr>
          <a:xfrm>
            <a:off x="10200568" y="2707421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Outputs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0E6B4F9-8148-4198-A328-3A7B574B6231}"/>
              </a:ext>
            </a:extLst>
          </p:cNvPr>
          <p:cNvSpPr/>
          <p:nvPr/>
        </p:nvSpPr>
        <p:spPr>
          <a:xfrm>
            <a:off x="10215708" y="3384214"/>
            <a:ext cx="1576244" cy="36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Outputs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414EFDC-1CD5-4B97-B931-5277E326C774}"/>
              </a:ext>
            </a:extLst>
          </p:cNvPr>
          <p:cNvCxnSpPr>
            <a:stCxn id="198" idx="1"/>
            <a:endCxn id="196" idx="3"/>
          </p:cNvCxnSpPr>
          <p:nvPr/>
        </p:nvCxnSpPr>
        <p:spPr>
          <a:xfrm flipH="1">
            <a:off x="9427591" y="3568873"/>
            <a:ext cx="788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06BA40E6-ED22-4210-8CD3-43CB5E50DD0E}"/>
              </a:ext>
            </a:extLst>
          </p:cNvPr>
          <p:cNvCxnSpPr>
            <a:stCxn id="197" idx="1"/>
            <a:endCxn id="194" idx="3"/>
          </p:cNvCxnSpPr>
          <p:nvPr/>
        </p:nvCxnSpPr>
        <p:spPr>
          <a:xfrm rot="10800000">
            <a:off x="9427587" y="2650113"/>
            <a:ext cx="772980" cy="241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E83F340E-8B1A-4783-B798-33F6A3BADDD9}"/>
              </a:ext>
            </a:extLst>
          </p:cNvPr>
          <p:cNvCxnSpPr>
            <a:stCxn id="197" idx="1"/>
            <a:endCxn id="195" idx="3"/>
          </p:cNvCxnSpPr>
          <p:nvPr/>
        </p:nvCxnSpPr>
        <p:spPr>
          <a:xfrm rot="10800000" flipV="1">
            <a:off x="9427592" y="2892084"/>
            <a:ext cx="772981" cy="2079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C6179C11-FD14-4A55-99FD-E38A3BB61DAD}"/>
              </a:ext>
            </a:extLst>
          </p:cNvPr>
          <p:cNvCxnSpPr>
            <a:cxnSpLocks/>
            <a:endCxn id="198" idx="3"/>
          </p:cNvCxnSpPr>
          <p:nvPr/>
        </p:nvCxnSpPr>
        <p:spPr>
          <a:xfrm rot="5400000">
            <a:off x="11256906" y="2832399"/>
            <a:ext cx="1271531" cy="201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E2A6D7D-6320-4FF6-92F5-C1819DE29DB2}"/>
              </a:ext>
            </a:extLst>
          </p:cNvPr>
          <p:cNvCxnSpPr>
            <a:endCxn id="197" idx="3"/>
          </p:cNvCxnSpPr>
          <p:nvPr/>
        </p:nvCxnSpPr>
        <p:spPr>
          <a:xfrm rot="5400000">
            <a:off x="11583816" y="2482514"/>
            <a:ext cx="602565" cy="2165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86E51E1-8E63-4104-94F9-6B19DC93461F}"/>
              </a:ext>
            </a:extLst>
          </p:cNvPr>
          <p:cNvSpPr/>
          <p:nvPr/>
        </p:nvSpPr>
        <p:spPr>
          <a:xfrm>
            <a:off x="7569144" y="3924300"/>
            <a:ext cx="2252504" cy="67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 Manipulator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Electromagnetic Dock</a:t>
            </a: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C950ED1-EB90-4232-A1F0-392810394D4B}"/>
              </a:ext>
            </a:extLst>
          </p:cNvPr>
          <p:cNvCxnSpPr>
            <a:cxnSpLocks/>
            <a:stCxn id="197" idx="1"/>
            <a:endCxn id="210" idx="3"/>
          </p:cNvCxnSpPr>
          <p:nvPr/>
        </p:nvCxnSpPr>
        <p:spPr>
          <a:xfrm rot="10800000" flipV="1">
            <a:off x="9821647" y="2892079"/>
            <a:ext cx="378920" cy="13681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EED2282-E409-40DA-96CA-F0B628AD0022}"/>
              </a:ext>
            </a:extLst>
          </p:cNvPr>
          <p:cNvSpPr/>
          <p:nvPr/>
        </p:nvSpPr>
        <p:spPr>
          <a:xfrm>
            <a:off x="7569144" y="4662026"/>
            <a:ext cx="2252504" cy="69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Yost Labs 3-Space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Driver 1.1.7</a:t>
            </a: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08CF82C-C4CB-45B4-9401-427B66971F49}"/>
              </a:ext>
            </a:extLst>
          </p:cNvPr>
          <p:cNvSpPr/>
          <p:nvPr/>
        </p:nvSpPr>
        <p:spPr>
          <a:xfrm>
            <a:off x="10128471" y="4781072"/>
            <a:ext cx="875363" cy="449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(RS232)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16E44A5-8EDD-4ED6-926E-0D89E488A390}"/>
              </a:ext>
            </a:extLst>
          </p:cNvPr>
          <p:cNvCxnSpPr>
            <a:stCxn id="217" idx="1"/>
            <a:endCxn id="216" idx="3"/>
          </p:cNvCxnSpPr>
          <p:nvPr/>
        </p:nvCxnSpPr>
        <p:spPr>
          <a:xfrm flipH="1">
            <a:off x="9821647" y="5005906"/>
            <a:ext cx="306820" cy="5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E79355AC-8F68-4035-8DCC-715A1D26014B}"/>
              </a:ext>
            </a:extLst>
          </p:cNvPr>
          <p:cNvCxnSpPr>
            <a:cxnSpLocks/>
            <a:endCxn id="217" idx="3"/>
          </p:cNvCxnSpPr>
          <p:nvPr/>
        </p:nvCxnSpPr>
        <p:spPr>
          <a:xfrm rot="5400000">
            <a:off x="10144323" y="3156853"/>
            <a:ext cx="2708566" cy="989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0A7799E-EAC1-4D60-91B5-FEFC59DD4AC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7056518" y="1891529"/>
            <a:ext cx="893320" cy="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BC73596-B48F-45FA-B141-3A02CE30F4BD}"/>
              </a:ext>
            </a:extLst>
          </p:cNvPr>
          <p:cNvSpPr/>
          <p:nvPr/>
        </p:nvSpPr>
        <p:spPr>
          <a:xfrm>
            <a:off x="4301554" y="7495613"/>
            <a:ext cx="2252504" cy="69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H/W: Yost Labs 3-Space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S/W: Driver 1.1.7</a:t>
            </a:r>
          </a:p>
          <a:p>
            <a:pPr algn="ctr"/>
            <a:endParaRPr lang="en-CA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EA6D22E3-1DC5-4134-9EF6-0450CD4A99F5}"/>
              </a:ext>
            </a:extLst>
          </p:cNvPr>
          <p:cNvCxnSpPr>
            <a:stCxn id="150" idx="2"/>
            <a:endCxn id="239" idx="1"/>
          </p:cNvCxnSpPr>
          <p:nvPr/>
        </p:nvCxnSpPr>
        <p:spPr>
          <a:xfrm rot="16200000" flipH="1">
            <a:off x="3816094" y="7359720"/>
            <a:ext cx="347103" cy="6238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9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237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16</cp:revision>
  <dcterms:created xsi:type="dcterms:W3CDTF">2020-04-26T11:53:28Z</dcterms:created>
  <dcterms:modified xsi:type="dcterms:W3CDTF">2020-04-26T14:09:05Z</dcterms:modified>
</cp:coreProperties>
</file>