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59" r:id="rId2"/>
    <p:sldId id="455" r:id="rId3"/>
    <p:sldId id="461" r:id="rId4"/>
    <p:sldId id="497" r:id="rId5"/>
    <p:sldId id="451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95" r:id="rId15"/>
    <p:sldId id="490" r:id="rId16"/>
    <p:sldId id="496" r:id="rId17"/>
    <p:sldId id="472" r:id="rId18"/>
    <p:sldId id="473" r:id="rId19"/>
    <p:sldId id="474" r:id="rId20"/>
    <p:sldId id="488" r:id="rId21"/>
    <p:sldId id="475" r:id="rId22"/>
    <p:sldId id="476" r:id="rId23"/>
    <p:sldId id="477" r:id="rId24"/>
    <p:sldId id="478" r:id="rId25"/>
    <p:sldId id="479" r:id="rId26"/>
    <p:sldId id="460" r:id="rId27"/>
  </p:sldIdLst>
  <p:sldSz cx="9144000" cy="6858000" type="screen4x3"/>
  <p:notesSz cx="6805613" cy="99393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</p:showPr>
  <p:clrMru>
    <a:srgbClr val="0033CC"/>
    <a:srgbClr val="800000"/>
    <a:srgbClr val="FF6600"/>
    <a:srgbClr val="FF0000"/>
    <a:srgbClr val="990000"/>
    <a:srgbClr val="990033"/>
    <a:srgbClr val="336600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6" autoAdjust="0"/>
    <p:restoredTop sz="95764" autoAdjust="0"/>
  </p:normalViewPr>
  <p:slideViewPr>
    <p:cSldViewPr>
      <p:cViewPr varScale="1">
        <p:scale>
          <a:sx n="74" d="100"/>
          <a:sy n="74" d="100"/>
        </p:scale>
        <p:origin x="-123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6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44D6400-8426-4616-83D0-65F13985ED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C55F2D7-882C-4304-BF7F-EE95E62281DE}" type="datetimeFigureOut">
              <a:rPr lang="zh-TW" altLang="en-US"/>
              <a:pPr>
                <a:defRPr/>
              </a:pPr>
              <a:t>2016/2/25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0702B1C-D1A7-481D-A95D-363CD0DCD2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E0AEED-3607-4737-810C-B7BF99A11BDF}" type="slidenum">
              <a:rPr lang="zh-TW" altLang="en-US" smtClean="0"/>
              <a:pPr/>
              <a:t>5</a:t>
            </a:fld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7CA83-8F8C-46B4-84E5-1F2078C456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 advTm="1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63148-E4FA-4DA8-823B-9E319A54FD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D26EB-48C6-440A-85DB-20FB2114D9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C9D04-35B0-4BC1-8B24-3F68041DF4F2}" type="datetimeFigureOut">
              <a:rPr lang="zh-TW" altLang="en-US"/>
              <a:pPr>
                <a:defRPr/>
              </a:pPr>
              <a:t>2016/2/25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6EC49-C12E-481B-8FEE-868856F305C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66BE0-FBFF-4AB8-AA7C-951A949F8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 advTm="1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783A7-7F1E-4834-89B4-914D489389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 advTm="1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830E2-1326-498B-BB23-B51A086000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ACF2C-0E96-4AE7-A629-769C20567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EDC17-0739-4877-956F-39C5F1FABA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61273-9F6D-487C-AC08-2084196248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BE7B0-EE25-4DE7-92D0-B85C338F3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926B3-0D5E-462E-A24D-FE57353BDC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01889FD-3F5C-414D-94E5-8E06651F19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</p:sldLayoutIdLst>
  <p:transition spd="slow" advClick="0" advTm="10000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CAT(Carl Auto Test tool)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Author: Chen </a:t>
            </a:r>
            <a:r>
              <a:rPr lang="en-US" altLang="zh-TW" dirty="0" err="1" smtClean="0"/>
              <a:t>Liguo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EXT: 579-26187</a:t>
            </a:r>
          </a:p>
          <a:p>
            <a:pPr algn="r"/>
            <a:r>
              <a:rPr lang="en-US" altLang="zh-TW" dirty="0" smtClean="0"/>
              <a:t>Date: </a:t>
            </a:r>
            <a:r>
              <a:rPr lang="en-US" altLang="zh-TW" dirty="0" smtClean="0"/>
              <a:t>2016-02-25</a:t>
            </a:r>
            <a:endParaRPr lang="zh-TW" altLang="en-US" dirty="0"/>
          </a:p>
        </p:txBody>
      </p:sp>
    </p:spTree>
  </p:cSld>
  <p:clrMapOvr>
    <a:masterClrMapping/>
  </p:clrMapOvr>
  <p:transition spd="slow" advClick="0" advTm="1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Precondition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Root &gt; </a:t>
            </a:r>
            <a:r>
              <a:rPr lang="en-US" altLang="zh-TW" dirty="0" err="1" smtClean="0"/>
              <a:t>Scsi</a:t>
            </a:r>
            <a:r>
              <a:rPr lang="en-US" altLang="zh-TW" dirty="0" smtClean="0"/>
              <a:t> – </a:t>
            </a:r>
            <a:r>
              <a:rPr lang="en-US" altLang="zh-TW" sz="2400" dirty="0" smtClean="0"/>
              <a:t>Open the </a:t>
            </a:r>
            <a:r>
              <a:rPr lang="en-US" altLang="zh-TW" sz="2400" dirty="0" err="1" smtClean="0"/>
              <a:t>scsi</a:t>
            </a:r>
            <a:r>
              <a:rPr lang="en-US" altLang="zh-TW" sz="2400" dirty="0" smtClean="0"/>
              <a:t> tool</a:t>
            </a:r>
          </a:p>
          <a:p>
            <a:pPr marL="342900" lvl="2" indent="-342900">
              <a:buNone/>
            </a:pPr>
            <a:r>
              <a:rPr lang="en-US" altLang="zh-TW" sz="3200" dirty="0" smtClean="0">
                <a:solidFill>
                  <a:schemeClr val="tx1"/>
                </a:solidFill>
                <a:latin typeface="+mn-lt"/>
                <a:ea typeface="+mn-ea"/>
              </a:rPr>
              <a:t>		    &gt; </a:t>
            </a:r>
            <a:r>
              <a:rPr lang="en-US" altLang="zh-TW" sz="3200" dirty="0" err="1" smtClean="0">
                <a:solidFill>
                  <a:schemeClr val="tx1"/>
                </a:solidFill>
                <a:latin typeface="+mn-lt"/>
                <a:ea typeface="+mn-ea"/>
              </a:rPr>
              <a:t>adb</a:t>
            </a:r>
            <a:r>
              <a:rPr lang="en-US" altLang="zh-TW" sz="3200" dirty="0" smtClean="0">
                <a:solidFill>
                  <a:schemeClr val="tx1"/>
                </a:solidFill>
                <a:latin typeface="+mn-lt"/>
                <a:ea typeface="+mn-ea"/>
              </a:rPr>
              <a:t> root </a:t>
            </a:r>
            <a:r>
              <a:rPr lang="en-US" altLang="zh-TW" dirty="0" smtClean="0"/>
              <a:t>– Run </a:t>
            </a:r>
            <a:r>
              <a:rPr lang="en-US" altLang="zh-TW" dirty="0" err="1" smtClean="0"/>
              <a:t>adb</a:t>
            </a:r>
            <a:r>
              <a:rPr lang="en-US" altLang="zh-TW" dirty="0" smtClean="0"/>
              <a:t> root at background and show root result dialog</a:t>
            </a:r>
          </a:p>
          <a:p>
            <a:pPr marL="342900" lvl="2" indent="-342900">
              <a:buNone/>
            </a:pPr>
            <a:endParaRPr lang="en-US" altLang="zh-TW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071810"/>
            <a:ext cx="46291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143248"/>
            <a:ext cx="12763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busybox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procrank</a:t>
            </a:r>
            <a:r>
              <a:rPr lang="en-US" altLang="zh-TW" dirty="0" smtClean="0"/>
              <a:t> – </a:t>
            </a:r>
            <a:r>
              <a:rPr lang="en-US" altLang="zh-TW" sz="2400" dirty="0" smtClean="0"/>
              <a:t>Install </a:t>
            </a:r>
            <a:r>
              <a:rPr lang="en-US" altLang="zh-TW" sz="2400" dirty="0" err="1" smtClean="0"/>
              <a:t>linux</a:t>
            </a:r>
            <a:r>
              <a:rPr lang="en-US" altLang="zh-TW" sz="2400" dirty="0" smtClean="0"/>
              <a:t> command </a:t>
            </a:r>
            <a:r>
              <a:rPr lang="en-US" altLang="zh-TW" sz="2400" dirty="0" err="1" smtClean="0"/>
              <a:t>tool:busybox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procrank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procrank</a:t>
            </a:r>
            <a:r>
              <a:rPr lang="en-US" altLang="zh-TW" sz="2400" dirty="0" smtClean="0"/>
              <a:t> need root permission) to test device</a:t>
            </a:r>
          </a:p>
          <a:p>
            <a:r>
              <a:rPr lang="en-US" altLang="zh-TW" dirty="0" smtClean="0"/>
              <a:t>Push Template – </a:t>
            </a:r>
            <a:r>
              <a:rPr lang="en-US" altLang="zh-TW" sz="2400" dirty="0" smtClean="0"/>
              <a:t>Push the template.sh to DUT(/data/local/</a:t>
            </a:r>
            <a:r>
              <a:rPr lang="en-US" altLang="zh-TW" sz="2400" dirty="0" err="1" smtClean="0"/>
              <a:t>tmp</a:t>
            </a:r>
            <a:r>
              <a:rPr lang="en-US" altLang="zh-TW" sz="2400" dirty="0" smtClean="0"/>
              <a:t>)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Run – </a:t>
            </a:r>
            <a:r>
              <a:rPr lang="en-US" altLang="zh-TW" sz="2400" dirty="0" smtClean="0"/>
              <a:t>Run the editing script</a:t>
            </a:r>
          </a:p>
          <a:p>
            <a:pPr>
              <a:buNone/>
            </a:pPr>
            <a:r>
              <a:rPr lang="en-US" altLang="zh-TW" dirty="0" smtClean="0"/>
              <a:t>			Shortcut: </a:t>
            </a:r>
            <a:r>
              <a:rPr lang="en-US" altLang="zh-TW" sz="2400" dirty="0" smtClean="0"/>
              <a:t>F5</a:t>
            </a:r>
          </a:p>
          <a:p>
            <a:r>
              <a:rPr lang="en-US" altLang="zh-TW" dirty="0" smtClean="0"/>
              <a:t>Debug – </a:t>
            </a:r>
            <a:r>
              <a:rPr lang="en-US" altLang="zh-TW" sz="2400" dirty="0" smtClean="0"/>
              <a:t>Run the command user </a:t>
            </a:r>
            <a:r>
              <a:rPr lang="en-US" altLang="zh-TW" sz="2400" dirty="0" err="1" smtClean="0"/>
              <a:t>choosed</a:t>
            </a:r>
            <a:endParaRPr lang="en-US" altLang="zh-TW" sz="2400" dirty="0" smtClean="0"/>
          </a:p>
          <a:p>
            <a:pPr>
              <a:buNone/>
            </a:pPr>
            <a:r>
              <a:rPr lang="en-US" altLang="zh-TW" dirty="0" smtClean="0"/>
              <a:t>			Shortcut: </a:t>
            </a:r>
            <a:r>
              <a:rPr lang="en-US" altLang="zh-TW" sz="2400" dirty="0" smtClean="0"/>
              <a:t>F6</a:t>
            </a:r>
          </a:p>
          <a:p>
            <a:r>
              <a:rPr lang="en-US" altLang="zh-TW" dirty="0" smtClean="0"/>
              <a:t>Stop – </a:t>
            </a:r>
            <a:r>
              <a:rPr lang="en-US" altLang="zh-TW" sz="2400" dirty="0" smtClean="0"/>
              <a:t>Stop the running command or script</a:t>
            </a:r>
          </a:p>
          <a:p>
            <a:pPr>
              <a:buNone/>
            </a:pPr>
            <a:r>
              <a:rPr lang="en-US" altLang="zh-TW" dirty="0" smtClean="0"/>
              <a:t>			Shortcut: </a:t>
            </a:r>
            <a:r>
              <a:rPr lang="en-US" altLang="zh-TW" sz="2400" dirty="0" smtClean="0"/>
              <a:t>F7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RunMulti</a:t>
            </a:r>
            <a:r>
              <a:rPr lang="en-US" altLang="zh-TW" dirty="0" smtClean="0"/>
              <a:t> – </a:t>
            </a:r>
            <a:r>
              <a:rPr lang="en-US" altLang="zh-TW" sz="2400" dirty="0" smtClean="0"/>
              <a:t>Show a table window</a:t>
            </a:r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dirty="0" err="1" smtClean="0"/>
              <a:t>RunBD</a:t>
            </a:r>
            <a:r>
              <a:rPr lang="en-US" altLang="zh-TW" dirty="0" smtClean="0"/>
              <a:t> – </a:t>
            </a:r>
            <a:r>
              <a:rPr lang="en-US" altLang="zh-TW" sz="2400" dirty="0" smtClean="0"/>
              <a:t>Run the editing script at background</a:t>
            </a:r>
            <a:endParaRPr lang="zh-TW" altLang="en-US" sz="2400" dirty="0" smtClean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6850" y="2305050"/>
            <a:ext cx="62103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MTKLog</a:t>
            </a:r>
            <a:endParaRPr lang="en-US" altLang="zh-TW" dirty="0" smtClean="0"/>
          </a:p>
          <a:p>
            <a:pPr lvl="1"/>
            <a:r>
              <a:rPr lang="en-US" altLang="zh-TW" sz="2400" dirty="0" smtClean="0"/>
              <a:t>Start: pull </a:t>
            </a:r>
            <a:r>
              <a:rPr lang="en-US" altLang="zh-TW" sz="2400" dirty="0" err="1" smtClean="0"/>
              <a:t>mtklogs</a:t>
            </a:r>
            <a:r>
              <a:rPr lang="en-US" altLang="zh-TW" sz="2400" dirty="0" smtClean="0"/>
              <a:t> and show the log folder automatically</a:t>
            </a:r>
          </a:p>
          <a:p>
            <a:pPr lvl="1"/>
            <a:r>
              <a:rPr lang="en-US" altLang="zh-TW" sz="2400" dirty="0" smtClean="0"/>
              <a:t>Stop: If user want to stop during pulling, click the</a:t>
            </a:r>
          </a:p>
          <a:p>
            <a:r>
              <a:rPr lang="en-US" altLang="zh-TW" dirty="0" err="1" smtClean="0"/>
              <a:t>ShellResult</a:t>
            </a:r>
            <a:r>
              <a:rPr lang="en-US" altLang="zh-TW" dirty="0" smtClean="0"/>
              <a:t> – </a:t>
            </a:r>
            <a:r>
              <a:rPr lang="en-US" altLang="zh-TW" sz="2400" dirty="0" smtClean="0"/>
              <a:t>Pull test result to PC</a:t>
            </a:r>
          </a:p>
          <a:p>
            <a:r>
              <a:rPr lang="en-US" altLang="zh-TW" dirty="0" smtClean="0"/>
              <a:t>Database</a:t>
            </a:r>
          </a:p>
          <a:p>
            <a:pPr lvl="1"/>
            <a:r>
              <a:rPr lang="en-US" altLang="zh-TW" dirty="0" smtClean="0"/>
              <a:t>Contacts: pull contact database</a:t>
            </a:r>
          </a:p>
          <a:p>
            <a:pPr lvl="1"/>
            <a:r>
              <a:rPr lang="en-US" altLang="zh-TW" dirty="0" smtClean="0"/>
              <a:t>Music: pull media database Messaging/Settings are same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Version Compare – </a:t>
            </a:r>
            <a:r>
              <a:rPr lang="en-US" altLang="zh-TW" sz="2400" dirty="0" smtClean="0"/>
              <a:t>Compare all </a:t>
            </a:r>
            <a:r>
              <a:rPr lang="en-US" altLang="zh-TW" sz="2400" dirty="0" err="1" smtClean="0"/>
              <a:t>apk</a:t>
            </a:r>
            <a:r>
              <a:rPr lang="en-US" altLang="zh-TW" sz="2400" dirty="0" smtClean="0"/>
              <a:t> files between previous version and current version by MD5 value, get </a:t>
            </a:r>
            <a:r>
              <a:rPr lang="en-US" altLang="zh-TW" sz="2400" dirty="0" err="1" smtClean="0"/>
              <a:t>apk</a:t>
            </a:r>
            <a:r>
              <a:rPr lang="en-US" altLang="zh-TW" sz="2400" dirty="0" smtClean="0"/>
              <a:t> version, package name, code path of all </a:t>
            </a:r>
            <a:r>
              <a:rPr lang="en-US" altLang="zh-TW" sz="2400" dirty="0" err="1" smtClean="0"/>
              <a:t>apks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Get current version</a:t>
            </a:r>
          </a:p>
          <a:p>
            <a:pPr lvl="1"/>
            <a:r>
              <a:rPr lang="en-US" altLang="zh-TW" sz="2400" dirty="0" smtClean="0"/>
              <a:t>Push old version and compare</a:t>
            </a:r>
          </a:p>
          <a:p>
            <a:pPr lvl="1"/>
            <a:r>
              <a:rPr lang="en-US" altLang="zh-TW" sz="2400" dirty="0" smtClean="0"/>
              <a:t>Pull result</a:t>
            </a:r>
            <a:endParaRPr lang="en-US" altLang="zh-TW" dirty="0" smtClean="0"/>
          </a:p>
          <a:p>
            <a:pPr marL="342900" lvl="1" indent="-342900">
              <a:buFontTx/>
              <a:buChar char="•"/>
            </a:pPr>
            <a:r>
              <a:rPr lang="en-US" altLang="zh-TW" sz="3200" dirty="0" smtClean="0"/>
              <a:t>Monkey </a:t>
            </a:r>
            <a:r>
              <a:rPr lang="en-US" altLang="zh-TW" sz="3200" dirty="0" err="1" smtClean="0"/>
              <a:t>Analyse</a:t>
            </a:r>
            <a:r>
              <a:rPr lang="en-US" altLang="zh-TW" sz="3200" dirty="0" smtClean="0"/>
              <a:t> – </a:t>
            </a:r>
            <a:r>
              <a:rPr lang="en-US" altLang="zh-TW" sz="2400" dirty="0" err="1" smtClean="0"/>
              <a:t>Analyse</a:t>
            </a:r>
            <a:r>
              <a:rPr lang="en-US" altLang="zh-TW" sz="2400" dirty="0" smtClean="0"/>
              <a:t> monkey test result and pull result automatically.</a:t>
            </a:r>
            <a:endParaRPr lang="zh-TW" altLang="en-US" sz="2400" dirty="0" smtClean="0"/>
          </a:p>
          <a:p>
            <a:pPr lvl="1">
              <a:buNone/>
            </a:pP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options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altLang="zh-TW" dirty="0" smtClean="0"/>
              <a:t>Right Click on screenshot:</a:t>
            </a:r>
          </a:p>
          <a:p>
            <a:pPr marL="514350" indent="-514350"/>
            <a:endParaRPr lang="en-US" altLang="zh-TW" dirty="0" smtClean="0"/>
          </a:p>
          <a:p>
            <a:pPr marL="514350" indent="-514350"/>
            <a:endParaRPr lang="en-US" altLang="zh-TW" dirty="0" smtClean="0"/>
          </a:p>
          <a:p>
            <a:pPr marL="514350" indent="-514350"/>
            <a:r>
              <a:rPr lang="en-US" altLang="zh-TW" dirty="0" smtClean="0"/>
              <a:t>Right Click on attribution details: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914400" lvl="1" indent="-514350">
              <a:buFont typeface="+mj-lt"/>
              <a:buAutoNum type="arabicPeriod" startAt="2"/>
            </a:pP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1357298"/>
            <a:ext cx="28956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3926160"/>
            <a:ext cx="4648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ToolBar</a:t>
            </a:r>
            <a:r>
              <a:rPr lang="en-US" altLang="zh-TW" dirty="0" smtClean="0"/>
              <a:t> details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                 – </a:t>
            </a:r>
            <a:r>
              <a:rPr lang="en-US" altLang="zh-TW" sz="2400" dirty="0" smtClean="0"/>
              <a:t>Connected devices list, user can switch it if more than one device connected. The command will be sent to the selected device.</a:t>
            </a:r>
          </a:p>
          <a:p>
            <a:r>
              <a:rPr lang="en-US" altLang="zh-TW" dirty="0" smtClean="0"/>
              <a:t>Refresh – </a:t>
            </a:r>
            <a:r>
              <a:rPr lang="en-US" altLang="zh-TW" sz="2400" dirty="0" smtClean="0"/>
              <a:t>Refresh connected devices list if user remove one device and connect another one.</a:t>
            </a:r>
          </a:p>
          <a:p>
            <a:r>
              <a:rPr lang="en-US" altLang="zh-TW" dirty="0" smtClean="0"/>
              <a:t>    –</a:t>
            </a:r>
            <a:r>
              <a:rPr lang="en-US" altLang="zh-TW" sz="2400" dirty="0" smtClean="0"/>
              <a:t> Get attribution from test device via the command: </a:t>
            </a:r>
            <a:r>
              <a:rPr lang="en-US" altLang="zh-TW" sz="2400" dirty="0" err="1" smtClean="0"/>
              <a:t>uiautomator</a:t>
            </a:r>
            <a:r>
              <a:rPr lang="en-US" altLang="zh-TW" sz="2400" dirty="0" smtClean="0"/>
              <a:t> dump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071942"/>
            <a:ext cx="2476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772816"/>
            <a:ext cx="18002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 – </a:t>
            </a:r>
            <a:r>
              <a:rPr lang="en-US" altLang="zh-TW" sz="2400" dirty="0" smtClean="0"/>
              <a:t>Get attribution from test device via the command: </a:t>
            </a:r>
            <a:r>
              <a:rPr lang="en-US" altLang="zh-TW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dumpWindowHierarchy</a:t>
            </a:r>
            <a:endParaRPr lang="en-US" altLang="zh-TW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  – </a:t>
            </a:r>
            <a:r>
              <a:rPr lang="en-US" altLang="zh-TW" sz="2400" dirty="0" smtClean="0"/>
              <a:t>Save attribution and screenshot to computer</a:t>
            </a:r>
            <a:endParaRPr lang="en-US" altLang="zh-TW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  – </a:t>
            </a:r>
            <a:r>
              <a:rPr lang="en-US" altLang="zh-TW" sz="2400" dirty="0" smtClean="0"/>
              <a:t>Open the attribution and screenshot file that saved by 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785926"/>
            <a:ext cx="2286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3357562"/>
            <a:ext cx="228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2786058"/>
            <a:ext cx="200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3786190"/>
            <a:ext cx="200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Write 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Set up precondition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400" dirty="0" smtClean="0"/>
              <a:t>Enable root permission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400" dirty="0" smtClean="0"/>
              <a:t>Install </a:t>
            </a:r>
            <a:r>
              <a:rPr lang="en-US" altLang="zh-TW" sz="2400" dirty="0" err="1" smtClean="0"/>
              <a:t>busybox</a:t>
            </a:r>
            <a:r>
              <a:rPr lang="en-US" altLang="zh-TW" sz="2400" dirty="0" smtClean="0"/>
              <a:t>/</a:t>
            </a:r>
            <a:r>
              <a:rPr lang="en-US" altLang="zh-TW" sz="2400" dirty="0" err="1" smtClean="0"/>
              <a:t>procrank</a:t>
            </a:r>
            <a:endParaRPr lang="en-US" altLang="zh-TW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400" dirty="0" smtClean="0"/>
              <a:t>Push template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New one script, default content like this image, user need edit script between “</a:t>
            </a:r>
            <a:r>
              <a:rPr lang="en-US" altLang="zh-TW" dirty="0" err="1" smtClean="0"/>
              <a:t>BackToHome</a:t>
            </a:r>
            <a:r>
              <a:rPr lang="en-US" altLang="zh-TW" dirty="0" smtClean="0"/>
              <a:t>” and “done”.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More details please refer to “Help.xlsx”</a:t>
            </a:r>
          </a:p>
          <a:p>
            <a:pPr marL="514350" indent="-514350">
              <a:buNone/>
            </a:pPr>
            <a:endParaRPr lang="en-US" altLang="zh-TW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243583"/>
            <a:ext cx="38481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285750" y="613024"/>
            <a:ext cx="88582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4400" b="1" dirty="0" smtClean="0">
                <a:ea typeface="Microsoft JhengHei" pitchFamily="34" charset="-120"/>
                <a:cs typeface="Arial" charset="0"/>
              </a:rPr>
              <a:t>Summary</a:t>
            </a:r>
            <a:endParaRPr lang="zh-TW" altLang="en-US" sz="4400" b="1" dirty="0">
              <a:ea typeface="Microsoft JhengHei" pitchFamily="34" charset="-120"/>
              <a:cs typeface="Arial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700088" y="1771115"/>
            <a:ext cx="4951412" cy="4237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742950" indent="-742950" ea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kumimoji="1" lang="en-US" altLang="zh-TW" sz="2400" dirty="0" smtClean="0">
                <a:ea typeface="Microsoft JhengHei" pitchFamily="34" charset="-120"/>
                <a:cs typeface="Arial" charset="0"/>
              </a:rPr>
              <a:t>CAT  </a:t>
            </a:r>
            <a:r>
              <a:rPr kumimoji="1" lang="en-US" altLang="zh-TW" sz="2400" dirty="0" smtClean="0">
                <a:ea typeface="Microsoft JhengHei" pitchFamily="34" charset="-120"/>
                <a:cs typeface="Arial" charset="0"/>
              </a:rPr>
              <a:t>Introduction</a:t>
            </a:r>
            <a:endParaRPr kumimoji="1" lang="en-US" altLang="zh-TW" sz="2400" dirty="0">
              <a:ea typeface="Microsoft JhengHei" pitchFamily="34" charset="-120"/>
              <a:cs typeface="Arial" charset="0"/>
            </a:endParaRPr>
          </a:p>
          <a:p>
            <a:pPr marL="742950" indent="-742950" ea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kumimoji="1" lang="en-US" altLang="zh-TW" sz="2400" dirty="0" smtClean="0">
                <a:ea typeface="Microsoft JhengHei" pitchFamily="34" charset="-120"/>
                <a:cs typeface="Arial" charset="0"/>
              </a:rPr>
              <a:t>Login</a:t>
            </a:r>
            <a:endParaRPr kumimoji="1" lang="zh-TW" altLang="zh-TW" sz="2400" dirty="0" smtClean="0">
              <a:ea typeface="Microsoft JhengHei" pitchFamily="34" charset="-120"/>
              <a:cs typeface="Arial" charset="0"/>
            </a:endParaRPr>
          </a:p>
          <a:p>
            <a:pPr marL="742950" indent="-742950" ea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kumimoji="1" lang="en-US" altLang="zh-CN" sz="2400" dirty="0" smtClean="0">
                <a:ea typeface="Microsoft JhengHei" pitchFamily="34" charset="-120"/>
                <a:cs typeface="Arial" charset="0"/>
              </a:rPr>
              <a:t>Preview</a:t>
            </a:r>
          </a:p>
          <a:p>
            <a:pPr marL="742950" indent="-742950" ea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kumimoji="1" lang="en-US" altLang="zh-CN" sz="2400" dirty="0" err="1" smtClean="0">
                <a:ea typeface="Microsoft JhengHei" pitchFamily="34" charset="-120"/>
                <a:cs typeface="Arial" charset="0"/>
              </a:rPr>
              <a:t>Menubar</a:t>
            </a:r>
            <a:r>
              <a:rPr kumimoji="1" lang="en-US" altLang="zh-CN" sz="2400" dirty="0" smtClean="0">
                <a:ea typeface="Microsoft JhengHei" pitchFamily="34" charset="-120"/>
                <a:cs typeface="Arial" charset="0"/>
              </a:rPr>
              <a:t> </a:t>
            </a:r>
            <a:r>
              <a:rPr kumimoji="1" lang="en-US" altLang="zh-CN" sz="2400" dirty="0" smtClean="0">
                <a:ea typeface="Microsoft JhengHei" pitchFamily="34" charset="-120"/>
                <a:cs typeface="Arial" charset="0"/>
              </a:rPr>
              <a:t>details</a:t>
            </a:r>
            <a:endParaRPr kumimoji="1" lang="zh-TW" altLang="zh-TW" sz="2400" dirty="0">
              <a:ea typeface="Microsoft JhengHei" pitchFamily="34" charset="-120"/>
              <a:cs typeface="Arial" charset="0"/>
            </a:endParaRPr>
          </a:p>
          <a:p>
            <a:pPr marL="742950" indent="-742950" ea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kumimoji="1" lang="en-US" altLang="zh-TW" sz="2400" dirty="0" smtClean="0">
                <a:ea typeface="Microsoft JhengHei" pitchFamily="34" charset="-120"/>
                <a:cs typeface="Arial" charset="0"/>
              </a:rPr>
              <a:t>Toolbar </a:t>
            </a:r>
            <a:r>
              <a:rPr kumimoji="1" lang="en-US" altLang="zh-TW" sz="2400" dirty="0" smtClean="0">
                <a:ea typeface="Microsoft JhengHei" pitchFamily="34" charset="-120"/>
                <a:cs typeface="Arial" charset="0"/>
              </a:rPr>
              <a:t>details</a:t>
            </a:r>
            <a:endParaRPr kumimoji="1" lang="zh-TW" altLang="zh-TW" sz="2400" dirty="0">
              <a:ea typeface="Microsoft JhengHei" pitchFamily="34" charset="-120"/>
              <a:cs typeface="Arial" charset="0"/>
            </a:endParaRPr>
          </a:p>
          <a:p>
            <a:pPr marL="742950" indent="-742950" ea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kumimoji="1" lang="en-US" altLang="zh-TW" sz="2400" dirty="0" smtClean="0">
                <a:ea typeface="Microsoft JhengHei" pitchFamily="34" charset="-120"/>
                <a:cs typeface="Arial" charset="0"/>
              </a:rPr>
              <a:t>Other </a:t>
            </a:r>
            <a:r>
              <a:rPr kumimoji="1" lang="en-US" altLang="zh-TW" sz="2400" dirty="0" smtClean="0">
                <a:ea typeface="Microsoft JhengHei" pitchFamily="34" charset="-120"/>
                <a:cs typeface="Arial" charset="0"/>
              </a:rPr>
              <a:t>options</a:t>
            </a:r>
          </a:p>
          <a:p>
            <a:pPr marL="742950" indent="-742950" ea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kumimoji="1" lang="en-US" altLang="zh-TW" sz="2400" dirty="0" smtClean="0">
                <a:ea typeface="Microsoft JhengHei" pitchFamily="34" charset="-120"/>
                <a:cs typeface="Arial" charset="0"/>
              </a:rPr>
              <a:t>Write </a:t>
            </a:r>
            <a:r>
              <a:rPr kumimoji="1" lang="en-US" altLang="zh-TW" sz="2400" dirty="0" smtClean="0">
                <a:ea typeface="Microsoft JhengHei" pitchFamily="34" charset="-120"/>
                <a:cs typeface="Arial" charset="0"/>
              </a:rPr>
              <a:t>script</a:t>
            </a:r>
          </a:p>
          <a:p>
            <a:pPr marL="742950" indent="-742950" ea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kumimoji="1" lang="en-US" altLang="zh-TW" sz="2400" dirty="0" smtClean="0">
                <a:ea typeface="Microsoft JhengHei" pitchFamily="34" charset="-120"/>
                <a:cs typeface="Arial" charset="0"/>
              </a:rPr>
              <a:t>Debug/Run</a:t>
            </a:r>
            <a:endParaRPr kumimoji="1" lang="en-US" altLang="zh-TW" sz="2400" dirty="0" smtClean="0">
              <a:ea typeface="Microsoft JhengHei" pitchFamily="34" charset="-120"/>
              <a:cs typeface="Arial" charset="0"/>
            </a:endParaRPr>
          </a:p>
          <a:p>
            <a:pPr marL="742950" indent="-742950" ea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kumimoji="1" lang="en-US" altLang="zh-CN" sz="2400" dirty="0" smtClean="0">
                <a:ea typeface="Microsoft JhengHei" pitchFamily="34" charset="-120"/>
                <a:cs typeface="Arial" charset="0"/>
              </a:rPr>
              <a:t>Future</a:t>
            </a:r>
            <a:endParaRPr kumimoji="1" lang="zh-TW" altLang="zh-TW" sz="2400" dirty="0">
              <a:ea typeface="Microsoft JhengHei" pitchFamily="34" charset="-120"/>
              <a:cs typeface="Arial" charset="0"/>
            </a:endParaRPr>
          </a:p>
        </p:txBody>
      </p:sp>
      <p:sp>
        <p:nvSpPr>
          <p:cNvPr id="410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47AB41-86B3-4765-8B8E-D74A12107AAF}" type="slidenum">
              <a:rPr lang="zh-TW" altLang="en-US" smtClean="0">
                <a:ea typeface="Microsoft JhengHei" pitchFamily="34" charset="-120"/>
                <a:cs typeface="Arial" charset="0"/>
              </a:rPr>
              <a:pPr/>
              <a:t>2</a:t>
            </a:fld>
            <a:endParaRPr lang="en-US" altLang="zh-TW" smtClean="0">
              <a:ea typeface="Microsoft JhengHei" pitchFamily="34" charset="-120"/>
              <a:cs typeface="Arial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Debug/Run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Debug one/multi command:</a:t>
            </a:r>
          </a:p>
          <a:p>
            <a:pPr lvl="1"/>
            <a:r>
              <a:rPr lang="en-US" altLang="zh-TW" dirty="0" smtClean="0"/>
              <a:t>Choose the commands that you want to debug</a:t>
            </a:r>
          </a:p>
          <a:p>
            <a:pPr lvl="1"/>
            <a:r>
              <a:rPr lang="en-US" altLang="zh-TW" dirty="0" smtClean="0"/>
              <a:t>Click Debug menu or press F6 on keyboard</a:t>
            </a:r>
          </a:p>
          <a:p>
            <a:r>
              <a:rPr lang="en-US" altLang="zh-TW" dirty="0" smtClean="0"/>
              <a:t>Run one script – </a:t>
            </a:r>
            <a:r>
              <a:rPr lang="en-US" altLang="zh-TW" sz="2400" dirty="0" smtClean="0"/>
              <a:t>Click Run menu or press F5</a:t>
            </a:r>
          </a:p>
          <a:p>
            <a:r>
              <a:rPr lang="en-US" altLang="zh-TW" dirty="0" smtClean="0"/>
              <a:t>Run one script at background –</a:t>
            </a:r>
            <a:r>
              <a:rPr lang="en-US" altLang="zh-TW" sz="2400" dirty="0" smtClean="0"/>
              <a:t> Click </a:t>
            </a:r>
            <a:r>
              <a:rPr lang="en-US" altLang="zh-TW" sz="2400" dirty="0" err="1" smtClean="0"/>
              <a:t>RunBD</a:t>
            </a:r>
            <a:r>
              <a:rPr lang="en-US" altLang="zh-TW" sz="2400" dirty="0" smtClean="0"/>
              <a:t> menu or press F9, can run auto test without USB cable</a:t>
            </a:r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Run multi script – </a:t>
            </a:r>
            <a:r>
              <a:rPr lang="en-US" altLang="zh-TW" sz="2400" dirty="0" smtClean="0"/>
              <a:t>Click Run menu or press F8, then right click on the pop up window</a:t>
            </a:r>
            <a:endParaRPr lang="zh-TW" altLang="en-US" sz="2400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Add: </a:t>
            </a:r>
            <a:r>
              <a:rPr lang="en-US" altLang="zh-TW" sz="2400" dirty="0" smtClean="0"/>
              <a:t>Add one or multi scripts to this window</a:t>
            </a:r>
          </a:p>
          <a:p>
            <a:pPr lvl="1"/>
            <a:r>
              <a:rPr lang="en-US" altLang="zh-TW" dirty="0" smtClean="0"/>
              <a:t>Add Folder: </a:t>
            </a:r>
            <a:r>
              <a:rPr lang="en-US" altLang="zh-TW" sz="2400" dirty="0" smtClean="0"/>
              <a:t>Add one folder and show all script(include subfolder) to this window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571744"/>
            <a:ext cx="62103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Delete: </a:t>
            </a:r>
            <a:r>
              <a:rPr lang="en-US" altLang="zh-TW" sz="2400" dirty="0" smtClean="0"/>
              <a:t>Remove the selected script</a:t>
            </a:r>
          </a:p>
          <a:p>
            <a:pPr lvl="1"/>
            <a:r>
              <a:rPr lang="en-US" altLang="zh-TW" dirty="0" smtClean="0"/>
              <a:t>Run: </a:t>
            </a:r>
          </a:p>
          <a:p>
            <a:pPr lvl="2"/>
            <a:r>
              <a:rPr lang="en-US" altLang="zh-TW" dirty="0" smtClean="0"/>
              <a:t>Push all scripts showed on table window to DUT</a:t>
            </a:r>
          </a:p>
          <a:p>
            <a:pPr lvl="2"/>
            <a:r>
              <a:rPr lang="en-US" altLang="zh-TW" dirty="0" smtClean="0"/>
              <a:t>New one script on edit area automatically, like this:</a:t>
            </a:r>
          </a:p>
          <a:p>
            <a:pPr lvl="2"/>
            <a:r>
              <a:rPr lang="en-US" altLang="zh-TW" dirty="0" smtClean="0"/>
              <a:t>Press F5, all scripts will run on your test device one by one, if F9 pressed, it will run on background</a:t>
            </a:r>
            <a:endParaRPr lang="zh-TW" altLang="en-US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4643446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TW" dirty="0" smtClean="0"/>
              <a:t>If you want to run multi scripts with cycle, please add for command, like this: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smtClean="0"/>
              <a:t>Clear All: Remove all scripts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428868"/>
            <a:ext cx="67056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More function in future:</a:t>
            </a:r>
          </a:p>
          <a:p>
            <a:pPr lvl="1"/>
            <a:r>
              <a:rPr lang="en-US" altLang="zh-TW" dirty="0" smtClean="0"/>
              <a:t>Improve find function</a:t>
            </a:r>
          </a:p>
          <a:p>
            <a:pPr lvl="1"/>
            <a:r>
              <a:rPr lang="en-US" altLang="zh-TW" dirty="0" smtClean="0"/>
              <a:t>Add redo/undo function</a:t>
            </a:r>
          </a:p>
          <a:p>
            <a:pPr lvl="1"/>
            <a:r>
              <a:rPr lang="en-US" altLang="zh-TW" dirty="0" smtClean="0"/>
              <a:t>Can upload error info automatically</a:t>
            </a:r>
          </a:p>
          <a:p>
            <a:pPr lvl="1"/>
            <a:r>
              <a:rPr lang="en-US" altLang="zh-TW" dirty="0" smtClean="0"/>
              <a:t>Upgrade online</a:t>
            </a:r>
          </a:p>
          <a:p>
            <a:pPr lvl="1"/>
            <a:r>
              <a:rPr lang="en-US" altLang="zh-TW" dirty="0" smtClean="0"/>
              <a:t>…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slow" advClick="0" advTm="1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軟正黑體" pitchFamily="34" charset="-120"/>
                <a:ea typeface="微軟正黑體" pitchFamily="34" charset="-120"/>
              </a:rPr>
              <a:t>CAT introduction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CAT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平臺，通過解析手機界面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控件屬性，發送用戶觸屏事件，來實現自動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化測試的工具。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適用于</a:t>
            </a:r>
            <a:r>
              <a:rPr lang="en-US" altLang="zh-CN" dirty="0" smtClean="0"/>
              <a:t>Android4.0</a:t>
            </a:r>
            <a:r>
              <a:rPr lang="zh-CN" altLang="en-US" dirty="0" smtClean="0"/>
              <a:t>以上的手機。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打開方式</a:t>
            </a:r>
            <a:r>
              <a:rPr lang="zh-CN" altLang="en-US" sz="2800" dirty="0" smtClean="0">
                <a:latin typeface="微軟正黑體" pitchFamily="34" charset="-120"/>
                <a:ea typeface="微軟正黑體" pitchFamily="34" charset="-120"/>
              </a:rPr>
              <a:t>：雙擊執行</a:t>
            </a:r>
            <a:r>
              <a:rPr lang="en-US" altLang="zh-CN" sz="2800" dirty="0" smtClean="0">
                <a:latin typeface="微軟正黑體" pitchFamily="34" charset="-120"/>
                <a:ea typeface="微軟正黑體" pitchFamily="34" charset="-120"/>
              </a:rPr>
              <a:t>CAT.bat</a:t>
            </a:r>
            <a:r>
              <a:rPr lang="zh-CN" altLang="en-US" sz="2800" dirty="0" smtClean="0">
                <a:latin typeface="微軟正黑體" pitchFamily="34" charset="-120"/>
                <a:ea typeface="微軟正黑體" pitchFamily="34" charset="-120"/>
              </a:rPr>
              <a:t>即可</a:t>
            </a:r>
            <a:endParaRPr lang="en-US" altLang="zh-CN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前提</a:t>
            </a:r>
            <a:r>
              <a:rPr lang="zh-CN" altLang="en-US" sz="2800" dirty="0" smtClean="0">
                <a:latin typeface="微軟正黑體" pitchFamily="34" charset="-120"/>
                <a:ea typeface="微軟正黑體" pitchFamily="34" charset="-120"/>
              </a:rPr>
              <a:t>：已添加</a:t>
            </a:r>
            <a:r>
              <a:rPr lang="en-US" altLang="zh-CN" sz="2800" dirty="0" smtClean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CN" altLang="en-US" sz="2800" dirty="0" smtClean="0"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en-US" altLang="zh-CN" sz="2800" dirty="0" smtClean="0">
                <a:latin typeface="微軟正黑體" pitchFamily="34" charset="-120"/>
                <a:ea typeface="微軟正黑體" pitchFamily="34" charset="-120"/>
              </a:rPr>
              <a:t>android </a:t>
            </a:r>
            <a:r>
              <a:rPr lang="en-US" altLang="zh-CN" sz="2800" dirty="0" err="1" smtClean="0">
                <a:latin typeface="微軟正黑體" pitchFamily="34" charset="-120"/>
                <a:ea typeface="微軟正黑體" pitchFamily="34" charset="-120"/>
              </a:rPr>
              <a:t>adb</a:t>
            </a:r>
            <a:r>
              <a:rPr lang="zh-CN" altLang="en-US" sz="2800" dirty="0" smtClean="0">
                <a:latin typeface="微軟正黑體" pitchFamily="34" charset="-120"/>
                <a:ea typeface="微軟正黑體" pitchFamily="34" charset="-120"/>
              </a:rPr>
              <a:t>命令到電腦</a:t>
            </a:r>
            <a:endParaRPr lang="en-US" altLang="zh-CN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CN" altLang="en-US" sz="2800" dirty="0" smtClean="0">
                <a:latin typeface="微軟正黑體" pitchFamily="34" charset="-120"/>
                <a:ea typeface="微軟正黑體" pitchFamily="34" charset="-120"/>
              </a:rPr>
              <a:t>環境變量</a:t>
            </a:r>
            <a:endParaRPr lang="en-US" altLang="zh-CN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Input username and password to login</a:t>
            </a:r>
            <a:endParaRPr lang="zh-TW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492896"/>
            <a:ext cx="2520280" cy="243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 descr="CA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00174"/>
            <a:ext cx="9144000" cy="4873230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95288" y="500042"/>
            <a:ext cx="8320116" cy="852508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TW" sz="4400" b="1" kern="0" dirty="0" smtClean="0">
                <a:latin typeface="微軟正黑體" pitchFamily="34" charset="-120"/>
                <a:ea typeface="微軟正黑體" pitchFamily="34" charset="-120"/>
                <a:cs typeface="Arial" charset="0"/>
              </a:rPr>
              <a:t>Preview</a:t>
            </a:r>
            <a:endParaRPr lang="zh-TW" altLang="en-US" sz="4400" b="1" kern="0" dirty="0">
              <a:latin typeface="微軟正黑體" pitchFamily="34" charset="-120"/>
              <a:ea typeface="微軟正黑體" pitchFamily="34" charset="-120"/>
              <a:cs typeface="Arial" charset="0"/>
            </a:endParaRPr>
          </a:p>
        </p:txBody>
      </p:sp>
      <p:sp>
        <p:nvSpPr>
          <p:cNvPr id="8" name="矩形圖說文字 7"/>
          <p:cNvSpPr/>
          <p:nvPr/>
        </p:nvSpPr>
        <p:spPr bwMode="auto">
          <a:xfrm>
            <a:off x="2571736" y="1214422"/>
            <a:ext cx="1071570" cy="369332"/>
          </a:xfrm>
          <a:prstGeom prst="wedgeRectCallout">
            <a:avLst>
              <a:gd name="adj1" fmla="val -21016"/>
              <a:gd name="adj2" fmla="val 84301"/>
            </a:avLst>
          </a:prstGeom>
          <a:solidFill>
            <a:schemeClr val="accent1">
              <a:alpha val="7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  <a:flatTx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" pitchFamily="34" charset="0"/>
              </a:rPr>
              <a:t>菜單</a:t>
            </a:r>
            <a:r>
              <a:rPr lang="zh-CN" altLang="en-US" dirty="0" smtClean="0">
                <a:latin typeface="Arial" pitchFamily="34" charset="0"/>
              </a:rPr>
              <a:t>欄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矩形圖說文字 11"/>
          <p:cNvSpPr/>
          <p:nvPr/>
        </p:nvSpPr>
        <p:spPr bwMode="auto">
          <a:xfrm>
            <a:off x="1000100" y="2928934"/>
            <a:ext cx="1214446" cy="369332"/>
          </a:xfrm>
          <a:prstGeom prst="wedgeRectCallout">
            <a:avLst>
              <a:gd name="adj1" fmla="val -21016"/>
              <a:gd name="adj2" fmla="val 84301"/>
            </a:avLst>
          </a:prstGeom>
          <a:solidFill>
            <a:schemeClr val="accent1">
              <a:alpha val="7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  <a:flatTx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手機截屏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矩形圖說文字 12"/>
          <p:cNvSpPr/>
          <p:nvPr/>
        </p:nvSpPr>
        <p:spPr bwMode="auto">
          <a:xfrm>
            <a:off x="4643438" y="2357430"/>
            <a:ext cx="1000132" cy="369332"/>
          </a:xfrm>
          <a:prstGeom prst="wedgeRectCallout">
            <a:avLst>
              <a:gd name="adj1" fmla="val -21016"/>
              <a:gd name="adj2" fmla="val 84301"/>
            </a:avLst>
          </a:prstGeom>
          <a:solidFill>
            <a:schemeClr val="accent1">
              <a:alpha val="7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  <a:flatTx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屬性樹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矩形圖說文字 13"/>
          <p:cNvSpPr/>
          <p:nvPr/>
        </p:nvSpPr>
        <p:spPr bwMode="auto">
          <a:xfrm>
            <a:off x="7215206" y="3286124"/>
            <a:ext cx="1643074" cy="369332"/>
          </a:xfrm>
          <a:prstGeom prst="wedgeRectCallout">
            <a:avLst>
              <a:gd name="adj1" fmla="val -21016"/>
              <a:gd name="adj2" fmla="val 84301"/>
            </a:avLst>
          </a:prstGeom>
          <a:solidFill>
            <a:schemeClr val="accent1">
              <a:alpha val="7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  <a:flatTx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Arial" pitchFamily="34" charset="0"/>
              </a:rPr>
              <a:t>腳本編輯區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矩形圖說文字 14"/>
          <p:cNvSpPr/>
          <p:nvPr/>
        </p:nvSpPr>
        <p:spPr bwMode="auto">
          <a:xfrm>
            <a:off x="4357686" y="4786322"/>
            <a:ext cx="1143008" cy="369332"/>
          </a:xfrm>
          <a:prstGeom prst="wedgeRectCallout">
            <a:avLst>
              <a:gd name="adj1" fmla="val -21016"/>
              <a:gd name="adj2" fmla="val 84301"/>
            </a:avLst>
          </a:prstGeom>
          <a:solidFill>
            <a:schemeClr val="accent1">
              <a:alpha val="7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  <a:flatTx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控件詳情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矩形圖說文字 15"/>
          <p:cNvSpPr/>
          <p:nvPr/>
        </p:nvSpPr>
        <p:spPr bwMode="auto">
          <a:xfrm>
            <a:off x="3786182" y="1357298"/>
            <a:ext cx="1071570" cy="369332"/>
          </a:xfrm>
          <a:prstGeom prst="wedgeRectCallout">
            <a:avLst>
              <a:gd name="adj1" fmla="val -21016"/>
              <a:gd name="adj2" fmla="val 84301"/>
            </a:avLst>
          </a:prstGeom>
          <a:solidFill>
            <a:schemeClr val="accent1">
              <a:alpha val="7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  <a:flatTx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" pitchFamily="34" charset="0"/>
              </a:rPr>
              <a:t>工具</a:t>
            </a:r>
            <a:r>
              <a:rPr lang="zh-CN" altLang="en-US" dirty="0" smtClean="0">
                <a:latin typeface="Arial" pitchFamily="34" charset="0"/>
              </a:rPr>
              <a:t>欄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矩形圖說文字 16"/>
          <p:cNvSpPr/>
          <p:nvPr/>
        </p:nvSpPr>
        <p:spPr bwMode="auto">
          <a:xfrm>
            <a:off x="6500826" y="5500702"/>
            <a:ext cx="1214446" cy="369332"/>
          </a:xfrm>
          <a:prstGeom prst="wedgeRectCallout">
            <a:avLst>
              <a:gd name="adj1" fmla="val -21016"/>
              <a:gd name="adj2" fmla="val 84301"/>
            </a:avLst>
          </a:prstGeom>
          <a:solidFill>
            <a:schemeClr val="accent1">
              <a:alpha val="7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  <a:flatTx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結果顯示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矩形圖說文字 18"/>
          <p:cNvSpPr/>
          <p:nvPr/>
        </p:nvSpPr>
        <p:spPr bwMode="auto">
          <a:xfrm>
            <a:off x="2143108" y="5786454"/>
            <a:ext cx="1071570" cy="369332"/>
          </a:xfrm>
          <a:prstGeom prst="wedgeRectCallout">
            <a:avLst>
              <a:gd name="adj1" fmla="val -21016"/>
              <a:gd name="adj2" fmla="val 84301"/>
            </a:avLst>
          </a:prstGeom>
          <a:solidFill>
            <a:schemeClr val="accent1">
              <a:alpha val="7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  <a:flatTx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" pitchFamily="34" charset="0"/>
              </a:rPr>
              <a:t>狀態</a:t>
            </a:r>
            <a:r>
              <a:rPr lang="zh-CN" altLang="en-US" dirty="0" smtClean="0">
                <a:latin typeface="Arial" pitchFamily="34" charset="0"/>
              </a:rPr>
              <a:t>欄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 advClick="0" advTm="1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微軟正黑體" pitchFamily="34" charset="-120"/>
                <a:ea typeface="微軟正黑體" pitchFamily="34" charset="-120"/>
                <a:cs typeface="Arial" charset="0"/>
              </a:rPr>
              <a:t>Menubar</a:t>
            </a:r>
            <a:r>
              <a:rPr kumimoji="1" lang="en-US" altLang="zh-CN" dirty="0" smtClean="0">
                <a:latin typeface="微軟正黑體" pitchFamily="34" charset="-120"/>
                <a:ea typeface="微軟正黑體" pitchFamily="34" charset="-120"/>
                <a:cs typeface="Arial" charset="0"/>
              </a:rPr>
              <a:t> details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File</a:t>
            </a:r>
          </a:p>
          <a:p>
            <a:r>
              <a:rPr lang="en-US" altLang="zh-TW" dirty="0" smtClean="0"/>
              <a:t>Edit</a:t>
            </a:r>
          </a:p>
          <a:p>
            <a:r>
              <a:rPr lang="en-US" altLang="zh-TW" dirty="0" smtClean="0"/>
              <a:t>Format</a:t>
            </a:r>
          </a:p>
          <a:p>
            <a:r>
              <a:rPr lang="en-US" altLang="zh-TW" dirty="0" smtClean="0"/>
              <a:t>Precondition</a:t>
            </a:r>
          </a:p>
          <a:p>
            <a:r>
              <a:rPr lang="en-US" altLang="zh-TW" dirty="0" smtClean="0"/>
              <a:t>Run</a:t>
            </a:r>
          </a:p>
          <a:p>
            <a:r>
              <a:rPr lang="en-US" altLang="zh-TW" dirty="0" smtClean="0"/>
              <a:t>Pull</a:t>
            </a:r>
          </a:p>
          <a:p>
            <a:r>
              <a:rPr lang="en-US" altLang="zh-TW" dirty="0" smtClean="0"/>
              <a:t>Tool</a:t>
            </a:r>
          </a:p>
          <a:p>
            <a:r>
              <a:rPr lang="en-US" altLang="zh-TW" dirty="0" smtClean="0"/>
              <a:t>Help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New – </a:t>
            </a:r>
            <a:r>
              <a:rPr lang="en-US" altLang="zh-TW" sz="2400" dirty="0" smtClean="0"/>
              <a:t>It will new one script, </a:t>
            </a:r>
          </a:p>
          <a:p>
            <a:pPr>
              <a:buNone/>
            </a:pPr>
            <a:r>
              <a:rPr lang="en-US" altLang="zh-TW" dirty="0" smtClean="0"/>
              <a:t>			shortcut: </a:t>
            </a:r>
            <a:r>
              <a:rPr lang="en-US" altLang="zh-TW" sz="2400" dirty="0" err="1" smtClean="0"/>
              <a:t>Ctrl+N</a:t>
            </a:r>
            <a:endParaRPr lang="en-US" altLang="zh-TW" sz="2400" dirty="0" smtClean="0"/>
          </a:p>
          <a:p>
            <a:r>
              <a:rPr lang="en-US" altLang="zh-TW" dirty="0" smtClean="0"/>
              <a:t>Open – </a:t>
            </a:r>
            <a:r>
              <a:rPr lang="en-US" altLang="zh-TW" sz="2400" dirty="0" smtClean="0"/>
              <a:t>Open one script from my </a:t>
            </a:r>
            <a:r>
              <a:rPr lang="en-US" altLang="zh-TW" sz="2400" dirty="0" err="1" smtClean="0"/>
              <a:t>computre</a:t>
            </a:r>
            <a:endParaRPr lang="en-US" altLang="zh-TW" sz="2400" dirty="0" smtClean="0"/>
          </a:p>
          <a:p>
            <a:pPr>
              <a:buNone/>
            </a:pPr>
            <a:r>
              <a:rPr lang="en-US" altLang="zh-TW" dirty="0" smtClean="0"/>
              <a:t>			 shortcut: </a:t>
            </a:r>
            <a:r>
              <a:rPr lang="en-US" altLang="zh-TW" sz="2400" dirty="0" err="1" smtClean="0"/>
              <a:t>Ctrl+O</a:t>
            </a:r>
            <a:endParaRPr lang="en-US" altLang="zh-TW" sz="2400" dirty="0" smtClean="0"/>
          </a:p>
          <a:p>
            <a:r>
              <a:rPr lang="en-US" altLang="zh-TW" dirty="0" smtClean="0"/>
              <a:t>Save – </a:t>
            </a:r>
            <a:r>
              <a:rPr lang="en-US" altLang="zh-TW" sz="2400" dirty="0" smtClean="0"/>
              <a:t>Save the editing script</a:t>
            </a:r>
          </a:p>
          <a:p>
            <a:pPr>
              <a:buNone/>
            </a:pPr>
            <a:r>
              <a:rPr lang="en-US" altLang="zh-TW" dirty="0" smtClean="0"/>
              <a:t>			 shortcut: </a:t>
            </a:r>
            <a:r>
              <a:rPr lang="en-US" altLang="zh-TW" sz="2400" dirty="0" err="1" smtClean="0"/>
              <a:t>Ctrl+S</a:t>
            </a:r>
            <a:endParaRPr lang="en-US" altLang="zh-TW" sz="2400" dirty="0" smtClean="0"/>
          </a:p>
          <a:p>
            <a:r>
              <a:rPr lang="en-US" altLang="zh-TW" dirty="0" smtClean="0"/>
              <a:t>Exit – </a:t>
            </a:r>
            <a:r>
              <a:rPr lang="en-US" altLang="zh-TW" sz="2400" dirty="0" smtClean="0"/>
              <a:t>Close CAT</a:t>
            </a:r>
          </a:p>
          <a:p>
            <a:pPr>
              <a:buNone/>
            </a:pPr>
            <a:r>
              <a:rPr lang="en-US" altLang="zh-TW" dirty="0" smtClean="0"/>
              <a:t>			 shortcut: </a:t>
            </a:r>
            <a:r>
              <a:rPr lang="en-US" altLang="zh-TW" sz="2400" dirty="0" smtClean="0"/>
              <a:t>Alt+F4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Edit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Copy – </a:t>
            </a:r>
            <a:r>
              <a:rPr lang="en-US" altLang="zh-TW" sz="2400" dirty="0" smtClean="0"/>
              <a:t>Copy the </a:t>
            </a:r>
            <a:r>
              <a:rPr lang="en-US" altLang="zh-TW" sz="2400" dirty="0" err="1" smtClean="0"/>
              <a:t>choosed</a:t>
            </a:r>
            <a:r>
              <a:rPr lang="en-US" altLang="zh-TW" sz="2400" dirty="0" smtClean="0"/>
              <a:t> text during editing</a:t>
            </a:r>
          </a:p>
          <a:p>
            <a:r>
              <a:rPr lang="en-US" altLang="zh-TW" dirty="0" smtClean="0"/>
              <a:t>Cut – </a:t>
            </a:r>
            <a:r>
              <a:rPr lang="en-US" altLang="zh-TW" sz="2400" dirty="0" smtClean="0"/>
              <a:t>Cut the </a:t>
            </a:r>
            <a:r>
              <a:rPr lang="en-US" altLang="zh-TW" sz="2400" dirty="0" err="1" smtClean="0"/>
              <a:t>choosed</a:t>
            </a:r>
            <a:r>
              <a:rPr lang="en-US" altLang="zh-TW" sz="2400" dirty="0" smtClean="0"/>
              <a:t> text during editing</a:t>
            </a:r>
          </a:p>
          <a:p>
            <a:r>
              <a:rPr lang="en-US" altLang="zh-TW" dirty="0" smtClean="0"/>
              <a:t>Paste – </a:t>
            </a:r>
            <a:r>
              <a:rPr lang="en-US" altLang="zh-TW" sz="2400" dirty="0" smtClean="0"/>
              <a:t>Paste the words during editing</a:t>
            </a:r>
          </a:p>
          <a:p>
            <a:r>
              <a:rPr lang="en-US" altLang="zh-TW" dirty="0" smtClean="0"/>
              <a:t>Find – </a:t>
            </a:r>
            <a:r>
              <a:rPr lang="en-US" altLang="zh-TW" sz="2400" dirty="0" smtClean="0"/>
              <a:t>It will show find dialog</a:t>
            </a:r>
          </a:p>
          <a:p>
            <a:r>
              <a:rPr lang="en-US" altLang="zh-TW" dirty="0" smtClean="0"/>
              <a:t>Select All – </a:t>
            </a:r>
            <a:r>
              <a:rPr lang="en-US" altLang="zh-TW" sz="2400" dirty="0" smtClean="0"/>
              <a:t>Choose all text during editing script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Set font – </a:t>
            </a:r>
            <a:r>
              <a:rPr lang="en-US" altLang="zh-TW" sz="2400" dirty="0" smtClean="0"/>
              <a:t>Modify the text font of edit script</a:t>
            </a:r>
          </a:p>
          <a:p>
            <a:r>
              <a:rPr lang="en-US" altLang="zh-TW" dirty="0" smtClean="0"/>
              <a:t>Set </a:t>
            </a:r>
            <a:r>
              <a:rPr lang="en-US" altLang="zh-TW" dirty="0" err="1" smtClean="0"/>
              <a:t>backgroundcolor</a:t>
            </a:r>
            <a:r>
              <a:rPr lang="en-US" altLang="zh-TW" dirty="0" smtClean="0"/>
              <a:t> – </a:t>
            </a:r>
            <a:r>
              <a:rPr lang="en-US" altLang="zh-TW" sz="2400" dirty="0" smtClean="0"/>
              <a:t>Modify the text </a:t>
            </a:r>
            <a:r>
              <a:rPr lang="en-US" altLang="zh-TW" sz="2400" dirty="0" err="1" smtClean="0"/>
              <a:t>backgroundcolor</a:t>
            </a:r>
            <a:endParaRPr lang="en-US" altLang="zh-TW" sz="2400" dirty="0" smtClean="0"/>
          </a:p>
          <a:p>
            <a:r>
              <a:rPr lang="en-US" altLang="zh-TW" dirty="0" smtClean="0"/>
              <a:t>Set </a:t>
            </a:r>
            <a:r>
              <a:rPr lang="en-US" altLang="zh-TW" dirty="0" err="1" smtClean="0"/>
              <a:t>forecolor</a:t>
            </a:r>
            <a:r>
              <a:rPr lang="en-US" altLang="zh-TW" dirty="0" smtClean="0"/>
              <a:t> – </a:t>
            </a:r>
            <a:r>
              <a:rPr lang="en-US" altLang="zh-TW" sz="2400" dirty="0" smtClean="0"/>
              <a:t>Modify the text </a:t>
            </a:r>
            <a:r>
              <a:rPr lang="en-US" altLang="zh-TW" sz="2400" dirty="0" err="1" smtClean="0"/>
              <a:t>forecolor</a:t>
            </a:r>
            <a:endParaRPr lang="en-US" altLang="zh-TW" sz="2400" dirty="0" smtClean="0"/>
          </a:p>
          <a:p>
            <a:pPr>
              <a:buNone/>
            </a:pPr>
            <a:r>
              <a:rPr lang="en-US" altLang="zh-TW" dirty="0" smtClean="0"/>
              <a:t>So, you can modify edit area like this:</a:t>
            </a:r>
            <a:endParaRPr lang="zh-TW" alt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4286256"/>
            <a:ext cx="373641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9282</TotalTime>
  <Words>704</Words>
  <Application>Microsoft Office PowerPoint</Application>
  <PresentationFormat>如螢幕大小 (4:3)</PresentationFormat>
  <Paragraphs>154</Paragraphs>
  <Slides>26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默认设计模板</vt:lpstr>
      <vt:lpstr>CAT(Carl Auto Test tool)</vt:lpstr>
      <vt:lpstr>投影片 2</vt:lpstr>
      <vt:lpstr>CAT introduction</vt:lpstr>
      <vt:lpstr>Login</vt:lpstr>
      <vt:lpstr>投影片 5</vt:lpstr>
      <vt:lpstr>Menubar details</vt:lpstr>
      <vt:lpstr>File</vt:lpstr>
      <vt:lpstr>Edit</vt:lpstr>
      <vt:lpstr>Format</vt:lpstr>
      <vt:lpstr>Precondition</vt:lpstr>
      <vt:lpstr>投影片 11</vt:lpstr>
      <vt:lpstr>Run</vt:lpstr>
      <vt:lpstr>投影片 13</vt:lpstr>
      <vt:lpstr>Pull</vt:lpstr>
      <vt:lpstr>Tools</vt:lpstr>
      <vt:lpstr>Other options</vt:lpstr>
      <vt:lpstr>ToolBar details</vt:lpstr>
      <vt:lpstr>投影片 18</vt:lpstr>
      <vt:lpstr>Write script</vt:lpstr>
      <vt:lpstr>Debug/Run</vt:lpstr>
      <vt:lpstr>投影片 21</vt:lpstr>
      <vt:lpstr>投影片 22</vt:lpstr>
      <vt:lpstr>投影片 23</vt:lpstr>
      <vt:lpstr>Future</vt:lpstr>
      <vt:lpstr>投影片 25</vt:lpstr>
      <vt:lpstr>投影片 26</vt:lpstr>
    </vt:vector>
  </TitlesOfParts>
  <Company>foxconn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f3215516</dc:creator>
  <cp:lastModifiedBy>陳立國</cp:lastModifiedBy>
  <cp:revision>1164</cp:revision>
  <cp:lastPrinted>2014-01-04T03:26:45Z</cp:lastPrinted>
  <dcterms:created xsi:type="dcterms:W3CDTF">2007-06-22T07:50:20Z</dcterms:created>
  <dcterms:modified xsi:type="dcterms:W3CDTF">2016-02-25T05:43:19Z</dcterms:modified>
</cp:coreProperties>
</file>