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AE21-1A41-4F9E-AB2C-BEDC2765B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6BC7A-40F9-40E7-8345-E60675F75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49CA-F54A-4345-AEF7-F24762EA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17/06/2024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ED52-78AA-4050-9071-68C3D0EF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93AB0-D577-41C5-A0AE-09AA817E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28380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05D0-A546-4AC6-9106-401122B8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A26FF-B29E-4F08-9772-27AA2267B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69F05-BD63-4690-B9A6-2A3D339F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17/06/2024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25A6E-0E76-4A6C-85F6-BEC1BB46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640EC-ACA6-4622-9FD1-A9765638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62176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57792-D6B3-4656-9D98-6D8965216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E153C-0692-4EFF-96A3-DE3102684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EFCAA-5032-4875-B7B2-FA4E5148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17/06/2024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B18E9-8229-4D00-A7B1-EAD94F8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7DC9C-EB16-4714-B6FE-A278BC3B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41111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5AA8-8982-4F6C-BDA2-B36CA697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08A2-60D5-442D-885D-A372123C1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033C7-277E-46C8-A5B2-52629E55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17/06/2024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065-D5EA-4C4E-8FB5-E1DDF988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7628-FA73-4AF8-BA61-71B542B7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5617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3447-D39F-4AF1-B545-CC54363A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84D75-BFB3-408A-ACE3-757EB9936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2AAC-B808-41D8-A888-669DDF54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17/06/2024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18C25-2F88-4EB0-972F-08861F1E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40FAB-5283-4501-ABF0-8F47ACF2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8803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4C0B-D0F8-4E14-905F-D511AACE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50D3-CDD0-4D1C-89AE-F1F41AEC1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45E74-21AA-4CBD-87FF-D54516F5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96C64-06CE-481D-A2C4-38CE97FE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17/06/2024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52DF2-B19F-4F2B-B134-23B3B60B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94EF5-ED3C-4B07-B9D7-223DAC13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36966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F266-D1A9-40A4-AA35-65EFBA43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B028B-51DD-4F6D-AD86-83FA1FD4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29AEC-5768-403D-93DA-880A4F29A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60890-BBA1-41AC-AA7C-0C41BF3F8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5E4EB-0D21-4C5B-A5BA-DB20EE769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F0E7C-BFA5-40E6-9881-7C07EFA1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17/06/2024</a:t>
            </a:fld>
            <a:endParaRPr lang="en-C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A384E-7B8F-4737-B6ED-C73A9AE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A1F77-F14C-4E93-A385-64B7F8F4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68600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5EDF-5C0E-4E03-91D0-4075AEA5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27412-19BE-4B0C-9BDA-E82F0720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17/06/2024</a:t>
            </a:fld>
            <a:endParaRPr lang="en-C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04696-7ECE-4B9A-82BB-701BAEEC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27DDC-446C-4371-A616-924B7BEF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68014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0E9029-6D21-416B-A1B8-9BB1AE18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17/06/2024</a:t>
            </a:fld>
            <a:endParaRPr lang="en-C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79B36-1ACD-4A85-9B41-4E724CB2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A93A7-43B2-4C2F-8284-D9C46FA3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84289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EA29-B443-4B4F-8B5E-D8FA7AEA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508F-EE63-4796-B500-42C65AAD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344C6-EDB5-41A0-9A9B-B2AC3BB55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B8EE7-67CC-45EC-A317-21F2E841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17/06/2024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FA7FB-A7F4-4442-8173-78A7470F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5AADD-0C4C-4E66-B487-09CE8E32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09595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FB07-8CF5-40F1-9CCF-8EC83282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033CE-0871-459D-94A4-2DD18D0CB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30D79-2A45-4F95-83ED-B08653C42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6D363-C990-4625-B70C-BB0FEE3E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5D10D-5A51-4D57-81F1-51B1D95EE6F1}" type="datetimeFigureOut">
              <a:rPr lang="en-CM" smtClean="0"/>
              <a:t>17/06/2024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229CA-F6E4-428C-9F66-D5E4AB8A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A3134-AD94-42C2-94C2-8061F4E5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80819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1BA34-9A95-4BDA-9F8C-A2E38B1F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828E2-9700-4136-B861-4E3F8DF26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6DE72-41D5-4742-AE12-A15EE93E8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5D10D-5A51-4D57-81F1-51B1D95EE6F1}" type="datetimeFigureOut">
              <a:rPr lang="en-CM" smtClean="0"/>
              <a:t>17/06/2024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1DBF-3A4C-4E21-AB86-BB4320915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2032-D575-4C5E-B1F0-C5DA856DD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6BF38-D287-4FB8-902F-9CE016102939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6991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5704-AC37-4133-8770-19EDEBA11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TANGLATEC internship project plan</a:t>
            </a:r>
            <a:endParaRPr lang="en-C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27908-E74D-4204-BF09-8B802BD24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3812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Introduction </a:t>
            </a:r>
          </a:p>
          <a:p>
            <a:pPr marL="342900" indent="-342900" eaLnBrk="0" fontAlgn="base" hangingPunct="0">
              <a:buFontTx/>
              <a:buChar char="-"/>
            </a:pPr>
            <a:r>
              <a:rPr lang="en-CM" dirty="0"/>
              <a:t>Overview of the problem: Fitting thousands of 3D datasets daily with a zero-failure rate </a:t>
            </a:r>
            <a:endParaRPr lang="en-US" dirty="0"/>
          </a:p>
          <a:p>
            <a:pPr eaLnBrk="0" fontAlgn="base" hangingPunct="0"/>
            <a:r>
              <a:rPr lang="en-CM" dirty="0"/>
              <a:t>- Data characteristics: Cartesian coordinates (x, y) and corresponding function output (z), with noise and uncertainty in all dimensions </a:t>
            </a:r>
          </a:p>
          <a:p>
            <a:r>
              <a:rPr lang="en-CM" dirty="0"/>
              <a:t> </a:t>
            </a:r>
          </a:p>
          <a:p>
            <a:endParaRPr lang="en-US" sz="3200" dirty="0"/>
          </a:p>
          <a:p>
            <a:endParaRPr lang="en-CM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796DD9-53D9-4D0B-B184-5ACBEAD62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M" altLang="en-CM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5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43A0-DC5A-4291-A221-06103816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CM" dirty="0"/>
              <a:t>Data Pre-processing</a:t>
            </a:r>
            <a:br>
              <a:rPr lang="en-CM" dirty="0"/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D249E-7418-4C67-B8E5-23A23CCED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456" y="2164990"/>
            <a:ext cx="10515600" cy="4259377"/>
          </a:xfrm>
        </p:spPr>
        <p:txBody>
          <a:bodyPr/>
          <a:lstStyle/>
          <a:p>
            <a:pPr latinLnBrk="1"/>
            <a:r>
              <a:rPr lang="en-CM" dirty="0"/>
              <a:t> Load 3D datasets from the specified data path</a:t>
            </a:r>
            <a:endParaRPr lang="en-US" dirty="0"/>
          </a:p>
          <a:p>
            <a:pPr latinLnBrk="1"/>
            <a:endParaRPr lang="en-CM" dirty="0"/>
          </a:p>
          <a:p>
            <a:pPr latinLnBrk="1"/>
            <a:r>
              <a:rPr lang="en-CM" dirty="0"/>
              <a:t>Inspect and visualize the data to understand the noise and</a:t>
            </a:r>
            <a:endParaRPr lang="en-US" dirty="0"/>
          </a:p>
          <a:p>
            <a:pPr marL="0" indent="0" latinLnBrk="1">
              <a:buNone/>
            </a:pPr>
            <a:r>
              <a:rPr lang="en-CM" dirty="0"/>
              <a:t> uncertain</a:t>
            </a:r>
            <a:r>
              <a:rPr lang="en-US" dirty="0"/>
              <a:t>t</a:t>
            </a:r>
            <a:r>
              <a:rPr lang="en-CM" dirty="0"/>
              <a:t>y characteristics</a:t>
            </a:r>
            <a:endParaRPr lang="en-US" dirty="0"/>
          </a:p>
          <a:p>
            <a:pPr marL="0" indent="0" latinLnBrk="1">
              <a:buNone/>
            </a:pPr>
            <a:endParaRPr lang="en-CM" dirty="0"/>
          </a:p>
          <a:p>
            <a:pPr latinLnBrk="1"/>
            <a:r>
              <a:rPr lang="en-CM" dirty="0"/>
              <a:t>Identify and handle any outliers or invalid data points</a:t>
            </a:r>
            <a:endParaRPr lang="en-US" dirty="0"/>
          </a:p>
          <a:p>
            <a:pPr marL="0" indent="0" latinLnBrk="1">
              <a:buNone/>
            </a:pPr>
            <a:endParaRPr lang="en-CM" dirty="0"/>
          </a:p>
          <a:p>
            <a:r>
              <a:rPr lang="en-CM" dirty="0"/>
              <a:t>Scale the data to appropriate units</a:t>
            </a:r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72695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C4A1-587C-4D9A-9023-DD910B96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CM" dirty="0"/>
              <a:t>Parameter Estimation</a:t>
            </a:r>
            <a:br>
              <a:rPr lang="en-CM" dirty="0"/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1A31-60E5-499F-8A74-1D523995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en-CM" dirty="0"/>
              <a:t>Manually estimate the initial parameters for the 2D Gaussian distribution fit</a:t>
            </a:r>
          </a:p>
          <a:p>
            <a:pPr latinLnBrk="1"/>
            <a:r>
              <a:rPr lang="en-CM" dirty="0"/>
              <a:t> Mean (</a:t>
            </a:r>
            <a:r>
              <a:rPr lang="en-CM" dirty="0" err="1"/>
              <a:t>μ_x</a:t>
            </a:r>
            <a:r>
              <a:rPr lang="en-CM" dirty="0"/>
              <a:t>, </a:t>
            </a:r>
            <a:r>
              <a:rPr lang="en-CM" dirty="0" err="1"/>
              <a:t>μ_y</a:t>
            </a:r>
            <a:r>
              <a:rPr lang="en-CM" dirty="0"/>
              <a:t>)</a:t>
            </a:r>
          </a:p>
          <a:p>
            <a:pPr latinLnBrk="1"/>
            <a:r>
              <a:rPr lang="en-CM" dirty="0"/>
              <a:t> Standard deviations (</a:t>
            </a:r>
            <a:r>
              <a:rPr lang="en-CM" dirty="0" err="1"/>
              <a:t>σ_x</a:t>
            </a:r>
            <a:r>
              <a:rPr lang="en-CM" dirty="0"/>
              <a:t>, </a:t>
            </a:r>
            <a:r>
              <a:rPr lang="en-CM" dirty="0" err="1"/>
              <a:t>σ_y</a:t>
            </a:r>
            <a:r>
              <a:rPr lang="en-CM" dirty="0"/>
              <a:t>)</a:t>
            </a:r>
          </a:p>
          <a:p>
            <a:pPr latinLnBrk="1"/>
            <a:r>
              <a:rPr lang="en-CM" dirty="0"/>
              <a:t> Correlation coefficient (ρ)</a:t>
            </a:r>
          </a:p>
          <a:p>
            <a:pPr latinLnBrk="1"/>
            <a:r>
              <a:rPr lang="en-CM" dirty="0"/>
              <a:t>Investigate techniques for automatic parameter estimation, such as:</a:t>
            </a:r>
          </a:p>
          <a:p>
            <a:pPr latinLnBrk="1"/>
            <a:r>
              <a:rPr lang="en-CM" dirty="0"/>
              <a:t>  Method of moments</a:t>
            </a:r>
          </a:p>
          <a:p>
            <a:pPr latinLnBrk="1"/>
            <a:r>
              <a:rPr lang="en-CM" dirty="0"/>
              <a:t>  Maximum likelihood estimation</a:t>
            </a:r>
          </a:p>
          <a:p>
            <a:r>
              <a:rPr lang="en-CM" dirty="0"/>
              <a:t>  Expectation-Maximization (EM) algorithm</a:t>
            </a:r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338076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CE5-2C79-4970-833B-9BC29FF7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CM" dirty="0"/>
              <a:t>2D Gaussian Distribution Fitting</a:t>
            </a:r>
            <a:br>
              <a:rPr lang="en-CM" dirty="0"/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B8B7-B4FD-4354-A899-10F734ED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CM" dirty="0"/>
              <a:t>Implement a C++ function to fit the 3D datasets to a 2D Gaussian distribution</a:t>
            </a:r>
            <a:endParaRPr lang="en-US" dirty="0"/>
          </a:p>
          <a:p>
            <a:pPr marL="0" indent="0" latinLnBrk="1">
              <a:buNone/>
            </a:pPr>
            <a:endParaRPr lang="en-CM" dirty="0"/>
          </a:p>
          <a:p>
            <a:pPr latinLnBrk="1"/>
            <a:r>
              <a:rPr lang="en-CM" dirty="0"/>
              <a:t> Use the estimated parameters as initial values</a:t>
            </a:r>
            <a:endParaRPr lang="en-US" dirty="0"/>
          </a:p>
          <a:p>
            <a:pPr marL="0" indent="0" latinLnBrk="1">
              <a:buNone/>
            </a:pPr>
            <a:endParaRPr lang="en-CM" dirty="0"/>
          </a:p>
          <a:p>
            <a:pPr latinLnBrk="1"/>
            <a:r>
              <a:rPr lang="en-CM" dirty="0"/>
              <a:t> Optimize the parameters to minimize the fitting error</a:t>
            </a:r>
            <a:endParaRPr lang="en-US" dirty="0"/>
          </a:p>
          <a:p>
            <a:pPr marL="0" indent="0" latinLnBrk="1">
              <a:buNone/>
            </a:pPr>
            <a:endParaRPr lang="en-CM" dirty="0"/>
          </a:p>
          <a:p>
            <a:r>
              <a:rPr lang="en-CM" dirty="0"/>
              <a:t> Provide the fitted parameters as output</a:t>
            </a:r>
          </a:p>
        </p:txBody>
      </p:sp>
    </p:spTree>
    <p:extLst>
      <p:ext uri="{BB962C8B-B14F-4D97-AF65-F5344CB8AC3E}">
        <p14:creationId xmlns:p14="http://schemas.microsoft.com/office/powerpoint/2010/main" val="90529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4F6D-486F-45E8-8199-0D5455D8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CM" dirty="0"/>
              <a:t>Integration with Python</a:t>
            </a:r>
            <a:br>
              <a:rPr lang="en-CM" dirty="0"/>
            </a:b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40DE-E0D5-4D28-BE7B-4A1B8B2B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atinLnBrk="1"/>
            <a:r>
              <a:rPr lang="en-CM" dirty="0"/>
              <a:t>Expose the C++ function as a Python module or library</a:t>
            </a:r>
            <a:r>
              <a:rPr lang="en-US" dirty="0"/>
              <a:t>(possibly using </a:t>
            </a:r>
            <a:r>
              <a:rPr lang="en-US" dirty="0" err="1"/>
              <a:t>cython</a:t>
            </a:r>
            <a:r>
              <a:rPr lang="en-US" dirty="0"/>
              <a:t>)</a:t>
            </a:r>
          </a:p>
          <a:p>
            <a:pPr marL="0" indent="0" latinLnBrk="1">
              <a:buNone/>
            </a:pPr>
            <a:endParaRPr lang="en-CM" dirty="0"/>
          </a:p>
          <a:p>
            <a:pPr latinLnBrk="1"/>
            <a:r>
              <a:rPr lang="en-CM" dirty="0"/>
              <a:t>Ensure seamless integration between the C++ and Python components</a:t>
            </a:r>
            <a:endParaRPr lang="en-US" dirty="0"/>
          </a:p>
          <a:p>
            <a:pPr marL="0" indent="0" latinLnBrk="1">
              <a:buNone/>
            </a:pPr>
            <a:endParaRPr lang="en-CM" dirty="0"/>
          </a:p>
          <a:p>
            <a:pPr latinLnBrk="1"/>
            <a:r>
              <a:rPr lang="en-CM" dirty="0"/>
              <a:t> Handle data transfer and conversion</a:t>
            </a:r>
            <a:endParaRPr lang="en-US" dirty="0"/>
          </a:p>
          <a:p>
            <a:pPr marL="0" indent="0" latinLnBrk="1">
              <a:buNone/>
            </a:pPr>
            <a:endParaRPr lang="en-CM" dirty="0"/>
          </a:p>
          <a:p>
            <a:pPr latinLnBrk="1"/>
            <a:r>
              <a:rPr lang="en-CM" dirty="0"/>
              <a:t> Provide a user-friendly API for the Python environment</a:t>
            </a:r>
            <a:endParaRPr lang="en-US" dirty="0"/>
          </a:p>
          <a:p>
            <a:pPr marL="0" indent="0" latinLnBrk="1">
              <a:buNone/>
            </a:pPr>
            <a:endParaRPr lang="en-CM" dirty="0"/>
          </a:p>
          <a:p>
            <a:pPr latinLnBrk="1"/>
            <a:r>
              <a:rPr lang="en-CM" dirty="0"/>
              <a:t>Test the integrated solution with sample 3D datasets</a:t>
            </a:r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72637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1FC8-0C49-4540-B881-6452F979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CM" dirty="0"/>
              <a:t>Validation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F702-1FD2-4FB8-9B21-BC1C85FB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endParaRPr lang="en-CM" dirty="0"/>
          </a:p>
          <a:p>
            <a:pPr latinLnBrk="1"/>
            <a:r>
              <a:rPr lang="en-CM" dirty="0"/>
              <a:t>Thoroughly test the integrated solution with a large number of 3D datasets</a:t>
            </a:r>
          </a:p>
          <a:p>
            <a:pPr latinLnBrk="1"/>
            <a:r>
              <a:rPr lang="en-CM" dirty="0"/>
              <a:t>Measure the fitting accuracy and success rate</a:t>
            </a:r>
          </a:p>
          <a:p>
            <a:pPr latinLnBrk="1"/>
            <a:r>
              <a:rPr lang="en-CM" dirty="0"/>
              <a:t>Identify and address any edge cases or failure modes</a:t>
            </a:r>
          </a:p>
          <a:p>
            <a:pPr latinLnBrk="1"/>
            <a:r>
              <a:rPr lang="en-CM" dirty="0"/>
              <a:t>Optimize the performance of the C++ and Python components (if necessary)</a:t>
            </a:r>
          </a:p>
          <a:p>
            <a:r>
              <a:rPr lang="en-CM" dirty="0"/>
              <a:t> Prepare the solution for deployment in the production environment</a:t>
            </a:r>
          </a:p>
          <a:p>
            <a:pPr marL="0" indent="0">
              <a:buNone/>
            </a:pPr>
            <a:endParaRPr lang="en-US" dirty="0"/>
          </a:p>
          <a:p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86296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D854-0DA1-41F2-BF3C-0E853C89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79" y="1913642"/>
            <a:ext cx="10515600" cy="3029294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link:https</a:t>
            </a:r>
            <a:r>
              <a:rPr lang="en-US" dirty="0"/>
              <a:t>://github.com/</a:t>
            </a:r>
            <a:r>
              <a:rPr lang="en-US" dirty="0" err="1"/>
              <a:t>Carlglain</a:t>
            </a:r>
            <a:r>
              <a:rPr lang="en-US" dirty="0"/>
              <a:t>/</a:t>
            </a:r>
            <a:r>
              <a:rPr lang="en-US" dirty="0" err="1"/>
              <a:t>TanglaTec</a:t>
            </a:r>
            <a:r>
              <a:rPr lang="en-US" dirty="0"/>
              <a:t>-internship</a:t>
            </a:r>
            <a:br>
              <a:rPr lang="en-CM" dirty="0"/>
            </a:b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42911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331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TANGLATEC internship project plan</vt:lpstr>
      <vt:lpstr>   Data Pre-processing </vt:lpstr>
      <vt:lpstr>  Parameter Estimation </vt:lpstr>
      <vt:lpstr>  2D Gaussian Distribution Fitting </vt:lpstr>
      <vt:lpstr>  Integration with Python </vt:lpstr>
      <vt:lpstr>  Validation and Deployment</vt:lpstr>
      <vt:lpstr>Github link:https://github.com/Carlglain/TanglaTec-internship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TANGLATEC internship project plan</dc:title>
  <dc:creator>CarlStorm</dc:creator>
  <cp:lastModifiedBy>CarlStorm</cp:lastModifiedBy>
  <cp:revision>4</cp:revision>
  <dcterms:created xsi:type="dcterms:W3CDTF">2024-06-17T19:52:00Z</dcterms:created>
  <dcterms:modified xsi:type="dcterms:W3CDTF">2024-06-17T20:36:17Z</dcterms:modified>
</cp:coreProperties>
</file>