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906000" cy="6858000" type="A4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36"/>
    <a:srgbClr val="21223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" autoAdjust="0"/>
    <p:restoredTop sz="53702" autoAdjust="0"/>
  </p:normalViewPr>
  <p:slideViewPr>
    <p:cSldViewPr snapToGrid="0" snapToObjects="1">
      <p:cViewPr>
        <p:scale>
          <a:sx n="80" d="100"/>
          <a:sy n="80" d="100"/>
        </p:scale>
        <p:origin x="2776" y="880"/>
      </p:cViewPr>
      <p:guideLst>
        <p:guide orient="horz" pos="1620"/>
        <p:guide pos="2340"/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1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BCE51BA-6D86-418C-A45A-0FD03C5923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CA1F-BD59-463A-BE45-999C502CB2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9F983-8963-430F-B2FE-D8FDC1974AAB}" type="datetimeFigureOut">
              <a:rPr lang="en-AU" smtClean="0"/>
              <a:t>5/11/18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F41AC57-05DE-4EA7-B049-827765AF0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60033D-883F-4CFD-B24C-BAEB75EC9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B0BA-1498-4B0B-87D1-FA40CDEB0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7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FB91-72B3-463E-8D44-D1889801833E}" type="datetimeFigureOut">
              <a:rPr lang="en-AU" smtClean="0"/>
              <a:t>5/11/18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1A01-F464-4F55-8CB9-02B1D999DB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1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1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71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28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59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4"/>
            <a:ext cx="437687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66B8-E8AC-3A48-BD8B-8CC7F06BD45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381000" y="0"/>
            <a:ext cx="3352801" cy="6858000"/>
          </a:xfrm>
          <a:prstGeom prst="rect">
            <a:avLst/>
          </a:prstGeom>
        </p:spPr>
      </p:pic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9" y="1075847"/>
            <a:ext cx="2670028" cy="14798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3800" y="2682050"/>
            <a:ext cx="5702300" cy="36173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endParaRPr lang="en-GB" sz="45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MACHINE LEARNING SANDBOX</a:t>
            </a:r>
            <a:r>
              <a:rPr lang="en-GB" sz="4000" baseline="30000" dirty="0">
                <a:solidFill>
                  <a:srgbClr val="212236"/>
                </a:solidFill>
                <a:latin typeface="Open Sans"/>
                <a:cs typeface="Open Sans"/>
              </a:rPr>
              <a:t>.</a:t>
            </a:r>
            <a:r>
              <a:rPr lang="en-GB" sz="4000" dirty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endParaRPr lang="en-GB" sz="40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0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3200" baseline="30000" dirty="0">
                <a:solidFill>
                  <a:srgbClr val="212236"/>
                </a:solidFill>
                <a:latin typeface="Open Sans"/>
                <a:cs typeface="Open Sans"/>
              </a:rPr>
              <a:t>DÉBORA CORRÊA and</a:t>
            </a:r>
            <a:r>
              <a:rPr lang="en-GB" sz="3200" dirty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r>
              <a:rPr lang="en-GB" sz="3200" baseline="30000" dirty="0">
                <a:solidFill>
                  <a:srgbClr val="212236"/>
                </a:solidFill>
                <a:latin typeface="Open Sans"/>
                <a:cs typeface="Open Sans"/>
              </a:rPr>
              <a:t>AYHAM ZAITOUNY</a:t>
            </a:r>
            <a:r>
              <a:rPr lang="en-GB" sz="3200" dirty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endParaRPr lang="en-GB" sz="32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baseline="30000" dirty="0">
                <a:solidFill>
                  <a:srgbClr val="C00000"/>
                </a:solidFill>
                <a:latin typeface="Open Sans"/>
                <a:cs typeface="Open Sans"/>
              </a:rPr>
              <a:t>06  NOV  2018</a:t>
            </a:r>
            <a:endParaRPr lang="en-US" dirty="0">
              <a:solidFill>
                <a:srgbClr val="C00000"/>
              </a:solidFill>
              <a:latin typeface="Open Sans"/>
              <a:cs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6208" y="1644420"/>
            <a:ext cx="62985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EXPLAINING YOUR SOLUTION</a:t>
            </a:r>
            <a:endParaRPr lang="pt-BR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336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03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347" y="914400"/>
            <a:ext cx="710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mtClean="0"/>
              <a:t>What were the question(s)?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13346" y="4291263"/>
            <a:ext cx="710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How did you plan your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03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347" y="914400"/>
            <a:ext cx="856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did you try and why? What worked and what didn’t work?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3346" y="4291263"/>
            <a:ext cx="710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did you find?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03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347" y="914400"/>
            <a:ext cx="856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How did you evaluate the model and solution?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3346" y="4291263"/>
            <a:ext cx="710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Do you have new questions about the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25185</TotalTime>
  <Words>65</Words>
  <Application>Microsoft Macintosh PowerPoint</Application>
  <PresentationFormat>A4 Paper (210x297 mm)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Ludwig</dc:creator>
  <cp:lastModifiedBy>Debora</cp:lastModifiedBy>
  <cp:revision>286</cp:revision>
  <cp:lastPrinted>2018-11-05T05:41:19Z</cp:lastPrinted>
  <dcterms:created xsi:type="dcterms:W3CDTF">2017-11-17T07:04:42Z</dcterms:created>
  <dcterms:modified xsi:type="dcterms:W3CDTF">2018-11-05T11:08:11Z</dcterms:modified>
</cp:coreProperties>
</file>