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Lectures</a:t>
            </a:r>
            <a:r>
              <a:rPr lang="nl-NL" dirty="0"/>
              <a:t> &amp; Lesroosters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72451"/>
          </a:xfrm>
        </p:spPr>
        <p:txBody>
          <a:bodyPr>
            <a:normAutofit/>
          </a:bodyPr>
          <a:lstStyle/>
          <a:p>
            <a:r>
              <a:rPr lang="nl-NL" dirty="0"/>
              <a:t>T3 </a:t>
            </a:r>
            <a:r>
              <a:rPr lang="nl-NL" dirty="0" err="1"/>
              <a:t>TeamTimeTable</a:t>
            </a:r>
            <a:r>
              <a:rPr lang="nl-NL" dirty="0"/>
              <a:t>:</a:t>
            </a:r>
          </a:p>
          <a:p>
            <a:r>
              <a:rPr lang="nl-NL" dirty="0"/>
              <a:t>Erik Jan Kamerbeek</a:t>
            </a:r>
          </a:p>
          <a:p>
            <a:r>
              <a:rPr lang="nl-NL" dirty="0"/>
              <a:t>Chris de </a:t>
            </a:r>
            <a:r>
              <a:rPr lang="nl-NL" dirty="0" err="1"/>
              <a:t>Reijcke</a:t>
            </a:r>
            <a:endParaRPr lang="nl-NL" dirty="0"/>
          </a:p>
          <a:p>
            <a:r>
              <a:rPr lang="nl-NL" dirty="0"/>
              <a:t>Carlijn Quik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2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 presentatie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800" dirty="0"/>
              <a:t>Introductie</a:t>
            </a:r>
          </a:p>
          <a:p>
            <a:r>
              <a:rPr lang="nl-NL" sz="2800" dirty="0"/>
              <a:t>Geldig vs. Goed rooster</a:t>
            </a:r>
          </a:p>
          <a:p>
            <a:r>
              <a:rPr lang="nl-NL" sz="2800" dirty="0"/>
              <a:t>Huidige aanpak</a:t>
            </a:r>
          </a:p>
          <a:p>
            <a:r>
              <a:rPr lang="nl-NL" sz="2800" dirty="0"/>
              <a:t>Vragen en feedback</a:t>
            </a:r>
          </a:p>
          <a:p>
            <a:endParaRPr lang="nl-NL" sz="2800" dirty="0"/>
          </a:p>
          <a:p>
            <a:endParaRPr lang="nl-NL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72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Introductie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/>
              <a:t>Tabellen met informatie over zaal, vak en student</a:t>
            </a:r>
          </a:p>
          <a:p>
            <a:r>
              <a:rPr lang="nl-NL" sz="2800" dirty="0"/>
              <a:t>Zalen zijn geschikt voor ieder collegetype</a:t>
            </a:r>
          </a:p>
          <a:p>
            <a:r>
              <a:rPr lang="nl-NL" sz="2800" dirty="0"/>
              <a:t>Bij hoorcolleges moeten alle ingeschreven studenten ineens bedeeld worden</a:t>
            </a:r>
          </a:p>
          <a:p>
            <a:r>
              <a:rPr lang="nl-NL" sz="2800" dirty="0"/>
              <a:t>Er zijn 4 tijdsloten van 2 uur per dag</a:t>
            </a:r>
          </a:p>
          <a:p>
            <a:endParaRPr lang="nl-NL" sz="2800" dirty="0"/>
          </a:p>
          <a:p>
            <a:endParaRPr lang="nl-NL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1908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Geldig vs. Goed rooster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sz="2800" dirty="0"/>
              <a:t>Alle roosterbare activiteiten hebben een tijdsslot en zaal (zaalslot)</a:t>
            </a:r>
          </a:p>
          <a:p>
            <a:r>
              <a:rPr lang="nl-NL" sz="2800" dirty="0"/>
              <a:t>Activiteiten per vak zoveel mogelijk verdeeld over de week</a:t>
            </a:r>
          </a:p>
          <a:p>
            <a:r>
              <a:rPr lang="nl-NL" sz="2800" dirty="0"/>
              <a:t>Studenten passen in zaal</a:t>
            </a:r>
          </a:p>
          <a:p>
            <a:r>
              <a:rPr lang="nl-NL" sz="2800" dirty="0"/>
              <a:t>Zo min mogelijk roosterconflicten per student</a:t>
            </a:r>
          </a:p>
          <a:p>
            <a:r>
              <a:rPr lang="nl-NL" sz="2800" dirty="0"/>
              <a:t>Werkgroepen en practica opgedeeld in zo min mogelijk groepen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8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Eerste stappen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/>
              <a:t>Inladen van informatie over zaal, vak en student via CSV bestanden</a:t>
            </a:r>
          </a:p>
          <a:p>
            <a:r>
              <a:rPr lang="nl-NL" sz="2800" dirty="0"/>
              <a:t>Vak centraal stellen zodat geen enkel vak twee keer gegeven hoeft te worden</a:t>
            </a:r>
          </a:p>
          <a:p>
            <a:r>
              <a:rPr lang="nl-NL" sz="2800"/>
              <a:t>Classes creëren </a:t>
            </a:r>
            <a:r>
              <a:rPr lang="nl-NL" sz="2800" dirty="0"/>
              <a:t>voor zaal, vak en student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6271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Vragen en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103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</TotalTime>
  <Words>143</Words>
  <Application>Microsoft Office PowerPoint</Application>
  <PresentationFormat>Breedbeeld</PresentationFormat>
  <Paragraphs>28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Lectures &amp; Lesroosters</vt:lpstr>
      <vt:lpstr>Inhoud presentatie</vt:lpstr>
      <vt:lpstr>Introductie</vt:lpstr>
      <vt:lpstr>Geldig vs. Goed rooster</vt:lpstr>
      <vt:lpstr>Eerste stappen</vt:lpstr>
      <vt:lpstr>Vragen en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Lectures &amp; Lesroosters</dc:title>
  <dc:creator>Carlijn Quik</dc:creator>
  <cp:lastModifiedBy>Carlijn Quik</cp:lastModifiedBy>
  <cp:revision>6</cp:revision>
  <dcterms:created xsi:type="dcterms:W3CDTF">2016-11-03T13:28:15Z</dcterms:created>
  <dcterms:modified xsi:type="dcterms:W3CDTF">2016-11-03T13:50:10Z</dcterms:modified>
</cp:coreProperties>
</file>