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72451"/>
          </a:xfrm>
        </p:spPr>
        <p:txBody>
          <a:bodyPr>
            <a:normAutofit/>
          </a:bodyPr>
          <a:lstStyle/>
          <a:p>
            <a:r>
              <a:rPr lang="nl-NL" dirty="0"/>
              <a:t>T3 </a:t>
            </a:r>
            <a:r>
              <a:rPr lang="nl-NL" dirty="0" err="1"/>
              <a:t>TeamTimeTable</a:t>
            </a:r>
            <a:r>
              <a:rPr lang="nl-NL" dirty="0"/>
              <a:t>:</a:t>
            </a:r>
          </a:p>
          <a:p>
            <a:r>
              <a:rPr lang="nl-NL" dirty="0"/>
              <a:t>Erik Jan Kamerbeek</a:t>
            </a:r>
          </a:p>
          <a:p>
            <a:r>
              <a:rPr lang="nl-NL" dirty="0"/>
              <a:t>Chris de </a:t>
            </a:r>
            <a:r>
              <a:rPr lang="nl-NL" dirty="0" err="1"/>
              <a:t>Rijcke</a:t>
            </a:r>
            <a:endParaRPr lang="nl-NL" dirty="0"/>
          </a:p>
          <a:p>
            <a:r>
              <a:rPr lang="nl-NL" dirty="0"/>
              <a:t>Carlijn Quik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 en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presentatie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Introductie</a:t>
            </a:r>
          </a:p>
          <a:p>
            <a:r>
              <a:rPr lang="nl-NL" sz="2800" dirty="0"/>
              <a:t>Geldig vs. Goed rooster (5 punten van aandacht)</a:t>
            </a:r>
          </a:p>
          <a:p>
            <a:r>
              <a:rPr lang="nl-NL" sz="2800" dirty="0"/>
              <a:t>Huidige aanpak</a:t>
            </a:r>
          </a:p>
          <a:p>
            <a:r>
              <a:rPr lang="nl-NL" sz="2800" dirty="0"/>
              <a:t>Vragen en feedback</a:t>
            </a:r>
          </a:p>
          <a:p>
            <a:endParaRPr lang="nl-NL" sz="2800" dirty="0"/>
          </a:p>
          <a:p>
            <a:endParaRPr lang="nl-NL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Tabellen met informatie over zaal, vak en student</a:t>
            </a:r>
          </a:p>
          <a:p>
            <a:r>
              <a:rPr lang="nl-NL" sz="2800" dirty="0"/>
              <a:t>Zalen zijn geschikt voor ieder collegetype</a:t>
            </a:r>
          </a:p>
          <a:p>
            <a:r>
              <a:rPr lang="nl-NL" sz="2800" dirty="0"/>
              <a:t>Bij hoorcolleges moeten alle ingeschreven studenten ineens bedeeld worden</a:t>
            </a:r>
          </a:p>
          <a:p>
            <a:r>
              <a:rPr lang="nl-NL" sz="2800" dirty="0"/>
              <a:t>Er zijn 4 tijdsloten van 2 uur per dag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9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1/5 Alle roosterbare activiteiten hebben een tijdsslot en zaal (zaalslot)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1000 punten</a:t>
            </a:r>
          </a:p>
        </p:txBody>
      </p:sp>
    </p:spTree>
    <p:extLst>
      <p:ext uri="{BB962C8B-B14F-4D97-AF65-F5344CB8AC3E}">
        <p14:creationId xmlns:p14="http://schemas.microsoft.com/office/powerpoint/2010/main" val="31506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2/5 Activiteiten per vak zoveel mogelijk verdeeld over de week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+20 per vak van 2-4 activiteiten</a:t>
            </a:r>
          </a:p>
          <a:p>
            <a:pPr lvl="1"/>
            <a:r>
              <a:rPr lang="nl-NL" sz="2400" dirty="0"/>
              <a:t>Voor 2 activiteiten is dat ma-do of di-vr</a:t>
            </a:r>
          </a:p>
          <a:p>
            <a:pPr lvl="1"/>
            <a:r>
              <a:rPr lang="nl-NL" sz="2400" dirty="0"/>
              <a:t>Voor 3 ma-wo-vr</a:t>
            </a:r>
          </a:p>
          <a:p>
            <a:pPr lvl="1"/>
            <a:r>
              <a:rPr lang="nl-NL" sz="2400" dirty="0"/>
              <a:t>Voor 4 ma-di-do-vr</a:t>
            </a:r>
            <a:endParaRPr lang="nl-NL" sz="2600" dirty="0"/>
          </a:p>
          <a:p>
            <a:r>
              <a:rPr lang="nl-NL" sz="2800" dirty="0"/>
              <a:t>-10 als ze op activiteiten – 1 dagen geroosterd zijn</a:t>
            </a:r>
          </a:p>
          <a:p>
            <a:pPr lvl="1"/>
            <a:r>
              <a:rPr lang="nl-NL" sz="2600" dirty="0"/>
              <a:t>En -20 bij activiteiten -2 dagen et cetera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5912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3/5 Studenten passen in zaal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600" dirty="0"/>
              <a:t>-1 per ingeschreven student die er niet inpast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562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379" y="609600"/>
            <a:ext cx="9657347" cy="1320800"/>
          </a:xfrm>
        </p:spPr>
        <p:txBody>
          <a:bodyPr>
            <a:normAutofit fontScale="90000"/>
          </a:bodyPr>
          <a:lstStyle/>
          <a:p>
            <a:r>
              <a:rPr lang="nl-NL" dirty="0"/>
              <a:t>4/5 Zo min mogelijk roosterconflicten per student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600" dirty="0"/>
              <a:t>-1 per conflict</a:t>
            </a:r>
          </a:p>
          <a:p>
            <a:r>
              <a:rPr lang="nl-NL" sz="2600" dirty="0"/>
              <a:t>Conflict: meer dan één activiteit in een tijdsslot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8129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l-NL" dirty="0"/>
              <a:t>5/5 Werkgroepen en practica opgedeeld in zo min mogelijk groepen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600" dirty="0"/>
              <a:t>Open issue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574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stappen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Inladen van informatie over zaal, vak en student via CSV bestanden</a:t>
            </a:r>
          </a:p>
          <a:p>
            <a:r>
              <a:rPr lang="nl-NL" sz="2800" dirty="0"/>
              <a:t>Vak centraal stellen, zodat geen enkel vak twee keer gegeven hoeft te worden</a:t>
            </a:r>
          </a:p>
          <a:p>
            <a:r>
              <a:rPr lang="nl-NL" sz="2800" dirty="0"/>
              <a:t>Classes creëren voor zaal, vak en student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271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218</Words>
  <Application>Microsoft Office PowerPoint</Application>
  <PresentationFormat>Breedbeeld</PresentationFormat>
  <Paragraphs>39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Lectures &amp; Lesroosters</vt:lpstr>
      <vt:lpstr>Inhoud presentatie</vt:lpstr>
      <vt:lpstr>Introductie</vt:lpstr>
      <vt:lpstr>1/5 Alle roosterbare activiteiten hebben een tijdsslot en zaal (zaalslot)</vt:lpstr>
      <vt:lpstr>2/5 Activiteiten per vak zoveel mogelijk verdeeld over de week</vt:lpstr>
      <vt:lpstr>3/5 Studenten passen in zaal </vt:lpstr>
      <vt:lpstr>4/5 Zo min mogelijk roosterconflicten per student  </vt:lpstr>
      <vt:lpstr>5/5 Werkgroepen en practica opgedeeld in zo min mogelijk groepen   </vt:lpstr>
      <vt:lpstr>Eerste stappen</vt:lpstr>
      <vt:lpstr>Vragen en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&amp; Lesroosters</dc:title>
  <dc:creator>Carlijn Quik</dc:creator>
  <cp:lastModifiedBy>Carlijn Quik</cp:lastModifiedBy>
  <cp:revision>9</cp:revision>
  <dcterms:created xsi:type="dcterms:W3CDTF">2016-11-03T13:28:15Z</dcterms:created>
  <dcterms:modified xsi:type="dcterms:W3CDTF">2016-11-03T14:29:00Z</dcterms:modified>
</cp:coreProperties>
</file>