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7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80" r:id="rId23"/>
    <p:sldId id="281" r:id="rId24"/>
    <p:sldId id="274" r:id="rId25"/>
    <p:sldId id="275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F6E6DD"/>
    <a:srgbClr val="FFC1C1"/>
    <a:srgbClr val="DE7878"/>
    <a:srgbClr val="212659"/>
    <a:srgbClr val="292F64"/>
    <a:srgbClr val="003391"/>
    <a:srgbClr val="313131"/>
    <a:srgbClr val="EFEFEF"/>
    <a:srgbClr val="4B7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734" y="80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7D955-4F93-9622-0C74-17697BE7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FC4C5E-E3DE-C396-200D-BF04C0174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830BD-C9A9-E74A-9820-7CE47F3F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2EA3EB-3E1D-EDCD-F7A4-3F910EC8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9BB72-E470-41B4-E2E8-817A4696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115AE-2306-AB87-692C-08DD7DC8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7E13F9-506E-3143-32A0-6674A7C1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4CECE-AE60-B4E3-27E8-F21AA808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4123D-61A2-4327-945A-CE8AD915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EC2C7-6513-10F7-72EB-0ACE8158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6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CF4528-7EDF-9ECE-BF9F-921451CC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D4160F-D7C7-02E0-AFA4-7C772DA8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CB39C-DFDA-36A3-1D3F-F63871C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0C081-3EA4-228E-D2FC-21F9EBFB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AC5DA-8BD8-DCBA-B1D3-87EA6E0C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8B31A-67BA-41B7-FFF2-CF0F8DE6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99F80-4431-DECE-8E57-024F6FD6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7C999-3178-9379-C495-8CC4B2E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BA37E-8A90-0735-28B5-117B6E3C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ADE28-D12D-44BC-2BA8-E6CD6E41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FD2CE-5EC5-F8C6-5C86-FCA4D864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D8785-A371-F906-8DA0-92F63D29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EA4E2-8188-50DC-B873-8DEF14E3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6F85E-8F32-9F23-B46C-F4A3EAD8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E204E-0425-3F23-43BB-12403BCC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8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9967A-BEBC-EB32-F9D2-0197768D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84185-B38F-CE49-2F62-33D04D6C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77A6A-1D9E-82B4-428A-925ACA83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0F966-7C59-78C7-C1F2-D96F31BD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7171B9-BD45-6F1D-6531-7CC51DB5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2F00E0-B954-853E-908D-E8D7F22B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82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25D55-D162-2E10-8EDD-F81A284E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F3A68D-95AE-FECC-EA56-0B639396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4B2992-C4CB-0FF2-1403-AFF0A1FE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5A1781-5EDE-C88E-96D5-E699B2CF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2C4431-05BB-4141-CE24-B0AEB9038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FA7F7A-BFDA-FCF6-26D2-4317CA0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9DA54C-DC77-C592-DAA8-F572886B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9AF60B-DA8D-5797-2A75-7FA4E9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E2976-2124-D1B2-F61E-FC27C75D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6E081F-545E-99F8-D3DD-4CCF661F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85164C-3160-029E-AB1D-AD69846B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402804-41C2-CED8-A954-E579029C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79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2689BA-D856-B743-DAD1-4CC1E38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708184-0B46-3462-C7EB-CA03DA2C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5AEF02-FB15-B775-DCCA-D5692B2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24041-5518-90DD-481C-95989F84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4B6C3-38D8-387C-8169-52A8DDB1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4C3881-1ADB-6567-5DDB-FCAEB940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2067E8-99D2-F3B6-FBFA-6E5BA64C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8BC7A-97BC-9541-F158-4D6CA99D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E9C67A-AA6B-DAAA-366A-11466CE1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4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39A10-3B71-C998-C545-D7F50049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1CA3B2-0E31-95B5-C6B1-A83FF52AE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005B3-B6FD-5A93-CC98-4FBE6016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55317-4C38-B437-66E1-0C104B7F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80BC66-88C5-A39A-43DB-B57A84C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BE6BB-731C-4279-997B-CE2B0F5C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1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C55C72-60CD-0B33-EAD4-AAF27EDE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B75A92-C225-429F-C7E3-A0560F24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BEF87-3EBB-CBCB-506E-895B01BA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0230E-E380-4FAC-BB70-D9CEFE11D5B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496CE0-72FE-DFEF-567E-1281668B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AFF47-D53A-4F40-6520-63653080C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475031-524C-06A8-9789-2D06EAD5F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28119"/>
              </p:ext>
            </p:extLst>
          </p:nvPr>
        </p:nvGraphicFramePr>
        <p:xfrm>
          <a:off x="2066653" y="0"/>
          <a:ext cx="6132664" cy="481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18">
                  <a:extLst>
                    <a:ext uri="{9D8B030D-6E8A-4147-A177-3AD203B41FA5}">
                      <a16:colId xmlns:a16="http://schemas.microsoft.com/office/drawing/2014/main" val="1752004294"/>
                    </a:ext>
                  </a:extLst>
                </a:gridCol>
                <a:gridCol w="2590173">
                  <a:extLst>
                    <a:ext uri="{9D8B030D-6E8A-4147-A177-3AD203B41FA5}">
                      <a16:colId xmlns:a16="http://schemas.microsoft.com/office/drawing/2014/main" val="503823810"/>
                    </a:ext>
                  </a:extLst>
                </a:gridCol>
                <a:gridCol w="2590173">
                  <a:extLst>
                    <a:ext uri="{9D8B030D-6E8A-4147-A177-3AD203B41FA5}">
                      <a16:colId xmlns:a16="http://schemas.microsoft.com/office/drawing/2014/main" val="2047972461"/>
                    </a:ext>
                  </a:extLst>
                </a:gridCol>
              </a:tblGrid>
              <a:tr h="963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比特幣(交易所)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電子現金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71801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去中心化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是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否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9851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匿名性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半匿名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假名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7956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交易速度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不固定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不固定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887592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交易費用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各交易所價格不同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固定</a:t>
                      </a: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2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1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2745362" y="799138"/>
            <a:ext cx="6701275" cy="525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85A3602B-8DF1-C55A-BD26-C8765D44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2" y="0"/>
            <a:ext cx="8737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圖形, 符號, 標誌, 平面設計 的圖片&#10;&#10;自動產生的描述">
            <a:extLst>
              <a:ext uri="{FF2B5EF4-FFF2-40B4-BE49-F238E27FC236}">
                <a16:creationId xmlns:a16="http://schemas.microsoft.com/office/drawing/2014/main" id="{EB7EF14F-9DFC-49E0-355F-094B53F0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2" y="566527"/>
            <a:ext cx="8737596" cy="57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7BC1DE-F879-7BB5-4066-8944B994856A}"/>
              </a:ext>
            </a:extLst>
          </p:cNvPr>
          <p:cNvSpPr/>
          <p:nvPr/>
        </p:nvSpPr>
        <p:spPr>
          <a:xfrm>
            <a:off x="3601452" y="934452"/>
            <a:ext cx="4989096" cy="498909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521EC66-E5A8-D052-6B87-5E7AA992FEFB}"/>
              </a:ext>
            </a:extLst>
          </p:cNvPr>
          <p:cNvSpPr txBox="1"/>
          <p:nvPr/>
        </p:nvSpPr>
        <p:spPr>
          <a:xfrm>
            <a:off x="4792383" y="2517731"/>
            <a:ext cx="2585206" cy="1734956"/>
          </a:xfrm>
          <a:custGeom>
            <a:avLst/>
            <a:gdLst/>
            <a:ahLst/>
            <a:cxnLst/>
            <a:rect l="l" t="t" r="r" b="b"/>
            <a:pathLst>
              <a:path w="1522214" h="1021571">
                <a:moveTo>
                  <a:pt x="307777" y="336367"/>
                </a:moveTo>
                <a:cubicBezTo>
                  <a:pt x="322064" y="336367"/>
                  <a:pt x="334665" y="341824"/>
                  <a:pt x="345579" y="352738"/>
                </a:cubicBezTo>
                <a:cubicBezTo>
                  <a:pt x="356493" y="363652"/>
                  <a:pt x="361950" y="376451"/>
                  <a:pt x="361950" y="391135"/>
                </a:cubicBezTo>
                <a:cubicBezTo>
                  <a:pt x="361950" y="404629"/>
                  <a:pt x="355997" y="417329"/>
                  <a:pt x="344091" y="429235"/>
                </a:cubicBezTo>
                <a:cubicBezTo>
                  <a:pt x="305991" y="469717"/>
                  <a:pt x="246658" y="527462"/>
                  <a:pt x="166092" y="602471"/>
                </a:cubicBezTo>
                <a:cubicBezTo>
                  <a:pt x="188317" y="618743"/>
                  <a:pt x="215702" y="643945"/>
                  <a:pt x="248245" y="678076"/>
                </a:cubicBezTo>
                <a:cubicBezTo>
                  <a:pt x="286742" y="718160"/>
                  <a:pt x="313135" y="744354"/>
                  <a:pt x="327422" y="756657"/>
                </a:cubicBezTo>
                <a:cubicBezTo>
                  <a:pt x="341710" y="768960"/>
                  <a:pt x="348853" y="782454"/>
                  <a:pt x="348853" y="797138"/>
                </a:cubicBezTo>
                <a:cubicBezTo>
                  <a:pt x="348853" y="811823"/>
                  <a:pt x="343495" y="824721"/>
                  <a:pt x="332780" y="835834"/>
                </a:cubicBezTo>
                <a:cubicBezTo>
                  <a:pt x="322064" y="846946"/>
                  <a:pt x="309563" y="852503"/>
                  <a:pt x="295275" y="852503"/>
                </a:cubicBezTo>
                <a:cubicBezTo>
                  <a:pt x="284163" y="852503"/>
                  <a:pt x="273050" y="848335"/>
                  <a:pt x="261938" y="840001"/>
                </a:cubicBezTo>
                <a:cubicBezTo>
                  <a:pt x="246063" y="828492"/>
                  <a:pt x="212130" y="795551"/>
                  <a:pt x="160139" y="741179"/>
                </a:cubicBezTo>
                <a:cubicBezTo>
                  <a:pt x="120452" y="699507"/>
                  <a:pt x="82153" y="671528"/>
                  <a:pt x="45244" y="657240"/>
                </a:cubicBezTo>
                <a:cubicBezTo>
                  <a:pt x="15081" y="646128"/>
                  <a:pt x="0" y="629657"/>
                  <a:pt x="0" y="607829"/>
                </a:cubicBezTo>
                <a:cubicBezTo>
                  <a:pt x="0" y="587985"/>
                  <a:pt x="13692" y="571515"/>
                  <a:pt x="41077" y="558418"/>
                </a:cubicBezTo>
                <a:cubicBezTo>
                  <a:pt x="77986" y="540559"/>
                  <a:pt x="118467" y="508412"/>
                  <a:pt x="162520" y="461978"/>
                </a:cubicBezTo>
                <a:cubicBezTo>
                  <a:pt x="224036" y="397684"/>
                  <a:pt x="260648" y="360675"/>
                  <a:pt x="272356" y="350952"/>
                </a:cubicBezTo>
                <a:cubicBezTo>
                  <a:pt x="284063" y="341228"/>
                  <a:pt x="295870" y="336367"/>
                  <a:pt x="307777" y="336367"/>
                </a:cubicBezTo>
                <a:close/>
                <a:moveTo>
                  <a:pt x="1201341" y="298267"/>
                </a:moveTo>
                <a:cubicBezTo>
                  <a:pt x="1216025" y="298267"/>
                  <a:pt x="1229320" y="305013"/>
                  <a:pt x="1241227" y="318507"/>
                </a:cubicBezTo>
                <a:cubicBezTo>
                  <a:pt x="1331714" y="419710"/>
                  <a:pt x="1413669" y="489362"/>
                  <a:pt x="1487091" y="527462"/>
                </a:cubicBezTo>
                <a:cubicBezTo>
                  <a:pt x="1510506" y="539368"/>
                  <a:pt x="1522214" y="554648"/>
                  <a:pt x="1522214" y="573301"/>
                </a:cubicBezTo>
                <a:cubicBezTo>
                  <a:pt x="1522214" y="587588"/>
                  <a:pt x="1514872" y="601678"/>
                  <a:pt x="1500188" y="615568"/>
                </a:cubicBezTo>
                <a:cubicBezTo>
                  <a:pt x="1405731" y="703278"/>
                  <a:pt x="1306711" y="780271"/>
                  <a:pt x="1203127" y="846549"/>
                </a:cubicBezTo>
                <a:cubicBezTo>
                  <a:pt x="1192014" y="853693"/>
                  <a:pt x="1181497" y="857265"/>
                  <a:pt x="1171575" y="857265"/>
                </a:cubicBezTo>
                <a:cubicBezTo>
                  <a:pt x="1157288" y="857265"/>
                  <a:pt x="1144885" y="851610"/>
                  <a:pt x="1134368" y="840299"/>
                </a:cubicBezTo>
                <a:cubicBezTo>
                  <a:pt x="1123851" y="828988"/>
                  <a:pt x="1118592" y="816188"/>
                  <a:pt x="1118592" y="801901"/>
                </a:cubicBezTo>
                <a:cubicBezTo>
                  <a:pt x="1118592" y="786026"/>
                  <a:pt x="1126331" y="772135"/>
                  <a:pt x="1141809" y="760229"/>
                </a:cubicBezTo>
                <a:lnTo>
                  <a:pt x="1372791" y="584017"/>
                </a:lnTo>
                <a:cubicBezTo>
                  <a:pt x="1337469" y="560601"/>
                  <a:pt x="1293812" y="524684"/>
                  <a:pt x="1241822" y="476265"/>
                </a:cubicBezTo>
                <a:cubicBezTo>
                  <a:pt x="1178322" y="416337"/>
                  <a:pt x="1146572" y="374863"/>
                  <a:pt x="1146572" y="351845"/>
                </a:cubicBezTo>
                <a:cubicBezTo>
                  <a:pt x="1146572" y="337557"/>
                  <a:pt x="1152128" y="325056"/>
                  <a:pt x="1163241" y="314340"/>
                </a:cubicBezTo>
                <a:cubicBezTo>
                  <a:pt x="1174353" y="303624"/>
                  <a:pt x="1187053" y="298267"/>
                  <a:pt x="1201341" y="298267"/>
                </a:cubicBezTo>
                <a:close/>
                <a:moveTo>
                  <a:pt x="978099" y="15"/>
                </a:moveTo>
                <a:cubicBezTo>
                  <a:pt x="992783" y="412"/>
                  <a:pt x="1005681" y="5670"/>
                  <a:pt x="1016794" y="15791"/>
                </a:cubicBezTo>
                <a:cubicBezTo>
                  <a:pt x="1027906" y="25911"/>
                  <a:pt x="1033463" y="38115"/>
                  <a:pt x="1033463" y="52403"/>
                </a:cubicBezTo>
                <a:cubicBezTo>
                  <a:pt x="1033463" y="61531"/>
                  <a:pt x="1031280" y="72445"/>
                  <a:pt x="1026914" y="85145"/>
                </a:cubicBezTo>
                <a:lnTo>
                  <a:pt x="960239" y="247070"/>
                </a:lnTo>
                <a:cubicBezTo>
                  <a:pt x="933649" y="320492"/>
                  <a:pt x="895747" y="405224"/>
                  <a:pt x="846534" y="501268"/>
                </a:cubicBezTo>
                <a:lnTo>
                  <a:pt x="716756" y="747728"/>
                </a:lnTo>
                <a:lnTo>
                  <a:pt x="609005" y="986448"/>
                </a:lnTo>
                <a:cubicBezTo>
                  <a:pt x="598289" y="1009863"/>
                  <a:pt x="582216" y="1021571"/>
                  <a:pt x="560785" y="1021571"/>
                </a:cubicBezTo>
                <a:cubicBezTo>
                  <a:pt x="546100" y="1021571"/>
                  <a:pt x="533202" y="1016610"/>
                  <a:pt x="522089" y="1006689"/>
                </a:cubicBezTo>
                <a:cubicBezTo>
                  <a:pt x="510977" y="996767"/>
                  <a:pt x="505420" y="984464"/>
                  <a:pt x="505420" y="969779"/>
                </a:cubicBezTo>
                <a:cubicBezTo>
                  <a:pt x="505420" y="963429"/>
                  <a:pt x="506810" y="956682"/>
                  <a:pt x="509588" y="949539"/>
                </a:cubicBezTo>
                <a:cubicBezTo>
                  <a:pt x="540544" y="864210"/>
                  <a:pt x="598885" y="741278"/>
                  <a:pt x="684610" y="580742"/>
                </a:cubicBezTo>
                <a:cubicBezTo>
                  <a:pt x="770335" y="420206"/>
                  <a:pt x="828874" y="297076"/>
                  <a:pt x="860227" y="211351"/>
                </a:cubicBezTo>
                <a:cubicBezTo>
                  <a:pt x="912217" y="69270"/>
                  <a:pt x="951508" y="-1176"/>
                  <a:pt x="978099" y="15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srgbClr val="EFEFEF"/>
              </a:solidFill>
              <a:latin typeface="Comic Sans MS" panose="030F0702030302020204" pitchFamily="66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7BC1DE-F879-7BB5-4066-8944B994856A}"/>
              </a:ext>
            </a:extLst>
          </p:cNvPr>
          <p:cNvSpPr/>
          <p:nvPr/>
        </p:nvSpPr>
        <p:spPr>
          <a:xfrm>
            <a:off x="3601452" y="934452"/>
            <a:ext cx="4989096" cy="498909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CEF3BB65-6414-CA21-A4A3-18EAE350DEEF}"/>
              </a:ext>
            </a:extLst>
          </p:cNvPr>
          <p:cNvSpPr/>
          <p:nvPr/>
        </p:nvSpPr>
        <p:spPr>
          <a:xfrm>
            <a:off x="5310182" y="2549422"/>
            <a:ext cx="1571318" cy="1759157"/>
          </a:xfrm>
          <a:custGeom>
            <a:avLst/>
            <a:gdLst>
              <a:gd name="connsiteX0" fmla="*/ 999110 w 1571318"/>
              <a:gd name="connsiteY0" fmla="*/ 528083 h 1759157"/>
              <a:gd name="connsiteX1" fmla="*/ 603584 w 1571318"/>
              <a:gd name="connsiteY1" fmla="*/ 755844 h 1759157"/>
              <a:gd name="connsiteX2" fmla="*/ 587245 w 1571318"/>
              <a:gd name="connsiteY2" fmla="*/ 784407 h 1759157"/>
              <a:gd name="connsiteX3" fmla="*/ 587245 w 1571318"/>
              <a:gd name="connsiteY3" fmla="*/ 975497 h 1759157"/>
              <a:gd name="connsiteX4" fmla="*/ 603584 w 1571318"/>
              <a:gd name="connsiteY4" fmla="*/ 1003063 h 1759157"/>
              <a:gd name="connsiteX5" fmla="*/ 769229 w 1571318"/>
              <a:gd name="connsiteY5" fmla="*/ 1098607 h 1759157"/>
              <a:gd name="connsiteX6" fmla="*/ 800786 w 1571318"/>
              <a:gd name="connsiteY6" fmla="*/ 1098607 h 1759157"/>
              <a:gd name="connsiteX7" fmla="*/ 1484318 w 1571318"/>
              <a:gd name="connsiteY7" fmla="*/ 704953 h 1759157"/>
              <a:gd name="connsiteX8" fmla="*/ 1484318 w 1571318"/>
              <a:gd name="connsiteY8" fmla="*/ 377406 h 1759157"/>
              <a:gd name="connsiteX9" fmla="*/ 870012 w 1571318"/>
              <a:gd name="connsiteY9" fmla="*/ 23666 h 1759157"/>
              <a:gd name="connsiteX10" fmla="*/ 700127 w 1571318"/>
              <a:gd name="connsiteY10" fmla="*/ 23666 h 1759157"/>
              <a:gd name="connsiteX11" fmla="*/ 85946 w 1571318"/>
              <a:gd name="connsiteY11" fmla="*/ 377531 h 1759157"/>
              <a:gd name="connsiteX12" fmla="*/ 6 w 1571318"/>
              <a:gd name="connsiteY12" fmla="*/ 525089 h 1759157"/>
              <a:gd name="connsiteX13" fmla="*/ 6 w 1571318"/>
              <a:gd name="connsiteY13" fmla="*/ 1233817 h 1759157"/>
              <a:gd name="connsiteX14" fmla="*/ 85447 w 1571318"/>
              <a:gd name="connsiteY14" fmla="*/ 1381375 h 1759157"/>
              <a:gd name="connsiteX15" fmla="*/ 699628 w 1571318"/>
              <a:gd name="connsiteY15" fmla="*/ 1736238 h 1759157"/>
              <a:gd name="connsiteX16" fmla="*/ 869513 w 1571318"/>
              <a:gd name="connsiteY16" fmla="*/ 1736238 h 1759157"/>
              <a:gd name="connsiteX17" fmla="*/ 1484318 w 1571318"/>
              <a:gd name="connsiteY17" fmla="*/ 1381375 h 1759157"/>
              <a:gd name="connsiteX18" fmla="*/ 1568762 w 1571318"/>
              <a:gd name="connsiteY18" fmla="*/ 1233817 h 1759157"/>
              <a:gd name="connsiteX19" fmla="*/ 1568762 w 1571318"/>
              <a:gd name="connsiteY19" fmla="*/ 925729 h 1759157"/>
              <a:gd name="connsiteX20" fmla="*/ 837582 w 1571318"/>
              <a:gd name="connsiteY20" fmla="*/ 1348820 h 1759157"/>
              <a:gd name="connsiteX21" fmla="*/ 731809 w 1571318"/>
              <a:gd name="connsiteY21" fmla="*/ 1348820 h 1759157"/>
              <a:gd name="connsiteX22" fmla="*/ 405260 w 1571318"/>
              <a:gd name="connsiteY22" fmla="*/ 1159601 h 1759157"/>
              <a:gd name="connsiteX23" fmla="*/ 352374 w 1571318"/>
              <a:gd name="connsiteY23" fmla="*/ 1068048 h 1759157"/>
              <a:gd name="connsiteX24" fmla="*/ 352374 w 1571318"/>
              <a:gd name="connsiteY24" fmla="*/ 690858 h 1759157"/>
              <a:gd name="connsiteX25" fmla="*/ 404138 w 1571318"/>
              <a:gd name="connsiteY25" fmla="*/ 600303 h 1759157"/>
              <a:gd name="connsiteX26" fmla="*/ 731684 w 1571318"/>
              <a:gd name="connsiteY26" fmla="*/ 411084 h 1759157"/>
              <a:gd name="connsiteX27" fmla="*/ 837457 w 1571318"/>
              <a:gd name="connsiteY27" fmla="*/ 411084 h 1759157"/>
              <a:gd name="connsiteX28" fmla="*/ 999609 w 1571318"/>
              <a:gd name="connsiteY28" fmla="*/ 503635 h 1759157"/>
              <a:gd name="connsiteX29" fmla="*/ 1004174 w 1571318"/>
              <a:gd name="connsiteY29" fmla="*/ 523219 h 1759157"/>
              <a:gd name="connsiteX30" fmla="*/ 999110 w 1571318"/>
              <a:gd name="connsiteY30" fmla="*/ 528083 h 17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71318" h="1759157">
                <a:moveTo>
                  <a:pt x="999110" y="528083"/>
                </a:moveTo>
                <a:lnTo>
                  <a:pt x="603584" y="755844"/>
                </a:lnTo>
                <a:cubicBezTo>
                  <a:pt x="593369" y="761706"/>
                  <a:pt x="587120" y="772633"/>
                  <a:pt x="587245" y="784407"/>
                </a:cubicBezTo>
                <a:lnTo>
                  <a:pt x="587245" y="975497"/>
                </a:lnTo>
                <a:cubicBezTo>
                  <a:pt x="587132" y="987010"/>
                  <a:pt x="593431" y="997637"/>
                  <a:pt x="603584" y="1003063"/>
                </a:cubicBezTo>
                <a:lnTo>
                  <a:pt x="769229" y="1098607"/>
                </a:lnTo>
                <a:cubicBezTo>
                  <a:pt x="778858" y="1104719"/>
                  <a:pt x="791156" y="1104719"/>
                  <a:pt x="800786" y="1098607"/>
                </a:cubicBezTo>
                <a:lnTo>
                  <a:pt x="1484318" y="704953"/>
                </a:lnTo>
                <a:cubicBezTo>
                  <a:pt x="1600319" y="637847"/>
                  <a:pt x="1600319" y="444512"/>
                  <a:pt x="1484318" y="377406"/>
                </a:cubicBezTo>
                <a:lnTo>
                  <a:pt x="870012" y="23666"/>
                </a:lnTo>
                <a:cubicBezTo>
                  <a:pt x="817774" y="-7889"/>
                  <a:pt x="752365" y="-7889"/>
                  <a:pt x="700127" y="23666"/>
                </a:cubicBezTo>
                <a:lnTo>
                  <a:pt x="85946" y="377531"/>
                </a:lnTo>
                <a:cubicBezTo>
                  <a:pt x="32537" y="407368"/>
                  <a:pt x="-395" y="463913"/>
                  <a:pt x="6" y="525089"/>
                </a:cubicBezTo>
                <a:cubicBezTo>
                  <a:pt x="6" y="762080"/>
                  <a:pt x="1004" y="997949"/>
                  <a:pt x="6" y="1233817"/>
                </a:cubicBezTo>
                <a:cubicBezTo>
                  <a:pt x="-496" y="1294886"/>
                  <a:pt x="32232" y="1351402"/>
                  <a:pt x="85447" y="1381375"/>
                </a:cubicBezTo>
                <a:lnTo>
                  <a:pt x="699628" y="1736238"/>
                </a:lnTo>
                <a:cubicBezTo>
                  <a:pt x="752140" y="1766797"/>
                  <a:pt x="817001" y="1766797"/>
                  <a:pt x="869513" y="1736238"/>
                </a:cubicBezTo>
                <a:lnTo>
                  <a:pt x="1484318" y="1381375"/>
                </a:lnTo>
                <a:cubicBezTo>
                  <a:pt x="1537429" y="1351427"/>
                  <a:pt x="1569847" y="1294774"/>
                  <a:pt x="1568762" y="1233817"/>
                </a:cubicBezTo>
                <a:lnTo>
                  <a:pt x="1568762" y="925729"/>
                </a:lnTo>
                <a:lnTo>
                  <a:pt x="837582" y="1348820"/>
                </a:lnTo>
                <a:cubicBezTo>
                  <a:pt x="804977" y="1368166"/>
                  <a:pt x="764414" y="1368166"/>
                  <a:pt x="731809" y="1348820"/>
                </a:cubicBezTo>
                <a:lnTo>
                  <a:pt x="405260" y="1159601"/>
                </a:lnTo>
                <a:cubicBezTo>
                  <a:pt x="372203" y="1141066"/>
                  <a:pt x="351915" y="1105942"/>
                  <a:pt x="352374" y="1068048"/>
                </a:cubicBezTo>
                <a:lnTo>
                  <a:pt x="352374" y="690858"/>
                </a:lnTo>
                <a:cubicBezTo>
                  <a:pt x="352207" y="653588"/>
                  <a:pt x="371941" y="619075"/>
                  <a:pt x="404138" y="600303"/>
                </a:cubicBezTo>
                <a:cubicBezTo>
                  <a:pt x="513029" y="537188"/>
                  <a:pt x="622793" y="474198"/>
                  <a:pt x="731684" y="411084"/>
                </a:cubicBezTo>
                <a:cubicBezTo>
                  <a:pt x="764327" y="391875"/>
                  <a:pt x="804815" y="391875"/>
                  <a:pt x="837457" y="411084"/>
                </a:cubicBezTo>
                <a:lnTo>
                  <a:pt x="999609" y="503635"/>
                </a:lnTo>
                <a:cubicBezTo>
                  <a:pt x="1006282" y="507781"/>
                  <a:pt x="1008328" y="516550"/>
                  <a:pt x="1004174" y="523219"/>
                </a:cubicBezTo>
                <a:cubicBezTo>
                  <a:pt x="1002927" y="525239"/>
                  <a:pt x="1001181" y="526910"/>
                  <a:pt x="999110" y="528083"/>
                </a:cubicBezTo>
                <a:close/>
              </a:path>
            </a:pathLst>
          </a:custGeom>
          <a:solidFill>
            <a:srgbClr val="FFFFFF"/>
          </a:solidFill>
          <a:ln w="12464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AD85299A-4DBA-C024-461D-2B3F71F5D09B}"/>
              </a:ext>
            </a:extLst>
          </p:cNvPr>
          <p:cNvSpPr/>
          <p:nvPr/>
        </p:nvSpPr>
        <p:spPr>
          <a:xfrm>
            <a:off x="4964929" y="2297929"/>
            <a:ext cx="2262141" cy="2262141"/>
          </a:xfrm>
          <a:custGeom>
            <a:avLst/>
            <a:gdLst>
              <a:gd name="connsiteX0" fmla="*/ 1131071 w 2262141"/>
              <a:gd name="connsiteY0" fmla="*/ 0 h 2262141"/>
              <a:gd name="connsiteX1" fmla="*/ 0 w 2262141"/>
              <a:gd name="connsiteY1" fmla="*/ 1131071 h 2262141"/>
              <a:gd name="connsiteX2" fmla="*/ 1131071 w 2262141"/>
              <a:gd name="connsiteY2" fmla="*/ 2262142 h 2262141"/>
              <a:gd name="connsiteX3" fmla="*/ 2262142 w 2262141"/>
              <a:gd name="connsiteY3" fmla="*/ 1131071 h 2262141"/>
              <a:gd name="connsiteX4" fmla="*/ 1131071 w 2262141"/>
              <a:gd name="connsiteY4" fmla="*/ 0 h 2262141"/>
              <a:gd name="connsiteX5" fmla="*/ 1344363 w 2262141"/>
              <a:gd name="connsiteY5" fmla="*/ 755128 h 2262141"/>
              <a:gd name="connsiteX6" fmla="*/ 1182211 w 2262141"/>
              <a:gd name="connsiteY6" fmla="*/ 662577 h 2262141"/>
              <a:gd name="connsiteX7" fmla="*/ 1076438 w 2262141"/>
              <a:gd name="connsiteY7" fmla="*/ 662577 h 2262141"/>
              <a:gd name="connsiteX8" fmla="*/ 748892 w 2262141"/>
              <a:gd name="connsiteY8" fmla="*/ 851796 h 2262141"/>
              <a:gd name="connsiteX9" fmla="*/ 697128 w 2262141"/>
              <a:gd name="connsiteY9" fmla="*/ 942351 h 2262141"/>
              <a:gd name="connsiteX10" fmla="*/ 697128 w 2262141"/>
              <a:gd name="connsiteY10" fmla="*/ 1319541 h 2262141"/>
              <a:gd name="connsiteX11" fmla="*/ 750014 w 2262141"/>
              <a:gd name="connsiteY11" fmla="*/ 1411094 h 2262141"/>
              <a:gd name="connsiteX12" fmla="*/ 1076438 w 2262141"/>
              <a:gd name="connsiteY12" fmla="*/ 1600313 h 2262141"/>
              <a:gd name="connsiteX13" fmla="*/ 1182211 w 2262141"/>
              <a:gd name="connsiteY13" fmla="*/ 1600313 h 2262141"/>
              <a:gd name="connsiteX14" fmla="*/ 1913391 w 2262141"/>
              <a:gd name="connsiteY14" fmla="*/ 1177222 h 2262141"/>
              <a:gd name="connsiteX15" fmla="*/ 1913391 w 2262141"/>
              <a:gd name="connsiteY15" fmla="*/ 1485310 h 2262141"/>
              <a:gd name="connsiteX16" fmla="*/ 1829571 w 2262141"/>
              <a:gd name="connsiteY16" fmla="*/ 1632868 h 2262141"/>
              <a:gd name="connsiteX17" fmla="*/ 1215390 w 2262141"/>
              <a:gd name="connsiteY17" fmla="*/ 1987731 h 2262141"/>
              <a:gd name="connsiteX18" fmla="*/ 1045505 w 2262141"/>
              <a:gd name="connsiteY18" fmla="*/ 1987731 h 2262141"/>
              <a:gd name="connsiteX19" fmla="*/ 431199 w 2262141"/>
              <a:gd name="connsiteY19" fmla="*/ 1632868 h 2262141"/>
              <a:gd name="connsiteX20" fmla="*/ 345258 w 2262141"/>
              <a:gd name="connsiteY20" fmla="*/ 1485310 h 2262141"/>
              <a:gd name="connsiteX21" fmla="*/ 345258 w 2262141"/>
              <a:gd name="connsiteY21" fmla="*/ 776582 h 2262141"/>
              <a:gd name="connsiteX22" fmla="*/ 430700 w 2262141"/>
              <a:gd name="connsiteY22" fmla="*/ 629024 h 2262141"/>
              <a:gd name="connsiteX23" fmla="*/ 1044881 w 2262141"/>
              <a:gd name="connsiteY23" fmla="*/ 275159 h 2262141"/>
              <a:gd name="connsiteX24" fmla="*/ 1214766 w 2262141"/>
              <a:gd name="connsiteY24" fmla="*/ 275159 h 2262141"/>
              <a:gd name="connsiteX25" fmla="*/ 1829571 w 2262141"/>
              <a:gd name="connsiteY25" fmla="*/ 629024 h 2262141"/>
              <a:gd name="connsiteX26" fmla="*/ 1829571 w 2262141"/>
              <a:gd name="connsiteY26" fmla="*/ 956571 h 2262141"/>
              <a:gd name="connsiteX27" fmla="*/ 1146039 w 2262141"/>
              <a:gd name="connsiteY27" fmla="*/ 1350100 h 2262141"/>
              <a:gd name="connsiteX28" fmla="*/ 1114481 w 2262141"/>
              <a:gd name="connsiteY28" fmla="*/ 1350100 h 2262141"/>
              <a:gd name="connsiteX29" fmla="*/ 948837 w 2262141"/>
              <a:gd name="connsiteY29" fmla="*/ 1254556 h 2262141"/>
              <a:gd name="connsiteX30" fmla="*/ 932497 w 2262141"/>
              <a:gd name="connsiteY30" fmla="*/ 1226990 h 2262141"/>
              <a:gd name="connsiteX31" fmla="*/ 932497 w 2262141"/>
              <a:gd name="connsiteY31" fmla="*/ 1035900 h 2262141"/>
              <a:gd name="connsiteX32" fmla="*/ 948837 w 2262141"/>
              <a:gd name="connsiteY32" fmla="*/ 1007337 h 2262141"/>
              <a:gd name="connsiteX33" fmla="*/ 1344363 w 2262141"/>
              <a:gd name="connsiteY33" fmla="*/ 779576 h 2262141"/>
              <a:gd name="connsiteX34" fmla="*/ 1349327 w 2262141"/>
              <a:gd name="connsiteY34" fmla="*/ 760088 h 2262141"/>
              <a:gd name="connsiteX35" fmla="*/ 1344363 w 2262141"/>
              <a:gd name="connsiteY35" fmla="*/ 755128 h 226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62141" h="2262141">
                <a:moveTo>
                  <a:pt x="1131071" y="0"/>
                </a:moveTo>
                <a:cubicBezTo>
                  <a:pt x="506397" y="0"/>
                  <a:pt x="0" y="506397"/>
                  <a:pt x="0" y="1131071"/>
                </a:cubicBezTo>
                <a:cubicBezTo>
                  <a:pt x="0" y="1755742"/>
                  <a:pt x="506397" y="2262142"/>
                  <a:pt x="1131071" y="2262142"/>
                </a:cubicBezTo>
                <a:cubicBezTo>
                  <a:pt x="1755742" y="2262142"/>
                  <a:pt x="2262142" y="1755742"/>
                  <a:pt x="2262142" y="1131071"/>
                </a:cubicBezTo>
                <a:cubicBezTo>
                  <a:pt x="2262142" y="506397"/>
                  <a:pt x="1755742" y="0"/>
                  <a:pt x="1131071" y="0"/>
                </a:cubicBezTo>
                <a:close/>
                <a:moveTo>
                  <a:pt x="1344363" y="755128"/>
                </a:moveTo>
                <a:lnTo>
                  <a:pt x="1182211" y="662577"/>
                </a:lnTo>
                <a:cubicBezTo>
                  <a:pt x="1149569" y="643368"/>
                  <a:pt x="1109081" y="643368"/>
                  <a:pt x="1076438" y="662577"/>
                </a:cubicBezTo>
                <a:cubicBezTo>
                  <a:pt x="967547" y="725691"/>
                  <a:pt x="857783" y="788681"/>
                  <a:pt x="748892" y="851796"/>
                </a:cubicBezTo>
                <a:cubicBezTo>
                  <a:pt x="716695" y="870568"/>
                  <a:pt x="696961" y="905081"/>
                  <a:pt x="697128" y="942351"/>
                </a:cubicBezTo>
                <a:lnTo>
                  <a:pt x="697128" y="1319541"/>
                </a:lnTo>
                <a:cubicBezTo>
                  <a:pt x="696669" y="1357435"/>
                  <a:pt x="716956" y="1392559"/>
                  <a:pt x="750014" y="1411094"/>
                </a:cubicBezTo>
                <a:lnTo>
                  <a:pt x="1076438" y="1600313"/>
                </a:lnTo>
                <a:cubicBezTo>
                  <a:pt x="1109043" y="1619659"/>
                  <a:pt x="1149606" y="1619659"/>
                  <a:pt x="1182211" y="1600313"/>
                </a:cubicBezTo>
                <a:lnTo>
                  <a:pt x="1913391" y="1177222"/>
                </a:lnTo>
                <a:lnTo>
                  <a:pt x="1913391" y="1485310"/>
                </a:lnTo>
                <a:cubicBezTo>
                  <a:pt x="1914601" y="1546142"/>
                  <a:pt x="1882432" y="1602758"/>
                  <a:pt x="1829571" y="1632868"/>
                </a:cubicBezTo>
                <a:lnTo>
                  <a:pt x="1215390" y="1987731"/>
                </a:lnTo>
                <a:cubicBezTo>
                  <a:pt x="1162878" y="2018290"/>
                  <a:pt x="1098017" y="2018290"/>
                  <a:pt x="1045505" y="1987731"/>
                </a:cubicBezTo>
                <a:lnTo>
                  <a:pt x="431199" y="1632868"/>
                </a:lnTo>
                <a:cubicBezTo>
                  <a:pt x="377790" y="1603032"/>
                  <a:pt x="344858" y="1546491"/>
                  <a:pt x="345258" y="1485310"/>
                </a:cubicBezTo>
                <a:cubicBezTo>
                  <a:pt x="346256" y="1249442"/>
                  <a:pt x="345258" y="1013448"/>
                  <a:pt x="345258" y="776582"/>
                </a:cubicBezTo>
                <a:cubicBezTo>
                  <a:pt x="344757" y="715511"/>
                  <a:pt x="377484" y="658991"/>
                  <a:pt x="430700" y="629024"/>
                </a:cubicBezTo>
                <a:lnTo>
                  <a:pt x="1044881" y="275159"/>
                </a:lnTo>
                <a:cubicBezTo>
                  <a:pt x="1097119" y="243604"/>
                  <a:pt x="1162528" y="243604"/>
                  <a:pt x="1214766" y="275159"/>
                </a:cubicBezTo>
                <a:lnTo>
                  <a:pt x="1829571" y="629024"/>
                </a:lnTo>
                <a:cubicBezTo>
                  <a:pt x="1945572" y="696130"/>
                  <a:pt x="1945572" y="889465"/>
                  <a:pt x="1829571" y="956571"/>
                </a:cubicBezTo>
                <a:lnTo>
                  <a:pt x="1146039" y="1350100"/>
                </a:lnTo>
                <a:cubicBezTo>
                  <a:pt x="1136409" y="1356212"/>
                  <a:pt x="1124111" y="1356212"/>
                  <a:pt x="1114481" y="1350100"/>
                </a:cubicBezTo>
                <a:lnTo>
                  <a:pt x="948837" y="1254556"/>
                </a:lnTo>
                <a:cubicBezTo>
                  <a:pt x="938684" y="1249130"/>
                  <a:pt x="932385" y="1238503"/>
                  <a:pt x="932497" y="1226990"/>
                </a:cubicBezTo>
                <a:lnTo>
                  <a:pt x="932497" y="1035900"/>
                </a:lnTo>
                <a:cubicBezTo>
                  <a:pt x="932373" y="1024126"/>
                  <a:pt x="938622" y="1013199"/>
                  <a:pt x="948837" y="1007337"/>
                </a:cubicBezTo>
                <a:lnTo>
                  <a:pt x="1344363" y="779576"/>
                </a:lnTo>
                <a:cubicBezTo>
                  <a:pt x="1351111" y="775563"/>
                  <a:pt x="1353331" y="766838"/>
                  <a:pt x="1349327" y="760088"/>
                </a:cubicBezTo>
                <a:cubicBezTo>
                  <a:pt x="1348105" y="758046"/>
                  <a:pt x="1346408" y="756342"/>
                  <a:pt x="1344363" y="755128"/>
                </a:cubicBezTo>
                <a:close/>
              </a:path>
            </a:pathLst>
          </a:custGeom>
          <a:solidFill>
            <a:srgbClr val="FFFFFF"/>
          </a:solidFill>
          <a:ln w="12464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6CD9F8E6-011C-4878-E2E7-4F62EFE573B7}"/>
              </a:ext>
            </a:extLst>
          </p:cNvPr>
          <p:cNvSpPr/>
          <p:nvPr/>
        </p:nvSpPr>
        <p:spPr>
          <a:xfrm>
            <a:off x="4499429" y="1832428"/>
            <a:ext cx="3193142" cy="3193142"/>
          </a:xfrm>
          <a:custGeom>
            <a:avLst/>
            <a:gdLst>
              <a:gd name="connsiteX0" fmla="*/ 1596571 w 3193142"/>
              <a:gd name="connsiteY0" fmla="*/ 0 h 3193142"/>
              <a:gd name="connsiteX1" fmla="*/ 0 w 3193142"/>
              <a:gd name="connsiteY1" fmla="*/ 1596571 h 3193142"/>
              <a:gd name="connsiteX2" fmla="*/ 1596571 w 3193142"/>
              <a:gd name="connsiteY2" fmla="*/ 3193142 h 3193142"/>
              <a:gd name="connsiteX3" fmla="*/ 3193142 w 3193142"/>
              <a:gd name="connsiteY3" fmla="*/ 1596571 h 3193142"/>
              <a:gd name="connsiteX4" fmla="*/ 1596571 w 3193142"/>
              <a:gd name="connsiteY4" fmla="*/ 0 h 3193142"/>
              <a:gd name="connsiteX5" fmla="*/ 1809863 w 3193142"/>
              <a:gd name="connsiteY5" fmla="*/ 1220628 h 3193142"/>
              <a:gd name="connsiteX6" fmla="*/ 1647711 w 3193142"/>
              <a:gd name="connsiteY6" fmla="*/ 1128077 h 3193142"/>
              <a:gd name="connsiteX7" fmla="*/ 1541938 w 3193142"/>
              <a:gd name="connsiteY7" fmla="*/ 1128077 h 3193142"/>
              <a:gd name="connsiteX8" fmla="*/ 1214392 w 3193142"/>
              <a:gd name="connsiteY8" fmla="*/ 1317296 h 3193142"/>
              <a:gd name="connsiteX9" fmla="*/ 1162628 w 3193142"/>
              <a:gd name="connsiteY9" fmla="*/ 1407851 h 3193142"/>
              <a:gd name="connsiteX10" fmla="*/ 1162628 w 3193142"/>
              <a:gd name="connsiteY10" fmla="*/ 1785041 h 3193142"/>
              <a:gd name="connsiteX11" fmla="*/ 1215514 w 3193142"/>
              <a:gd name="connsiteY11" fmla="*/ 1876595 h 3193142"/>
              <a:gd name="connsiteX12" fmla="*/ 1541938 w 3193142"/>
              <a:gd name="connsiteY12" fmla="*/ 2065813 h 3193142"/>
              <a:gd name="connsiteX13" fmla="*/ 1647711 w 3193142"/>
              <a:gd name="connsiteY13" fmla="*/ 2065813 h 3193142"/>
              <a:gd name="connsiteX14" fmla="*/ 2378891 w 3193142"/>
              <a:gd name="connsiteY14" fmla="*/ 1642722 h 3193142"/>
              <a:gd name="connsiteX15" fmla="*/ 2378891 w 3193142"/>
              <a:gd name="connsiteY15" fmla="*/ 1950810 h 3193142"/>
              <a:gd name="connsiteX16" fmla="*/ 2295071 w 3193142"/>
              <a:gd name="connsiteY16" fmla="*/ 2098368 h 3193142"/>
              <a:gd name="connsiteX17" fmla="*/ 1680890 w 3193142"/>
              <a:gd name="connsiteY17" fmla="*/ 2453231 h 3193142"/>
              <a:gd name="connsiteX18" fmla="*/ 1511005 w 3193142"/>
              <a:gd name="connsiteY18" fmla="*/ 2453231 h 3193142"/>
              <a:gd name="connsiteX19" fmla="*/ 896699 w 3193142"/>
              <a:gd name="connsiteY19" fmla="*/ 2098368 h 3193142"/>
              <a:gd name="connsiteX20" fmla="*/ 810759 w 3193142"/>
              <a:gd name="connsiteY20" fmla="*/ 1950810 h 3193142"/>
              <a:gd name="connsiteX21" fmla="*/ 810759 w 3193142"/>
              <a:gd name="connsiteY21" fmla="*/ 1242082 h 3193142"/>
              <a:gd name="connsiteX22" fmla="*/ 896200 w 3193142"/>
              <a:gd name="connsiteY22" fmla="*/ 1094524 h 3193142"/>
              <a:gd name="connsiteX23" fmla="*/ 1510381 w 3193142"/>
              <a:gd name="connsiteY23" fmla="*/ 740659 h 3193142"/>
              <a:gd name="connsiteX24" fmla="*/ 1680266 w 3193142"/>
              <a:gd name="connsiteY24" fmla="*/ 740659 h 3193142"/>
              <a:gd name="connsiteX25" fmla="*/ 2295071 w 3193142"/>
              <a:gd name="connsiteY25" fmla="*/ 1094524 h 3193142"/>
              <a:gd name="connsiteX26" fmla="*/ 2295071 w 3193142"/>
              <a:gd name="connsiteY26" fmla="*/ 1422071 h 3193142"/>
              <a:gd name="connsiteX27" fmla="*/ 1611539 w 3193142"/>
              <a:gd name="connsiteY27" fmla="*/ 1815601 h 3193142"/>
              <a:gd name="connsiteX28" fmla="*/ 1579982 w 3193142"/>
              <a:gd name="connsiteY28" fmla="*/ 1815601 h 3193142"/>
              <a:gd name="connsiteX29" fmla="*/ 1414337 w 3193142"/>
              <a:gd name="connsiteY29" fmla="*/ 1720056 h 3193142"/>
              <a:gd name="connsiteX30" fmla="*/ 1397998 w 3193142"/>
              <a:gd name="connsiteY30" fmla="*/ 1692490 h 3193142"/>
              <a:gd name="connsiteX31" fmla="*/ 1397998 w 3193142"/>
              <a:gd name="connsiteY31" fmla="*/ 1501400 h 3193142"/>
              <a:gd name="connsiteX32" fmla="*/ 1414337 w 3193142"/>
              <a:gd name="connsiteY32" fmla="*/ 1472837 h 3193142"/>
              <a:gd name="connsiteX33" fmla="*/ 1809863 w 3193142"/>
              <a:gd name="connsiteY33" fmla="*/ 1245076 h 3193142"/>
              <a:gd name="connsiteX34" fmla="*/ 1814827 w 3193142"/>
              <a:gd name="connsiteY34" fmla="*/ 1225588 h 3193142"/>
              <a:gd name="connsiteX35" fmla="*/ 1809863 w 3193142"/>
              <a:gd name="connsiteY35" fmla="*/ 1220628 h 319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93142" h="3193142">
                <a:moveTo>
                  <a:pt x="1596571" y="0"/>
                </a:moveTo>
                <a:cubicBezTo>
                  <a:pt x="714810" y="0"/>
                  <a:pt x="0" y="714810"/>
                  <a:pt x="0" y="1596571"/>
                </a:cubicBezTo>
                <a:cubicBezTo>
                  <a:pt x="0" y="2478327"/>
                  <a:pt x="714810" y="3193142"/>
                  <a:pt x="1596571" y="3193142"/>
                </a:cubicBezTo>
                <a:cubicBezTo>
                  <a:pt x="2478327" y="3193142"/>
                  <a:pt x="3193142" y="2478327"/>
                  <a:pt x="3193142" y="1596571"/>
                </a:cubicBezTo>
                <a:cubicBezTo>
                  <a:pt x="3193142" y="714810"/>
                  <a:pt x="2478327" y="0"/>
                  <a:pt x="1596571" y="0"/>
                </a:cubicBezTo>
                <a:close/>
                <a:moveTo>
                  <a:pt x="1809863" y="1220628"/>
                </a:moveTo>
                <a:lnTo>
                  <a:pt x="1647711" y="1128077"/>
                </a:lnTo>
                <a:cubicBezTo>
                  <a:pt x="1615069" y="1108869"/>
                  <a:pt x="1574581" y="1108869"/>
                  <a:pt x="1541938" y="1128077"/>
                </a:cubicBezTo>
                <a:cubicBezTo>
                  <a:pt x="1433047" y="1191192"/>
                  <a:pt x="1323283" y="1254181"/>
                  <a:pt x="1214392" y="1317296"/>
                </a:cubicBezTo>
                <a:cubicBezTo>
                  <a:pt x="1182195" y="1336068"/>
                  <a:pt x="1162461" y="1370581"/>
                  <a:pt x="1162628" y="1407851"/>
                </a:cubicBezTo>
                <a:lnTo>
                  <a:pt x="1162628" y="1785041"/>
                </a:lnTo>
                <a:cubicBezTo>
                  <a:pt x="1162169" y="1822935"/>
                  <a:pt x="1182457" y="1858060"/>
                  <a:pt x="1215514" y="1876595"/>
                </a:cubicBezTo>
                <a:lnTo>
                  <a:pt x="1541938" y="2065813"/>
                </a:lnTo>
                <a:cubicBezTo>
                  <a:pt x="1574543" y="2085159"/>
                  <a:pt x="1615106" y="2085159"/>
                  <a:pt x="1647711" y="2065813"/>
                </a:cubicBezTo>
                <a:lnTo>
                  <a:pt x="2378891" y="1642722"/>
                </a:lnTo>
                <a:lnTo>
                  <a:pt x="2378891" y="1950810"/>
                </a:lnTo>
                <a:cubicBezTo>
                  <a:pt x="2380101" y="2011642"/>
                  <a:pt x="2347932" y="2068258"/>
                  <a:pt x="2295071" y="2098368"/>
                </a:cubicBezTo>
                <a:lnTo>
                  <a:pt x="1680890" y="2453231"/>
                </a:lnTo>
                <a:cubicBezTo>
                  <a:pt x="1628378" y="2483791"/>
                  <a:pt x="1563517" y="2483791"/>
                  <a:pt x="1511005" y="2453231"/>
                </a:cubicBezTo>
                <a:lnTo>
                  <a:pt x="896699" y="2098368"/>
                </a:lnTo>
                <a:cubicBezTo>
                  <a:pt x="843290" y="2068532"/>
                  <a:pt x="810358" y="2011991"/>
                  <a:pt x="810759" y="1950810"/>
                </a:cubicBezTo>
                <a:cubicBezTo>
                  <a:pt x="811757" y="1714942"/>
                  <a:pt x="810759" y="1478949"/>
                  <a:pt x="810759" y="1242082"/>
                </a:cubicBezTo>
                <a:cubicBezTo>
                  <a:pt x="810257" y="1181011"/>
                  <a:pt x="842985" y="1124491"/>
                  <a:pt x="896200" y="1094524"/>
                </a:cubicBezTo>
                <a:lnTo>
                  <a:pt x="1510381" y="740659"/>
                </a:lnTo>
                <a:cubicBezTo>
                  <a:pt x="1562619" y="709105"/>
                  <a:pt x="1628029" y="709105"/>
                  <a:pt x="1680266" y="740659"/>
                </a:cubicBezTo>
                <a:lnTo>
                  <a:pt x="2295071" y="1094524"/>
                </a:lnTo>
                <a:cubicBezTo>
                  <a:pt x="2411072" y="1161630"/>
                  <a:pt x="2411072" y="1354965"/>
                  <a:pt x="2295071" y="1422071"/>
                </a:cubicBezTo>
                <a:lnTo>
                  <a:pt x="1611539" y="1815601"/>
                </a:lnTo>
                <a:cubicBezTo>
                  <a:pt x="1601910" y="1821713"/>
                  <a:pt x="1589611" y="1821713"/>
                  <a:pt x="1579982" y="1815601"/>
                </a:cubicBezTo>
                <a:lnTo>
                  <a:pt x="1414337" y="1720056"/>
                </a:lnTo>
                <a:cubicBezTo>
                  <a:pt x="1404184" y="1714630"/>
                  <a:pt x="1397885" y="1704003"/>
                  <a:pt x="1397998" y="1692490"/>
                </a:cubicBezTo>
                <a:lnTo>
                  <a:pt x="1397998" y="1501400"/>
                </a:lnTo>
                <a:cubicBezTo>
                  <a:pt x="1397873" y="1489626"/>
                  <a:pt x="1404122" y="1478699"/>
                  <a:pt x="1414337" y="1472837"/>
                </a:cubicBezTo>
                <a:lnTo>
                  <a:pt x="1809863" y="1245076"/>
                </a:lnTo>
                <a:cubicBezTo>
                  <a:pt x="1816611" y="1241063"/>
                  <a:pt x="1818831" y="1232338"/>
                  <a:pt x="1814827" y="1225588"/>
                </a:cubicBezTo>
                <a:cubicBezTo>
                  <a:pt x="1813605" y="1223546"/>
                  <a:pt x="1811909" y="1221842"/>
                  <a:pt x="1809863" y="1220628"/>
                </a:cubicBezTo>
                <a:close/>
              </a:path>
            </a:pathLst>
          </a:custGeom>
          <a:solidFill>
            <a:srgbClr val="313131"/>
          </a:solidFill>
          <a:ln w="12464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7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電子藍, 標誌 的圖片&#10;&#10;自動產生的描述">
            <a:extLst>
              <a:ext uri="{FF2B5EF4-FFF2-40B4-BE49-F238E27FC236}">
                <a16:creationId xmlns:a16="http://schemas.microsoft.com/office/drawing/2014/main" id="{9A31DA90-6D89-89F8-6629-9879C87D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r="16686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343A11-9432-E6C7-6020-F5CBC2E45040}"/>
              </a:ext>
            </a:extLst>
          </p:cNvPr>
          <p:cNvSpPr/>
          <p:nvPr/>
        </p:nvSpPr>
        <p:spPr>
          <a:xfrm>
            <a:off x="4413538" y="3190374"/>
            <a:ext cx="2918506" cy="83058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3391"/>
                </a:solidFill>
              </a:rPr>
              <a:t>Technology</a:t>
            </a:r>
            <a:endParaRPr lang="zh-TW" altLang="en-US" sz="4000" b="1" dirty="0">
              <a:solidFill>
                <a:srgbClr val="0033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4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圖形, 平面設計 的圖片&#10;&#10;自動產生的描述">
            <a:extLst>
              <a:ext uri="{FF2B5EF4-FFF2-40B4-BE49-F238E27FC236}">
                <a16:creationId xmlns:a16="http://schemas.microsoft.com/office/drawing/2014/main" id="{AC8F754B-F9D9-AC73-4FD1-8BFFA9501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4" b="17932"/>
          <a:stretch/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976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2745362" y="799138"/>
            <a:ext cx="6701275" cy="525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寫生, 藝術, 設計 的圖片&#10;&#10;自動產生的描述">
            <a:extLst>
              <a:ext uri="{FF2B5EF4-FFF2-40B4-BE49-F238E27FC236}">
                <a16:creationId xmlns:a16="http://schemas.microsoft.com/office/drawing/2014/main" id="{0191BDD2-8277-D008-916E-F8F304D8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2" r="50000" b="25535"/>
          <a:stretch/>
        </p:blipFill>
        <p:spPr>
          <a:xfrm>
            <a:off x="4262734" y="1564105"/>
            <a:ext cx="3666532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3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2745362" y="799138"/>
            <a:ext cx="6701275" cy="525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螢幕擷取畫面, 圖形, 標誌, 字型 的圖片&#10;&#10;自動產生的描述">
            <a:extLst>
              <a:ext uri="{FF2B5EF4-FFF2-40B4-BE49-F238E27FC236}">
                <a16:creationId xmlns:a16="http://schemas.microsoft.com/office/drawing/2014/main" id="{9F80CBD5-7680-5121-B362-D6A16C7C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62" y="1367241"/>
            <a:ext cx="6701276" cy="41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電子藍, 鈷藍, 手套, 卡通 的圖片&#10;&#10;自動產生的描述">
            <a:extLst>
              <a:ext uri="{FF2B5EF4-FFF2-40B4-BE49-F238E27FC236}">
                <a16:creationId xmlns:a16="http://schemas.microsoft.com/office/drawing/2014/main" id="{1D7947B9-E0B0-56A9-56CC-A0A30A18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0" r="13530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821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, 電子藍, 藍色, 圖形 的圖片&#10;&#10;自動產生的描述">
            <a:extLst>
              <a:ext uri="{FF2B5EF4-FFF2-40B4-BE49-F238E27FC236}">
                <a16:creationId xmlns:a16="http://schemas.microsoft.com/office/drawing/2014/main" id="{40C1DD9C-716C-DC05-6BC0-34C71688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151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200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FA295D3-F3C7-0C00-2807-0650CA194BBA}"/>
              </a:ext>
            </a:extLst>
          </p:cNvPr>
          <p:cNvSpPr/>
          <p:nvPr/>
        </p:nvSpPr>
        <p:spPr>
          <a:xfrm>
            <a:off x="866275" y="861305"/>
            <a:ext cx="10459450" cy="5465780"/>
          </a:xfrm>
          <a:prstGeom prst="roundRect">
            <a:avLst>
              <a:gd name="adj" fmla="val 6007"/>
            </a:avLst>
          </a:prstGeom>
          <a:solidFill>
            <a:srgbClr val="E5F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E85F0A29-0927-DFFB-591A-1694963669EE}"/>
              </a:ext>
            </a:extLst>
          </p:cNvPr>
          <p:cNvSpPr/>
          <p:nvPr/>
        </p:nvSpPr>
        <p:spPr>
          <a:xfrm>
            <a:off x="866275" y="861305"/>
            <a:ext cx="10459450" cy="2042316"/>
          </a:xfrm>
          <a:custGeom>
            <a:avLst/>
            <a:gdLst>
              <a:gd name="connsiteX0" fmla="*/ 328329 w 10459450"/>
              <a:gd name="connsiteY0" fmla="*/ 0 h 2042316"/>
              <a:gd name="connsiteX1" fmla="*/ 10131121 w 10459450"/>
              <a:gd name="connsiteY1" fmla="*/ 0 h 2042316"/>
              <a:gd name="connsiteX2" fmla="*/ 10459450 w 10459450"/>
              <a:gd name="connsiteY2" fmla="*/ 328329 h 2042316"/>
              <a:gd name="connsiteX3" fmla="*/ 10459450 w 10459450"/>
              <a:gd name="connsiteY3" fmla="*/ 1160000 h 2042316"/>
              <a:gd name="connsiteX4" fmla="*/ 10459450 w 10459450"/>
              <a:gd name="connsiteY4" fmla="*/ 1609180 h 2042316"/>
              <a:gd name="connsiteX5" fmla="*/ 10459450 w 10459450"/>
              <a:gd name="connsiteY5" fmla="*/ 2042316 h 2042316"/>
              <a:gd name="connsiteX6" fmla="*/ 0 w 10459450"/>
              <a:gd name="connsiteY6" fmla="*/ 2042316 h 2042316"/>
              <a:gd name="connsiteX7" fmla="*/ 0 w 10459450"/>
              <a:gd name="connsiteY7" fmla="*/ 1609180 h 2042316"/>
              <a:gd name="connsiteX8" fmla="*/ 0 w 10459450"/>
              <a:gd name="connsiteY8" fmla="*/ 1160000 h 2042316"/>
              <a:gd name="connsiteX9" fmla="*/ 0 w 10459450"/>
              <a:gd name="connsiteY9" fmla="*/ 328329 h 2042316"/>
              <a:gd name="connsiteX10" fmla="*/ 328329 w 10459450"/>
              <a:gd name="connsiteY10" fmla="*/ 0 h 204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450" h="2042316">
                <a:moveTo>
                  <a:pt x="328329" y="0"/>
                </a:moveTo>
                <a:lnTo>
                  <a:pt x="10131121" y="0"/>
                </a:lnTo>
                <a:cubicBezTo>
                  <a:pt x="10312452" y="0"/>
                  <a:pt x="10459450" y="146998"/>
                  <a:pt x="10459450" y="328329"/>
                </a:cubicBezTo>
                <a:lnTo>
                  <a:pt x="10459450" y="1160000"/>
                </a:lnTo>
                <a:lnTo>
                  <a:pt x="10459450" y="1609180"/>
                </a:lnTo>
                <a:lnTo>
                  <a:pt x="10459450" y="2042316"/>
                </a:lnTo>
                <a:lnTo>
                  <a:pt x="0" y="2042316"/>
                </a:lnTo>
                <a:lnTo>
                  <a:pt x="0" y="1609180"/>
                </a:lnTo>
                <a:lnTo>
                  <a:pt x="0" y="1160000"/>
                </a:lnTo>
                <a:lnTo>
                  <a:pt x="0" y="328329"/>
                </a:lnTo>
                <a:cubicBezTo>
                  <a:pt x="0" y="146998"/>
                  <a:pt x="146998" y="0"/>
                  <a:pt x="328329" y="0"/>
                </a:cubicBezTo>
                <a:close/>
              </a:path>
            </a:pathLst>
          </a:cu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9A558F8-4EA5-9A5E-B64A-642C13E88743}"/>
              </a:ext>
            </a:extLst>
          </p:cNvPr>
          <p:cNvSpPr/>
          <p:nvPr/>
        </p:nvSpPr>
        <p:spPr>
          <a:xfrm>
            <a:off x="1363580" y="1842357"/>
            <a:ext cx="4491787" cy="4189473"/>
          </a:xfrm>
          <a:prstGeom prst="roundRect">
            <a:avLst>
              <a:gd name="adj" fmla="val 13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090F2F7-929A-7BEB-30C3-CC8E8C7873F2}"/>
              </a:ext>
            </a:extLst>
          </p:cNvPr>
          <p:cNvSpPr/>
          <p:nvPr/>
        </p:nvSpPr>
        <p:spPr>
          <a:xfrm>
            <a:off x="6336633" y="1842357"/>
            <a:ext cx="4491787" cy="4189473"/>
          </a:xfrm>
          <a:prstGeom prst="roundRect">
            <a:avLst>
              <a:gd name="adj" fmla="val 13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5AF340B-C8AF-775E-364D-0B6783A85BF0}"/>
              </a:ext>
            </a:extLst>
          </p:cNvPr>
          <p:cNvSpPr/>
          <p:nvPr/>
        </p:nvSpPr>
        <p:spPr>
          <a:xfrm>
            <a:off x="1662363" y="2123974"/>
            <a:ext cx="1898984" cy="571101"/>
          </a:xfrm>
          <a:prstGeom prst="roundRect">
            <a:avLst>
              <a:gd name="adj" fmla="val 50000"/>
            </a:avLst>
          </a:pr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彼特幣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83374CC-316C-8EF2-6054-93DD3050A781}"/>
              </a:ext>
            </a:extLst>
          </p:cNvPr>
          <p:cNvSpPr/>
          <p:nvPr/>
        </p:nvSpPr>
        <p:spPr>
          <a:xfrm>
            <a:off x="8630653" y="2123973"/>
            <a:ext cx="1898984" cy="571101"/>
          </a:xfrm>
          <a:prstGeom prst="roundRect">
            <a:avLst>
              <a:gd name="adj" fmla="val 50000"/>
            </a:avLst>
          </a:pr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E-cash</a:t>
            </a:r>
            <a:endParaRPr lang="zh-TW" altLang="en-US" sz="2400" dirty="0">
              <a:solidFill>
                <a:srgbClr val="4B755E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ECF703-0CE3-CC09-BFCB-CCF1835F175E}"/>
              </a:ext>
            </a:extLst>
          </p:cNvPr>
          <p:cNvSpPr txBox="1"/>
          <p:nvPr/>
        </p:nvSpPr>
        <p:spPr>
          <a:xfrm>
            <a:off x="1633335" y="3119918"/>
            <a:ext cx="13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去中心化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7227F23-D263-0A44-D3EB-C476E1FE1B6F}"/>
              </a:ext>
            </a:extLst>
          </p:cNvPr>
          <p:cNvSpPr txBox="1"/>
          <p:nvPr/>
        </p:nvSpPr>
        <p:spPr>
          <a:xfrm>
            <a:off x="1633335" y="3810986"/>
            <a:ext cx="232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匿名性：半匿名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E4CCDEF-96D8-3A2C-356B-7EE58D8C5BEE}"/>
              </a:ext>
            </a:extLst>
          </p:cNvPr>
          <p:cNvSpPr txBox="1"/>
          <p:nvPr/>
        </p:nvSpPr>
        <p:spPr>
          <a:xfrm>
            <a:off x="1633335" y="4502054"/>
            <a:ext cx="205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交易速度：不固定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30F1F30-9B49-60B0-CE07-4B90FCDC2E4C}"/>
              </a:ext>
            </a:extLst>
          </p:cNvPr>
          <p:cNvSpPr txBox="1"/>
          <p:nvPr/>
        </p:nvSpPr>
        <p:spPr>
          <a:xfrm>
            <a:off x="1633335" y="5193123"/>
            <a:ext cx="33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交易費用：各交易所價格不同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1C9C75-34B2-468A-8D86-430A4343CC15}"/>
              </a:ext>
            </a:extLst>
          </p:cNvPr>
          <p:cNvSpPr txBox="1"/>
          <p:nvPr/>
        </p:nvSpPr>
        <p:spPr>
          <a:xfrm>
            <a:off x="9192078" y="3119918"/>
            <a:ext cx="13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去中心化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2282DFE-F572-CA86-C1FA-2C321AEBC972}"/>
              </a:ext>
            </a:extLst>
          </p:cNvPr>
          <p:cNvSpPr txBox="1"/>
          <p:nvPr/>
        </p:nvSpPr>
        <p:spPr>
          <a:xfrm>
            <a:off x="8868230" y="3810986"/>
            <a:ext cx="16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假名：匿名性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FAB6E1-C23D-C8E2-90DA-5350147A424B}"/>
              </a:ext>
            </a:extLst>
          </p:cNvPr>
          <p:cNvSpPr txBox="1"/>
          <p:nvPr/>
        </p:nvSpPr>
        <p:spPr>
          <a:xfrm>
            <a:off x="8026400" y="4502054"/>
            <a:ext cx="25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不固定：交易速度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6079ABC-349D-34F3-5E7D-0F22A4A8047F}"/>
              </a:ext>
            </a:extLst>
          </p:cNvPr>
          <p:cNvSpPr txBox="1"/>
          <p:nvPr/>
        </p:nvSpPr>
        <p:spPr>
          <a:xfrm>
            <a:off x="8345714" y="5193123"/>
            <a:ext cx="221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固定：交易費用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328F8A8-BD56-B6EE-F638-D3F55CCF7191}"/>
              </a:ext>
            </a:extLst>
          </p:cNvPr>
          <p:cNvSpPr txBox="1"/>
          <p:nvPr/>
        </p:nvSpPr>
        <p:spPr>
          <a:xfrm>
            <a:off x="2757694" y="2976692"/>
            <a:ext cx="37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64CE7D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✔</a:t>
            </a:r>
            <a:endParaRPr lang="zh-TW" altLang="en-US" sz="3200" dirty="0">
              <a:solidFill>
                <a:srgbClr val="64CE7D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4CAC1BA-9FF2-9E2A-6826-3373CBC0C401}"/>
              </a:ext>
            </a:extLst>
          </p:cNvPr>
          <p:cNvSpPr txBox="1"/>
          <p:nvPr/>
        </p:nvSpPr>
        <p:spPr>
          <a:xfrm>
            <a:off x="9003525" y="3020234"/>
            <a:ext cx="37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DE7878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✖</a:t>
            </a:r>
            <a:endParaRPr lang="zh-TW" altLang="en-US" sz="3200" dirty="0">
              <a:solidFill>
                <a:srgbClr val="DE7878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9268C0E-E6A7-E8CB-F599-9CD1CD4AE012}"/>
              </a:ext>
            </a:extLst>
          </p:cNvPr>
          <p:cNvSpPr/>
          <p:nvPr/>
        </p:nvSpPr>
        <p:spPr>
          <a:xfrm>
            <a:off x="5509260" y="3350353"/>
            <a:ext cx="1173480" cy="1173480"/>
          </a:xfrm>
          <a:prstGeom prst="ellipse">
            <a:avLst/>
          </a:prstGeom>
          <a:solidFill>
            <a:srgbClr val="E5F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A0CC6B5-9536-9B30-1CE6-9E27CC9252F4}"/>
              </a:ext>
            </a:extLst>
          </p:cNvPr>
          <p:cNvSpPr/>
          <p:nvPr/>
        </p:nvSpPr>
        <p:spPr>
          <a:xfrm>
            <a:off x="5628917" y="3470010"/>
            <a:ext cx="934166" cy="934166"/>
          </a:xfrm>
          <a:prstGeom prst="ellipse">
            <a:avLst/>
          </a:pr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vs.</a:t>
            </a:r>
            <a:endParaRPr lang="zh-TW" altLang="en-US" sz="3200" dirty="0">
              <a:solidFill>
                <a:srgbClr val="4B755E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CC274C6-14A5-93DB-1BCA-59C368C48980}"/>
              </a:ext>
            </a:extLst>
          </p:cNvPr>
          <p:cNvSpPr txBox="1"/>
          <p:nvPr/>
        </p:nvSpPr>
        <p:spPr>
          <a:xfrm>
            <a:off x="2756341" y="1138086"/>
            <a:ext cx="6606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彼特幣（交易所）與 </a:t>
            </a:r>
            <a:r>
              <a:rPr lang="en-US" altLang="zh-TW" sz="28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E-cash </a:t>
            </a:r>
            <a:r>
              <a:rPr lang="zh-TW" altLang="en-US" sz="28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之特性比較</a:t>
            </a:r>
          </a:p>
        </p:txBody>
      </p:sp>
    </p:spTree>
    <p:extLst>
      <p:ext uri="{BB962C8B-B14F-4D97-AF65-F5344CB8AC3E}">
        <p14:creationId xmlns:p14="http://schemas.microsoft.com/office/powerpoint/2010/main" val="146223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時鐘, 圓形, 黃金 的圖片&#10;&#10;自動產生的描述">
            <a:extLst>
              <a:ext uri="{FF2B5EF4-FFF2-40B4-BE49-F238E27FC236}">
                <a16:creationId xmlns:a16="http://schemas.microsoft.com/office/drawing/2014/main" id="{A95DDDA1-4DA5-9D88-B531-56E49455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r="7319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858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3B8EA3-A4AA-8A46-F7A7-28D7DA81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7510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979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space, 行星, 螢幕擷取畫面, 太空 的圖片&#10;&#10;自動產生的描述">
            <a:extLst>
              <a:ext uri="{FF2B5EF4-FFF2-40B4-BE49-F238E27FC236}">
                <a16:creationId xmlns:a16="http://schemas.microsoft.com/office/drawing/2014/main" id="{011BFD27-E9DF-7D2A-5EA9-113630266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r="14167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501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圓形, 圖形, 電子藍 的圖片&#10;&#10;自動產生的描述">
            <a:extLst>
              <a:ext uri="{FF2B5EF4-FFF2-40B4-BE49-F238E27FC236}">
                <a16:creationId xmlns:a16="http://schemas.microsoft.com/office/drawing/2014/main" id="{72952EAB-8967-03E4-DB4F-35E9B1BFB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4388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020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男人, 服裝, 人員, 人的臉孔 的圖片&#10;&#10;自動產生的描述">
            <a:extLst>
              <a:ext uri="{FF2B5EF4-FFF2-40B4-BE49-F238E27FC236}">
                <a16:creationId xmlns:a16="http://schemas.microsoft.com/office/drawing/2014/main" id="{2A99B627-F3E8-AB23-7F84-CBCB7DCA8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0" r="13640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282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圖表, 文字, 字型, 行 的圖片&#10;&#10;自動產生的描述">
            <a:extLst>
              <a:ext uri="{FF2B5EF4-FFF2-40B4-BE49-F238E27FC236}">
                <a16:creationId xmlns:a16="http://schemas.microsoft.com/office/drawing/2014/main" id="{A5888B89-E05B-673A-4286-CA0758D3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1058254"/>
            <a:ext cx="8737598" cy="47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圖形, 平面設計, 設計, 卡通 的圖片&#10;&#10;自動產生的描述">
            <a:extLst>
              <a:ext uri="{FF2B5EF4-FFF2-40B4-BE49-F238E27FC236}">
                <a16:creationId xmlns:a16="http://schemas.microsoft.com/office/drawing/2014/main" id="{4D352B60-29E6-2F62-5272-33EA5354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73" y="1467853"/>
            <a:ext cx="6716254" cy="39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5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8BABC8-210C-98D1-E6B5-E8006B277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1" t="23" r="16617" b="7589"/>
          <a:stretch/>
        </p:blipFill>
        <p:spPr>
          <a:xfrm>
            <a:off x="1727200" y="1673"/>
            <a:ext cx="8737598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設計 的圖片&#10;&#10;自動產生的描述">
            <a:extLst>
              <a:ext uri="{FF2B5EF4-FFF2-40B4-BE49-F238E27FC236}">
                <a16:creationId xmlns:a16="http://schemas.microsoft.com/office/drawing/2014/main" id="{8691DEAE-D202-0934-70AF-FEA168AA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r="7593"/>
          <a:stretch>
            <a:fillRect/>
          </a:stretch>
        </p:blipFill>
        <p:spPr>
          <a:xfrm>
            <a:off x="1727201" y="2"/>
            <a:ext cx="8737598" cy="6857999"/>
          </a:xfrm>
          <a:custGeom>
            <a:avLst/>
            <a:gdLst>
              <a:gd name="connsiteX0" fmla="*/ 0 w 8737598"/>
              <a:gd name="connsiteY0" fmla="*/ 0 h 6857999"/>
              <a:gd name="connsiteX1" fmla="*/ 8737598 w 8737598"/>
              <a:gd name="connsiteY1" fmla="*/ 0 h 6857999"/>
              <a:gd name="connsiteX2" fmla="*/ 8737598 w 8737598"/>
              <a:gd name="connsiteY2" fmla="*/ 6857999 h 6857999"/>
              <a:gd name="connsiteX3" fmla="*/ 0 w 873759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7999">
                <a:moveTo>
                  <a:pt x="0" y="0"/>
                </a:moveTo>
                <a:lnTo>
                  <a:pt x="8737598" y="0"/>
                </a:lnTo>
                <a:lnTo>
                  <a:pt x="87375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83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架子, 程式庫 的圖片&#10;&#10;自動產生的描述">
            <a:extLst>
              <a:ext uri="{FF2B5EF4-FFF2-40B4-BE49-F238E27FC236}">
                <a16:creationId xmlns:a16="http://schemas.microsoft.com/office/drawing/2014/main" id="{C33A3768-29CC-CE14-E619-D7850BE5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705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831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對稱, 折紙, 樣式, 創作藝術 的圖片&#10;&#10;自動產生的描述">
            <a:extLst>
              <a:ext uri="{FF2B5EF4-FFF2-40B4-BE49-F238E27FC236}">
                <a16:creationId xmlns:a16="http://schemas.microsoft.com/office/drawing/2014/main" id="{72F5F86E-5F5D-7A2E-D56B-33FDF00C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90" y="129202"/>
            <a:ext cx="6351809" cy="6351809"/>
          </a:xfrm>
        </p:spPr>
      </p:pic>
    </p:spTree>
    <p:extLst>
      <p:ext uri="{BB962C8B-B14F-4D97-AF65-F5344CB8AC3E}">
        <p14:creationId xmlns:p14="http://schemas.microsoft.com/office/powerpoint/2010/main" val="355907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標誌, 字型, 圖形, 符號 的圖片&#10;&#10;自動產生的描述">
            <a:extLst>
              <a:ext uri="{FF2B5EF4-FFF2-40B4-BE49-F238E27FC236}">
                <a16:creationId xmlns:a16="http://schemas.microsoft.com/office/drawing/2014/main" id="{1A8B176E-B951-2FE6-F646-C496F5EE1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680764"/>
            <a:ext cx="8737600" cy="54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33F9AD0A-1794-DC81-3D30-085EB6539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3" y="0"/>
            <a:ext cx="3168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圖形, 符號, 標誌, 圓形 的圖片&#10;&#10;自動產生的描述">
            <a:extLst>
              <a:ext uri="{FF2B5EF4-FFF2-40B4-BE49-F238E27FC236}">
                <a16:creationId xmlns:a16="http://schemas.microsoft.com/office/drawing/2014/main" id="{380858A0-8154-2A8A-1C9C-37B18128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21" y="-372979"/>
            <a:ext cx="7603958" cy="76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7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人員, 人的臉孔, 服裝, 手肘 的圖片&#10;&#10;自動產生的描述">
            <a:extLst>
              <a:ext uri="{FF2B5EF4-FFF2-40B4-BE49-F238E27FC236}">
                <a16:creationId xmlns:a16="http://schemas.microsoft.com/office/drawing/2014/main" id="{DC10E9FA-91AC-E6C0-CE2A-857DD5D2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724660"/>
            <a:ext cx="8737600" cy="51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E7F9427D-D619-A4DC-1340-A530A5F1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675" b="32061"/>
          <a:stretch>
            <a:fillRect/>
          </a:stretch>
        </p:blipFill>
        <p:spPr>
          <a:xfrm>
            <a:off x="1727201" y="0"/>
            <a:ext cx="8737598" cy="6858000"/>
          </a:xfrm>
          <a:custGeom>
            <a:avLst/>
            <a:gdLst>
              <a:gd name="connsiteX0" fmla="*/ 0 w 8737598"/>
              <a:gd name="connsiteY0" fmla="*/ 0 h 6858000"/>
              <a:gd name="connsiteX1" fmla="*/ 8737598 w 8737598"/>
              <a:gd name="connsiteY1" fmla="*/ 0 h 6858000"/>
              <a:gd name="connsiteX2" fmla="*/ 8737598 w 8737598"/>
              <a:gd name="connsiteY2" fmla="*/ 6858000 h 6858000"/>
              <a:gd name="connsiteX3" fmla="*/ 0 w 8737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598" h="6858000">
                <a:moveTo>
                  <a:pt x="0" y="0"/>
                </a:moveTo>
                <a:lnTo>
                  <a:pt x="8737598" y="0"/>
                </a:lnTo>
                <a:lnTo>
                  <a:pt x="873759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E300497E-B210-F3FF-67C2-01DC1742F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3" y="0"/>
            <a:ext cx="3168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5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87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22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38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95B90-59DE-5D12-9A21-D6FA8289014A}"/>
              </a:ext>
            </a:extLst>
          </p:cNvPr>
          <p:cNvSpPr/>
          <p:nvPr/>
        </p:nvSpPr>
        <p:spPr>
          <a:xfrm>
            <a:off x="1727201" y="0"/>
            <a:ext cx="8737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圓形, 設計, 卡通 的圖片&#10;&#10;自動產生的描述">
            <a:extLst>
              <a:ext uri="{FF2B5EF4-FFF2-40B4-BE49-F238E27FC236}">
                <a16:creationId xmlns:a16="http://schemas.microsoft.com/office/drawing/2014/main" id="{17C1101B-3306-31A6-A321-6D525CF9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BB008E-ECBC-C863-DEF7-A713C27398FB}"/>
              </a:ext>
            </a:extLst>
          </p:cNvPr>
          <p:cNvSpPr/>
          <p:nvPr/>
        </p:nvSpPr>
        <p:spPr>
          <a:xfrm>
            <a:off x="8021052" y="5991726"/>
            <a:ext cx="1503947" cy="86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圖表, 設計, 像素 的圖片&#10;&#10;自動產生的描述">
            <a:extLst>
              <a:ext uri="{FF2B5EF4-FFF2-40B4-BE49-F238E27FC236}">
                <a16:creationId xmlns:a16="http://schemas.microsoft.com/office/drawing/2014/main" id="{0F40431E-C782-E629-5DEB-1065B9A5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5A0ACB-CA0E-E08A-BD1C-5DF0F0727950}"/>
              </a:ext>
            </a:extLst>
          </p:cNvPr>
          <p:cNvSpPr/>
          <p:nvPr/>
        </p:nvSpPr>
        <p:spPr>
          <a:xfrm>
            <a:off x="8021052" y="5991726"/>
            <a:ext cx="1503947" cy="86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設計, 文字, 圖表, 螢幕擷取畫面 的圖片&#10;&#10;自動產生的描述">
            <a:extLst>
              <a:ext uri="{FF2B5EF4-FFF2-40B4-BE49-F238E27FC236}">
                <a16:creationId xmlns:a16="http://schemas.microsoft.com/office/drawing/2014/main" id="{AF2EFDF1-5376-20B3-7623-91FEEA3A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E7AE8D-5761-75AD-3BC6-A062913031CF}"/>
              </a:ext>
            </a:extLst>
          </p:cNvPr>
          <p:cNvSpPr/>
          <p:nvPr/>
        </p:nvSpPr>
        <p:spPr>
          <a:xfrm>
            <a:off x="8021052" y="5991726"/>
            <a:ext cx="1503947" cy="86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45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寫生, 符號, 標誌, 設計 的圖片&#10;&#10;自動產生的描述">
            <a:extLst>
              <a:ext uri="{FF2B5EF4-FFF2-40B4-BE49-F238E27FC236}">
                <a16:creationId xmlns:a16="http://schemas.microsoft.com/office/drawing/2014/main" id="{D54BF2EF-58C2-FDF6-046F-1C1527B8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7C835E9-3E46-9092-35FE-2ABBB572B8EB}"/>
              </a:ext>
            </a:extLst>
          </p:cNvPr>
          <p:cNvSpPr/>
          <p:nvPr/>
        </p:nvSpPr>
        <p:spPr>
          <a:xfrm>
            <a:off x="8021052" y="5991726"/>
            <a:ext cx="1503947" cy="86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電子藍, 設計 的圖片&#10;&#10;自動產生的描述">
            <a:extLst>
              <a:ext uri="{FF2B5EF4-FFF2-40B4-BE49-F238E27FC236}">
                <a16:creationId xmlns:a16="http://schemas.microsoft.com/office/drawing/2014/main" id="{8A2FA9C4-6B59-B654-D1AF-F14A62AB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873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EAAC319-12D8-CC3D-070E-7E56DE72E924}"/>
              </a:ext>
            </a:extLst>
          </p:cNvPr>
          <p:cNvGrpSpPr/>
          <p:nvPr/>
        </p:nvGrpSpPr>
        <p:grpSpPr>
          <a:xfrm>
            <a:off x="2410639" y="-222837"/>
            <a:ext cx="6701275" cy="5259724"/>
            <a:chOff x="3512049" y="386764"/>
            <a:chExt cx="4392114" cy="34472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1C0547-1015-84CC-3DD5-A650649EA693}"/>
                </a:ext>
              </a:extLst>
            </p:cNvPr>
            <p:cNvSpPr/>
            <p:nvPr/>
          </p:nvSpPr>
          <p:spPr>
            <a:xfrm>
              <a:off x="3512049" y="386764"/>
              <a:ext cx="4392114" cy="344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 descr="一張含有 圖形, 標誌, 設計 的圖片&#10;&#10;自動產生的描述">
              <a:extLst>
                <a:ext uri="{FF2B5EF4-FFF2-40B4-BE49-F238E27FC236}">
                  <a16:creationId xmlns:a16="http://schemas.microsoft.com/office/drawing/2014/main" id="{B580118D-590E-9682-1DE9-DF7A3BB3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756" y="1387623"/>
              <a:ext cx="2157401" cy="1435788"/>
            </a:xfrm>
            <a:prstGeom prst="rect">
              <a:avLst/>
            </a:prstGeom>
          </p:spPr>
        </p:pic>
        <p:pic>
          <p:nvPicPr>
            <p:cNvPr id="5" name="圖片 4" descr="一張含有 字型, 白色, 圖形, 標誌 的圖片&#10;&#10;自動產生的描述">
              <a:extLst>
                <a:ext uri="{FF2B5EF4-FFF2-40B4-BE49-F238E27FC236}">
                  <a16:creationId xmlns:a16="http://schemas.microsoft.com/office/drawing/2014/main" id="{CAE7475C-1BC3-154D-59ED-FC292B26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513" y="1586416"/>
              <a:ext cx="2217314" cy="1108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13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86</Words>
  <Application>Microsoft Office PowerPoint</Application>
  <PresentationFormat>寬螢幕</PresentationFormat>
  <Paragraphs>29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源石黑體 B</vt:lpstr>
      <vt:lpstr>Aptos</vt:lpstr>
      <vt:lpstr>Aptos Display</vt:lpstr>
      <vt:lpstr>Arial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晟銘 黃</dc:creator>
  <cp:lastModifiedBy>晟銘 黃</cp:lastModifiedBy>
  <cp:revision>9</cp:revision>
  <dcterms:created xsi:type="dcterms:W3CDTF">2024-04-09T15:17:15Z</dcterms:created>
  <dcterms:modified xsi:type="dcterms:W3CDTF">2024-04-14T17:21:31Z</dcterms:modified>
</cp:coreProperties>
</file>