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B1B730-2037-4F1D-801D-2E7619AB6BEF}"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298357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B1B730-2037-4F1D-801D-2E7619AB6BEF}"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359041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B1B730-2037-4F1D-801D-2E7619AB6BEF}"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23169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B1B730-2037-4F1D-801D-2E7619AB6BEF}"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420919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B1B730-2037-4F1D-801D-2E7619AB6BEF}"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391560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B1B730-2037-4F1D-801D-2E7619AB6BEF}"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357637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B1B730-2037-4F1D-801D-2E7619AB6BEF}" type="datetimeFigureOut">
              <a:rPr lang="en-US" smtClean="0"/>
              <a:t>6/27/2016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219642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B1B730-2037-4F1D-801D-2E7619AB6BEF}" type="datetimeFigureOut">
              <a:rPr lang="en-US" smtClean="0"/>
              <a:t>6/27/2016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410406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1B730-2037-4F1D-801D-2E7619AB6BEF}" type="datetimeFigureOut">
              <a:rPr lang="en-US" smtClean="0"/>
              <a:t>6/27/2016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269385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1B730-2037-4F1D-801D-2E7619AB6BEF}"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93376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1B730-2037-4F1D-801D-2E7619AB6BEF}"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795F2-7C5B-4394-B6E2-06B06F42BF3D}" type="slidenum">
              <a:rPr lang="en-US" smtClean="0"/>
              <a:t>‹#›</a:t>
            </a:fld>
            <a:endParaRPr lang="en-US"/>
          </a:p>
        </p:txBody>
      </p:sp>
    </p:spTree>
    <p:extLst>
      <p:ext uri="{BB962C8B-B14F-4D97-AF65-F5344CB8AC3E}">
        <p14:creationId xmlns:p14="http://schemas.microsoft.com/office/powerpoint/2010/main" val="92143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1B730-2037-4F1D-801D-2E7619AB6BEF}" type="datetimeFigureOut">
              <a:rPr lang="en-US" smtClean="0"/>
              <a:t>6/27/2016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795F2-7C5B-4394-B6E2-06B06F42BF3D}" type="slidenum">
              <a:rPr lang="en-US" smtClean="0"/>
              <a:t>‹#›</a:t>
            </a:fld>
            <a:endParaRPr lang="en-US"/>
          </a:p>
        </p:txBody>
      </p:sp>
    </p:spTree>
    <p:extLst>
      <p:ext uri="{BB962C8B-B14F-4D97-AF65-F5344CB8AC3E}">
        <p14:creationId xmlns:p14="http://schemas.microsoft.com/office/powerpoint/2010/main" val="2063507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Lightning Talk: Dan Walker</a:t>
            </a:r>
            <a:endParaRPr lang="en-US" dirty="0"/>
          </a:p>
        </p:txBody>
      </p:sp>
    </p:spTree>
    <p:extLst>
      <p:ext uri="{BB962C8B-B14F-4D97-AF65-F5344CB8AC3E}">
        <p14:creationId xmlns:p14="http://schemas.microsoft.com/office/powerpoint/2010/main" val="244627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1: Forecast Users likely to Convert</a:t>
            </a:r>
            <a:endParaRPr lang="en-US" dirty="0"/>
          </a:p>
        </p:txBody>
      </p:sp>
      <p:sp>
        <p:nvSpPr>
          <p:cNvPr id="3" name="Content Placeholder 2"/>
          <p:cNvSpPr>
            <a:spLocks noGrp="1"/>
          </p:cNvSpPr>
          <p:nvPr>
            <p:ph idx="1"/>
          </p:nvPr>
        </p:nvSpPr>
        <p:spPr/>
        <p:txBody>
          <a:bodyPr/>
          <a:lstStyle/>
          <a:p>
            <a:r>
              <a:rPr lang="en-US" b="1" i="1" dirty="0"/>
              <a:t>The Problem</a:t>
            </a:r>
            <a:r>
              <a:rPr lang="en-US" dirty="0"/>
              <a:t>: </a:t>
            </a:r>
            <a:r>
              <a:rPr lang="en-US" dirty="0" smtClean="0"/>
              <a:t>Only a certain subset of users convert from FT to Paid.  It would benefit the business to increase this conversion rate.</a:t>
            </a:r>
            <a:endParaRPr lang="en-US" dirty="0"/>
          </a:p>
          <a:p>
            <a:r>
              <a:rPr lang="en-US" b="1" i="1" dirty="0"/>
              <a:t>Data</a:t>
            </a:r>
            <a:r>
              <a:rPr lang="en-US" dirty="0"/>
              <a:t>: </a:t>
            </a:r>
            <a:r>
              <a:rPr lang="en-US" dirty="0" smtClean="0"/>
              <a:t>Log activity of users during the first two weeks of trial.</a:t>
            </a:r>
          </a:p>
          <a:p>
            <a:r>
              <a:rPr lang="en-US" b="1" i="1" dirty="0" smtClean="0"/>
              <a:t>Hypotheses</a:t>
            </a:r>
            <a:r>
              <a:rPr lang="en-US" dirty="0"/>
              <a:t>: </a:t>
            </a:r>
            <a:r>
              <a:rPr lang="en-US" dirty="0" smtClean="0"/>
              <a:t>User behavior during the first session and first few weeks can reliably predict the likelihood of a user converting from FT to paid.  </a:t>
            </a:r>
            <a:endParaRPr lang="en-US" dirty="0"/>
          </a:p>
          <a:p>
            <a:endParaRPr lang="en-US" dirty="0"/>
          </a:p>
        </p:txBody>
      </p:sp>
    </p:spTree>
    <p:extLst>
      <p:ext uri="{BB962C8B-B14F-4D97-AF65-F5344CB8AC3E}">
        <p14:creationId xmlns:p14="http://schemas.microsoft.com/office/powerpoint/2010/main" val="2719806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 Build Stock Recommendation Model</a:t>
            </a:r>
            <a:endParaRPr lang="en-US" dirty="0"/>
          </a:p>
        </p:txBody>
      </p:sp>
      <p:sp>
        <p:nvSpPr>
          <p:cNvPr id="3" name="Content Placeholder 2"/>
          <p:cNvSpPr>
            <a:spLocks noGrp="1"/>
          </p:cNvSpPr>
          <p:nvPr>
            <p:ph idx="1"/>
          </p:nvPr>
        </p:nvSpPr>
        <p:spPr/>
        <p:txBody>
          <a:bodyPr/>
          <a:lstStyle/>
          <a:p>
            <a:r>
              <a:rPr lang="en-US" b="1" i="1" dirty="0"/>
              <a:t>The Problem</a:t>
            </a:r>
            <a:r>
              <a:rPr lang="en-US" dirty="0"/>
              <a:t>: </a:t>
            </a:r>
            <a:r>
              <a:rPr lang="en-US" dirty="0" smtClean="0"/>
              <a:t>Knowing which stocks to select to provide the best return.</a:t>
            </a:r>
            <a:endParaRPr lang="en-US" dirty="0"/>
          </a:p>
          <a:p>
            <a:r>
              <a:rPr lang="en-US" b="1" i="1" dirty="0"/>
              <a:t>Data</a:t>
            </a:r>
            <a:r>
              <a:rPr lang="en-US" dirty="0"/>
              <a:t>: </a:t>
            </a:r>
            <a:r>
              <a:rPr lang="en-US" dirty="0" smtClean="0"/>
              <a:t>Historic stock market data in US equity markets. </a:t>
            </a:r>
            <a:endParaRPr lang="en-US" dirty="0"/>
          </a:p>
          <a:p>
            <a:r>
              <a:rPr lang="en-US" b="1" i="1" dirty="0"/>
              <a:t>Hypotheses</a:t>
            </a:r>
            <a:r>
              <a:rPr lang="en-US" dirty="0"/>
              <a:t>: </a:t>
            </a:r>
            <a:r>
              <a:rPr lang="en-US" dirty="0" smtClean="0"/>
              <a:t>Historic price relationships, as well as fundamentals, can be used to predict how future asset prices will move. </a:t>
            </a:r>
            <a:endParaRPr lang="en-US" dirty="0"/>
          </a:p>
          <a:p>
            <a:endParaRPr lang="en-US" dirty="0"/>
          </a:p>
        </p:txBody>
      </p:sp>
    </p:spTree>
    <p:extLst>
      <p:ext uri="{BB962C8B-B14F-4D97-AF65-F5344CB8AC3E}">
        <p14:creationId xmlns:p14="http://schemas.microsoft.com/office/powerpoint/2010/main" val="368320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3: Forecast Users likely to Cancel</a:t>
            </a:r>
            <a:endParaRPr lang="en-US" dirty="0"/>
          </a:p>
        </p:txBody>
      </p:sp>
      <p:sp>
        <p:nvSpPr>
          <p:cNvPr id="3" name="Content Placeholder 2"/>
          <p:cNvSpPr>
            <a:spLocks noGrp="1"/>
          </p:cNvSpPr>
          <p:nvPr>
            <p:ph idx="1"/>
          </p:nvPr>
        </p:nvSpPr>
        <p:spPr/>
        <p:txBody>
          <a:bodyPr/>
          <a:lstStyle/>
          <a:p>
            <a:r>
              <a:rPr lang="en-US" b="1" i="1" dirty="0"/>
              <a:t>The Problem</a:t>
            </a:r>
            <a:r>
              <a:rPr lang="en-US" dirty="0"/>
              <a:t>: </a:t>
            </a:r>
            <a:r>
              <a:rPr lang="en-US" dirty="0" smtClean="0"/>
              <a:t>Users can cancel their subscription at any point.  It would benefit the business to be able to identify users likely to cancel at any point so they can be specially targeted with additional retention communication and offers.  </a:t>
            </a:r>
            <a:endParaRPr lang="en-US" dirty="0"/>
          </a:p>
          <a:p>
            <a:r>
              <a:rPr lang="en-US" b="1" i="1" dirty="0"/>
              <a:t>Data</a:t>
            </a:r>
            <a:r>
              <a:rPr lang="en-US" dirty="0"/>
              <a:t>: </a:t>
            </a:r>
            <a:r>
              <a:rPr lang="en-US" dirty="0" smtClean="0"/>
              <a:t>Ongoing logs of user behavior. </a:t>
            </a:r>
          </a:p>
          <a:p>
            <a:r>
              <a:rPr lang="en-US" b="1" i="1" dirty="0" smtClean="0"/>
              <a:t>Hypotheses</a:t>
            </a:r>
            <a:r>
              <a:rPr lang="en-US" dirty="0"/>
              <a:t>: </a:t>
            </a:r>
            <a:r>
              <a:rPr lang="en-US" dirty="0" smtClean="0"/>
              <a:t>That users behaviors change when they are likely to cancel and this behavior can be identified in advance and used to reduce the likelihood of cancelling. </a:t>
            </a:r>
            <a:endParaRPr lang="en-US" dirty="0"/>
          </a:p>
          <a:p>
            <a:endParaRPr lang="en-US" dirty="0"/>
          </a:p>
        </p:txBody>
      </p:sp>
    </p:spTree>
    <p:extLst>
      <p:ext uri="{BB962C8B-B14F-4D97-AF65-F5344CB8AC3E}">
        <p14:creationId xmlns:p14="http://schemas.microsoft.com/office/powerpoint/2010/main" val="40580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4: Create Content Recommendations</a:t>
            </a:r>
            <a:endParaRPr lang="en-US" dirty="0"/>
          </a:p>
        </p:txBody>
      </p:sp>
      <p:sp>
        <p:nvSpPr>
          <p:cNvPr id="3" name="Content Placeholder 2"/>
          <p:cNvSpPr>
            <a:spLocks noGrp="1"/>
          </p:cNvSpPr>
          <p:nvPr>
            <p:ph idx="1"/>
          </p:nvPr>
        </p:nvSpPr>
        <p:spPr/>
        <p:txBody>
          <a:bodyPr/>
          <a:lstStyle/>
          <a:p>
            <a:r>
              <a:rPr lang="en-US" b="1" i="1" dirty="0"/>
              <a:t>The Problem</a:t>
            </a:r>
            <a:r>
              <a:rPr lang="en-US" dirty="0"/>
              <a:t>: </a:t>
            </a:r>
            <a:r>
              <a:rPr lang="en-US" dirty="0" smtClean="0"/>
              <a:t>Increase user engagement by raising the best content for them at the right place at the right time.  </a:t>
            </a:r>
            <a:endParaRPr lang="en-US" dirty="0"/>
          </a:p>
          <a:p>
            <a:r>
              <a:rPr lang="en-US" b="1" i="1" dirty="0"/>
              <a:t>Data</a:t>
            </a:r>
            <a:r>
              <a:rPr lang="en-US" dirty="0"/>
              <a:t>: </a:t>
            </a:r>
            <a:r>
              <a:rPr lang="en-US" dirty="0" smtClean="0"/>
              <a:t>User profiles and content engagement history.  </a:t>
            </a:r>
            <a:endParaRPr lang="en-US" dirty="0"/>
          </a:p>
          <a:p>
            <a:r>
              <a:rPr lang="en-US" b="1" i="1" dirty="0"/>
              <a:t>Hypotheses</a:t>
            </a:r>
            <a:r>
              <a:rPr lang="en-US" dirty="0"/>
              <a:t>: </a:t>
            </a:r>
            <a:r>
              <a:rPr lang="en-US" dirty="0" smtClean="0"/>
              <a:t>Given a pattern of content engagement, we can profile users, and make recommendations of content they will like based on what similar users have consumed or based on metadata around the </a:t>
            </a:r>
            <a:r>
              <a:rPr lang="en-US" smtClean="0"/>
              <a:t>content itself.  </a:t>
            </a:r>
            <a:endParaRPr lang="en-US" dirty="0"/>
          </a:p>
          <a:p>
            <a:endParaRPr lang="en-US" dirty="0"/>
          </a:p>
        </p:txBody>
      </p:sp>
    </p:spTree>
    <p:extLst>
      <p:ext uri="{BB962C8B-B14F-4D97-AF65-F5344CB8AC3E}">
        <p14:creationId xmlns:p14="http://schemas.microsoft.com/office/powerpoint/2010/main" val="1027697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296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Lightning Talk: Dan Walker</vt:lpstr>
      <vt:lpstr>Project 1: Forecast Users likely to Convert</vt:lpstr>
      <vt:lpstr>Project 2: Build Stock Recommendation Model</vt:lpstr>
      <vt:lpstr>Project 3: Forecast Users likely to Cancel</vt:lpstr>
      <vt:lpstr>Project 4: Create Content Recommendations</vt:lpstr>
    </vt:vector>
  </TitlesOfParts>
  <Company>Amazon.com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Talk: Dan Walker</dc:title>
  <dc:creator>Walker, Dan</dc:creator>
  <cp:lastModifiedBy>Walker, Dan</cp:lastModifiedBy>
  <cp:revision>6</cp:revision>
  <dcterms:created xsi:type="dcterms:W3CDTF">2016-06-27T18:49:42Z</dcterms:created>
  <dcterms:modified xsi:type="dcterms:W3CDTF">2016-06-28T00:17:32Z</dcterms:modified>
</cp:coreProperties>
</file>