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ad98c167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ad98c1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ad98c167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ad98c1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ad98c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ad98c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d98c16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d98c1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ad98c16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ad98c1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github.com/CarlitoMur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r>
              <a:rPr lang="pt-BR"/>
              <a:t>: A revolução Web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r>
              <a:rPr lang="pt-BR"/>
              <a:t> de julho de 2019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02605"/>
            <a:ext cx="161667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aplicado?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460950" y="1339525"/>
            <a:ext cx="8222100" cy="25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Front-end?							Back-end?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0" y="287325"/>
            <a:ext cx="9144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vos fala...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0" y="1257175"/>
            <a:ext cx="9144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Carlito Murta Ramalho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50" y="1726330"/>
            <a:ext cx="3148621" cy="31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978550" y="1690075"/>
            <a:ext cx="4850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4 anos com desenvolvimento Web, Arquitetura Front-End &amp; UI/UX Design</a:t>
            </a:r>
            <a:endParaRPr sz="1400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78550" y="2571750"/>
            <a:ext cx="48504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Simpatizante da comunidade MEAN Stack.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Contribuinte em projetos MIT no GitHub.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Amante dos video-games.</a:t>
            </a:r>
            <a:endParaRPr sz="14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817425" y="4604750"/>
            <a:ext cx="1345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@carlitomurta</a:t>
            </a:r>
            <a:endParaRPr sz="14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950" y="4658238"/>
            <a:ext cx="325925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348" y="4658235"/>
            <a:ext cx="325925" cy="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341550" y="4658025"/>
            <a:ext cx="2107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rgbClr val="FFFFFF"/>
                </a:solidFill>
                <a:hlinkClick r:id="rId6"/>
              </a:rPr>
              <a:t>https://github.com/CarlitoMurta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Módulo 1.</a:t>
            </a:r>
            <a:endParaRPr b="1"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1.  </a:t>
            </a:r>
            <a:r>
              <a:rPr b="1" lang="pt-BR" sz="1400"/>
              <a:t>Introdução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Configurando ambiente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Variáveis e dados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Operações matemáticas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Funções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Condicionais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Operadores lógicos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Condição ternária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Estruturas de repetição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 sz="1400"/>
              <a:t>Intervalo &amp; timeout()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Módulo 2</a:t>
            </a:r>
            <a:endParaRPr b="1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4"/>
                </a:solidFill>
              </a:rPr>
              <a:t>2.</a:t>
            </a:r>
            <a:r>
              <a:rPr b="1" lang="pt-BR">
                <a:solidFill>
                  <a:schemeClr val="dk2"/>
                </a:solidFill>
              </a:rPr>
              <a:t> </a:t>
            </a:r>
            <a:r>
              <a:rPr b="1" lang="pt-BR"/>
              <a:t>Manipulando a DOM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Eventos inline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Trabalhando com a DOM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Lidando com elementos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Alterando estilos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(Desafio) Premiado!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Objetivo</a:t>
            </a:r>
            <a:endParaRPr sz="3000"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400500" y="890375"/>
            <a:ext cx="82221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minha jornada como desenvolvedor tive muitos “professores” pouco pragmáticos, o que me irritava muito sendo que no fim do aprendizado eu não tinha nada palpável para demonstrar o conhecimento adquirido. Com isso eu sempre tive vontade de compartilhar meu conhecimento de forma lúdica e prática para que o ensino não se torne massante e ao invés de apoiar o estudante, desanima-lo.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Neste curso você aprenderá de forma prática e rápida a criar aplicações Web com a framework mais atual que todas as grandes empresas como Airbnb, Google, Facebook e Twitter utilizam. E o melhor, no fim do curso você terá desenvolvido uma </a:t>
            </a:r>
            <a:r>
              <a:rPr lang="pt-BR"/>
              <a:t>aplicação</a:t>
            </a:r>
            <a:r>
              <a:rPr lang="pt-BR"/>
              <a:t> para seu portfólio!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precisar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 Studio Code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Node.js / NPM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&amp; GitHub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Café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Doritos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Força de Vontade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Timeline do Curso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09:00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19" name="Google Shape;119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Apresentação e Introdução ao Javascript</a:t>
            </a:r>
            <a:endParaRPr sz="1600"/>
          </a:p>
        </p:txBody>
      </p:sp>
      <p:sp>
        <p:nvSpPr>
          <p:cNvPr id="122" name="Google Shape;122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11:00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25" name="Google Shape;125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1244325" y="3757725"/>
            <a:ext cx="2623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Módulo 1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Fundamentos do javascript</a:t>
            </a:r>
            <a:endParaRPr sz="1600"/>
          </a:p>
        </p:txBody>
      </p:sp>
      <p:sp>
        <p:nvSpPr>
          <p:cNvPr id="128" name="Google Shape;128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12:00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31" name="Google Shape;13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539150" y="980450"/>
            <a:ext cx="1509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600"/>
              <a:t>Dúvidas</a:t>
            </a:r>
            <a:r>
              <a:rPr b="1" lang="pt-BR" sz="1600"/>
              <a:t> do </a:t>
            </a:r>
            <a:r>
              <a:rPr b="1" lang="pt-BR" sz="1600"/>
              <a:t>Módulo</a:t>
            </a:r>
            <a:r>
              <a:rPr b="1" lang="pt-BR" sz="1600"/>
              <a:t> 1</a:t>
            </a:r>
            <a:endParaRPr i="1" sz="1000"/>
          </a:p>
        </p:txBody>
      </p:sp>
      <p:sp>
        <p:nvSpPr>
          <p:cNvPr id="134" name="Google Shape;134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13:00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7" name="Google Shape;137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5584100" y="3757725"/>
            <a:ext cx="24162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Módulo 2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Criando uma aplicação simples</a:t>
            </a:r>
            <a:endParaRPr sz="1600"/>
          </a:p>
        </p:txBody>
      </p:sp>
      <p:sp>
        <p:nvSpPr>
          <p:cNvPr id="140" name="Google Shape;140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14:00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3" name="Google Shape;143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6762175" y="831900"/>
            <a:ext cx="19506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Desafio Premiado e Dúvidas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Javascript?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