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0" r:id="rId6"/>
    <p:sldId id="262" r:id="rId7"/>
    <p:sldId id="276" r:id="rId8"/>
    <p:sldId id="275" r:id="rId9"/>
    <p:sldId id="261" r:id="rId10"/>
    <p:sldId id="265" r:id="rId11"/>
    <p:sldId id="272" r:id="rId12"/>
    <p:sldId id="267" r:id="rId13"/>
    <p:sldId id="278" r:id="rId14"/>
    <p:sldId id="268" r:id="rId15"/>
    <p:sldId id="277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7" autoAdjust="0"/>
    <p:restoredTop sz="93134" autoAdjust="0"/>
  </p:normalViewPr>
  <p:slideViewPr>
    <p:cSldViewPr>
      <p:cViewPr varScale="1">
        <p:scale>
          <a:sx n="36" d="100"/>
          <a:sy n="36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7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6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0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6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2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2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ginformatica.com.br/logo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828905" cy="2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17528"/>
              </p:ext>
            </p:extLst>
          </p:nvPr>
        </p:nvGraphicFramePr>
        <p:xfrm>
          <a:off x="179512" y="1119437"/>
          <a:ext cx="8344072" cy="3827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5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Requisitos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TAXA($)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685" y="165329"/>
            <a:ext cx="74513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 de Esforço</a:t>
            </a:r>
          </a:p>
          <a:p>
            <a:pPr algn="ctr"/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7193"/>
              </p:ext>
            </p:extLst>
          </p:nvPr>
        </p:nvGraphicFramePr>
        <p:xfrm>
          <a:off x="27531" y="0"/>
          <a:ext cx="3354805" cy="137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21672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LENGENDA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Extra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77832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Atributo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RELY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Necessária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dados por IFD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CPLX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Execução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STOR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Memória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1,56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VIRT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da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TURN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Análise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Aplicações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TOOL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Ferramentas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SCED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Cronograma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563888" y="869426"/>
            <a:ext cx="520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Dificuldade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8705"/>
              </p:ext>
            </p:extLst>
          </p:nvPr>
        </p:nvGraphicFramePr>
        <p:xfrm>
          <a:off x="1187624" y="1538882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93367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3965" y="769441"/>
            <a:ext cx="3980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Intermediario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8311"/>
              </p:ext>
            </p:extLst>
          </p:nvPr>
        </p:nvGraphicFramePr>
        <p:xfrm>
          <a:off x="0" y="2924944"/>
          <a:ext cx="87484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737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FAE= 1,3*1*1*1,07 =  1,39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 ai(LOC)^(BI) * FAE = 3,2 * (13,4^1,05) *1,39 =  67,86</a:t>
                      </a:r>
                    </a:p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50441"/>
              </p:ext>
            </p:extLst>
          </p:nvPr>
        </p:nvGraphicFramePr>
        <p:xfrm>
          <a:off x="1043608" y="1556792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 de custo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R$104.000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R$172.000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43808" y="908720"/>
            <a:ext cx="327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Avançado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21854"/>
              </p:ext>
            </p:extLst>
          </p:nvPr>
        </p:nvGraphicFramePr>
        <p:xfrm>
          <a:off x="0" y="3068960"/>
          <a:ext cx="87484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383928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endParaRPr lang="pt-BR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 = (analise de requisitos + projeto)            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(código + teste)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 = (orgânico +</a:t>
                      </a:r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4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94996"/>
              </p:ext>
            </p:extLst>
          </p:nvPr>
        </p:nvGraphicFramePr>
        <p:xfrm>
          <a:off x="1115616" y="969495"/>
          <a:ext cx="7043285" cy="454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Linha de código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*k^1/3*td^4/3,onde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76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Constante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2000 = programa pobre (Iguais do Rafael).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 8.000 = programa com métodos em prática, Documentação e revisão.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=11.000 = ambiente ótimo (ferramentas e técnicas automatizadas).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esforço (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– ano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90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= tempo de desenvolvimento(anos)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733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Novo Arranjo :</a:t>
                      </a:r>
                      <a:r>
                        <a:rPr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Esforço – K = L³/(Ck³*TD^4)</a:t>
                      </a:r>
                      <a:endParaRPr lang="pt-BR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00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87824" y="384720"/>
            <a:ext cx="3324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Modelo DE PUTNAM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2276872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Abordagem a um sistema de automação do gerenciamento e gestão de uma Lan </a:t>
            </a:r>
            <a:r>
              <a:rPr lang="pt-BR" sz="3200" dirty="0" err="1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House</a:t>
            </a:r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, integração de sistema de pagamento para múltiplos serviços.</a:t>
            </a:r>
            <a:endParaRPr lang="pt-BR" sz="3200" dirty="0"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486" y="134076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a automação de serviços utilizados em uma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 cada cliente associando um perfil de usuário onde o dinheiro creditado em conta será utilizado tanto para compra de tempo em maquinas quanto em serviços na lanchonete ou locação de Games 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Maquina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 utilizar um terminal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ter acesso a internet.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Lanchonete/Game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poder comprar produtos na lanchonete ou alugar games na locadora.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 o gerenciamento de maquinas quanto o sistema de lanchonete utilizara um software que convertera os valores dos serviços de (tempo ou produto) em Reais R$.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Financeiro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software onde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mostrará em relatórios e gráficos a situação de caixa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Movimentaçoes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Despesas, Lucros) da Lan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946230" y="18864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8909" y="188640"/>
            <a:ext cx="767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Não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7624" y="1489672"/>
            <a:ext cx="6576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Entrega: 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confiabilidade: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implementação, e padrões: Desenvolvido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na linguagem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usando orientação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éticos: o sistema não apresentará aos usuários quaisquer dados de cunho privativo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legais: 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sistema deverá atender às normas legais, tais como padrões, leis,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6634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23728" y="1074013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De Usuários.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Perfil(Foto ,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Informações).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Maquinas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(Add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Ativar Tempo, Parar Tempo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Ligar maquina, Desligar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 de maquinas(Modo tabela)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Vendas Lanchonete.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Produto(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Locação de Game.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Produto(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Financeiro da Lan House.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Contas , Lucros,  Caixa.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584" y="150683"/>
            <a:ext cx="6474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752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8923" y="1720016"/>
            <a:ext cx="8002288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métrica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de Código (LOC)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 fato a mais antiga. A principal vantagem é que a contagem de linhas de código pode ser automatizada por uma ferramenta.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0286" y="342900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 por linha de código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quatidadeDePessoas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*salario*meses/LOC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LOC/PM: Linhas de código fonte por mês.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LOC/meses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1560" y="19168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 = LOC-Esperado*$LOC:</a:t>
            </a:r>
          </a:p>
          <a:p>
            <a:pPr algn="ctr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Esforço = LOC-Esperado/(LOC/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pessoa-Mês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1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132856"/>
            <a:ext cx="795637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CCC: Cadastro e Consulta de cliente.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Máquina.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e Consulta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funcionário.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CSP: 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GBD:  Gerenciamento de banco de dados.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GG:  Gerenciamento locação de Games.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47110" y="1090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5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46098"/>
              </p:ext>
            </p:extLst>
          </p:nvPr>
        </p:nvGraphicFramePr>
        <p:xfrm>
          <a:off x="469876" y="1340768"/>
          <a:ext cx="7696030" cy="427841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79889"/>
                <a:gridCol w="989987"/>
                <a:gridCol w="832125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Valores por </a:t>
                      </a: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provável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LOC/Esperado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$LOC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LOC/PM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1583,33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3166,66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933450" algn="l"/>
                        </a:tabLst>
                        <a:defRPr/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3958,33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3433,33</a:t>
                      </a:r>
                    </a:p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1721,66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15449,98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1800,00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3920,00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7908,29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7933,32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Salario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u="sng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13466,65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251520" y="5805264"/>
            <a:ext cx="826745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(LOC) = QUATIDADEDEPESSOAS*SALARIO*MESES/LOC-ESPERADO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4208" y="163074"/>
            <a:ext cx="5366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</a:t>
            </a:r>
            <a:endParaRPr lang="pt-BR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640</TotalTime>
  <Words>1081</Words>
  <Application>Microsoft Office PowerPoint</Application>
  <PresentationFormat>Apresentação na tela (4:3)</PresentationFormat>
  <Paragraphs>485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Higor</cp:lastModifiedBy>
  <cp:revision>86</cp:revision>
  <dcterms:created xsi:type="dcterms:W3CDTF">2016-06-06T23:53:05Z</dcterms:created>
  <dcterms:modified xsi:type="dcterms:W3CDTF">2016-06-13T21:54:05Z</dcterms:modified>
</cp:coreProperties>
</file>