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.jpeg" ContentType="image/jpeg"/>
  <Override PartName="/ppt/media/image10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media/image15.png" ContentType="image/png"/>
  <Override PartName="/ppt/media/image1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C74677-40A5-41BF-8325-392E0961FE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74157F-BBC2-4DA9-923C-26F02063B9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FF3530-C19C-45B9-AEB1-5B97E07636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2FE4A1-8F56-4190-A5E3-9474970DDE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D6E623-F57F-4869-9101-93B614F0CB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125F16-0E2B-4A29-BFB9-A36A983E29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C8D056-9FFF-4DF7-A83B-8AB3E09C74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168386-F963-418B-B755-05EED92308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F3D0AE-734F-41D9-8614-EB86DADBA9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EC4F7-B8E4-4DF9-9EB1-FCEBF5532A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23009-9C66-454E-801F-19BF512353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72E0E-7466-4205-B6A7-546F3758BD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Pulse para editar el formato del texto de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Pulse para editar el formato de texto del esquema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Segundo nivel del esquema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Tercer nivel del esquema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Cuarto nivel del esquema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Quinto nivel del esquema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Sexto nivel del esquema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Séptimo nivel del esquema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&lt;fecha/hora&gt;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&lt;pie de página&gt;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4D4F22F-505B-4959-B6F0-2C4492B65A4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57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Sistema de Reportes e Incidencias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3200" spc="-1" strike="noStrike">
                <a:latin typeface="Arial"/>
              </a:rPr>
              <a:t>Carlos A. Arrieta Montes de Oca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Tabla Roles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800000" y="1980000"/>
            <a:ext cx="6696360" cy="11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Tabla Áreas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260000" y="1800000"/>
            <a:ext cx="7956360" cy="128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Tabla Usuarios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043640" y="1440000"/>
            <a:ext cx="8316360" cy="26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Tabla Preguntas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503640" y="1533240"/>
            <a:ext cx="9071640" cy="28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Tabla Chat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03640" y="1770840"/>
            <a:ext cx="9071640" cy="23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Estructura del Backend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900000" y="2140560"/>
            <a:ext cx="8496360" cy="16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75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Pruebas desde la interfaz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Registro de un usuario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408760" y="1260000"/>
            <a:ext cx="5331240" cy="437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Cambio de Rol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700000" y="1080000"/>
            <a:ext cx="5040000" cy="42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Crear Área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700000" y="1080000"/>
            <a:ext cx="4714920" cy="406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Problemática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¿Qué pasa si un estudiante tiene una duda?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Modificar de área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880000" y="1031760"/>
            <a:ext cx="4500000" cy="444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Escribir preguntas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00000" y="1391760"/>
            <a:ext cx="3260880" cy="32882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040000" y="1440000"/>
            <a:ext cx="389412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Clasificar preguntas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880000" y="1080000"/>
            <a:ext cx="4396320" cy="42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160000" y="36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Especialista nivel 1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79640" y="0"/>
            <a:ext cx="3600360" cy="27000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180000" y="2757960"/>
            <a:ext cx="3600000" cy="282204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4676040" y="1634400"/>
            <a:ext cx="4323960" cy="26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Lo que ve el estudiante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613600" y="1172520"/>
            <a:ext cx="4946400" cy="401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Especialista Nivel 2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 rot="21582000">
            <a:off x="251640" y="1222920"/>
            <a:ext cx="4635360" cy="254484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977720" y="1172520"/>
            <a:ext cx="4749120" cy="260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-2051640" y="18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Administrador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59920" y="1276200"/>
            <a:ext cx="4243680" cy="21438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662440" y="554400"/>
            <a:ext cx="3877560" cy="466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Todas las dudas resueltas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5220000" cy="403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1800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Conclusiones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Recomendaciones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Monitorear la plataforma (posibles fallos)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Mantenerse informado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Machine Learning</a:t>
            </a:r>
            <a:endParaRPr b="0" lang="pt-BR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Aplicación móvil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En Persona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160000" y="1080000"/>
            <a:ext cx="6120000" cy="408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" y="21135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Muchas Gracias</a:t>
            </a: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Aplicaciones de mensajería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420000" y="1260000"/>
            <a:ext cx="3466800" cy="383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Objetivos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48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c9211e"/>
                </a:solidFill>
                <a:latin typeface="Arial"/>
              </a:rPr>
              <a:t>Se debe crear una plataforma que cumpla con los siguientes requisitos:</a:t>
            </a:r>
            <a:endParaRPr b="0" lang="pt-BR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Debe ser de fácil acceso para trabajadores y estudiantes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Los estudiantes deben poder escribir sus dudas</a:t>
            </a:r>
            <a:endParaRPr b="0" lang="pt-BR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Las dudas deben ser respondidas rápidamente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Clasificación de dudas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980000" y="1080000"/>
            <a:ext cx="6480000" cy="436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Jerarquía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069640" y="1080000"/>
            <a:ext cx="6210360" cy="422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Flujo de una pregunta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440000" y="990000"/>
            <a:ext cx="7458840" cy="45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Arquitectura</a:t>
            </a:r>
            <a:endParaRPr b="0" lang="pt-BR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980000" y="1076760"/>
            <a:ext cx="636408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2022-12-05T11:07:34Z</dcterms:created>
  <dc:creator/>
  <dc:description/>
  <dc:language>pt-BR</dc:language>
  <cp:lastModifiedBy/>
  <dcterms:modified xsi:type="dcterms:W3CDTF">2022-12-06T09:23:08Z</dcterms:modified>
  <cp:revision>2</cp:revision>
  <dc:subject/>
  <dc:title/>
</cp:coreProperties>
</file>