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5"/>
  </p:normalViewPr>
  <p:slideViewPr>
    <p:cSldViewPr snapToGrid="0">
      <p:cViewPr varScale="1">
        <p:scale>
          <a:sx n="96" d="100"/>
          <a:sy n="96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2E92-99AE-D16C-FDD8-39F6759FE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96A75-EF3D-AB2F-E8E9-8B1F8418E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C2AAC-E309-32F7-1D1C-BD033B2F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AF35-7A93-EF4E-B2C3-11260FF8314A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A3B2E-101D-37FD-138E-56F9F272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7B5EA-3FE6-146F-373D-DA151A24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7FE7-45EE-5749-93DF-F336E43FB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2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501F-8C51-2F81-7F41-DCC3AF96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E3815-2435-8570-764B-EF952C7CD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6B630-A23C-2AF6-7C96-B4F2AD8CD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AF35-7A93-EF4E-B2C3-11260FF8314A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4C5C8-1A5D-749B-AD4E-C92021D7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DED1E-EBFC-2A54-8024-31B0C196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7FE7-45EE-5749-93DF-F336E43FB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3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B6443-F00C-1EA4-FCAB-EFF6790B3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20E56-5CB4-6EC3-E46A-DD1758178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CB0AE-1D49-0F33-B675-C3982975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AF35-7A93-EF4E-B2C3-11260FF8314A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44AA3-1D48-56F1-9C14-E2841673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47275-ABCF-47DE-1855-9237EEDA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7FE7-45EE-5749-93DF-F336E43FB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7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6EF8-D0ED-9161-9B50-77D0C25B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D8404-B5BF-CCEF-CB20-8E178AC63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5BEA-AB10-96C6-D4D2-8B6EC8B3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AF35-7A93-EF4E-B2C3-11260FF8314A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269C-CF16-1EBD-CEDE-7B1E41EB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2C61B-96B5-D3D8-0B6A-B707753C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7FE7-45EE-5749-93DF-F336E43FB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5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F6A5-B125-02E7-4876-7FBDA927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837F8-5478-F189-9B5F-1CD467F3F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C2574-A574-EDE2-9FED-EC2EDF3E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AF35-7A93-EF4E-B2C3-11260FF8314A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91BAC-AF33-19AE-E38E-88C846BB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DA63B-3BC0-C956-AD70-004707C9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7FE7-45EE-5749-93DF-F336E43FB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8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C96D-DCB8-2B2A-7F24-64820113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45B02-5BD2-3712-5044-FD9CAAA9A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5F218-FAF8-CBB8-9176-B6CBC41BD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8D77D-8170-D19F-3479-D46E2829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AF35-7A93-EF4E-B2C3-11260FF8314A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EC469-7546-ACAB-F7E9-5F1E7F13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8AFB4-9180-BECA-3FE7-40F4E525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7FE7-45EE-5749-93DF-F336E43FB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E60F-5B54-B2F0-3D43-E68905ED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61960-91B7-667A-D295-0E778B6C3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B4B2E-A9E9-BC34-1644-015490A77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3FEBD-239E-3ADF-26D9-3673CC513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4D861-C92C-F1EB-196D-54CDC21C9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22168-F99C-887A-741B-A38453F5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AF35-7A93-EF4E-B2C3-11260FF8314A}" type="datetimeFigureOut">
              <a:rPr lang="en-US" smtClean="0"/>
              <a:t>6/26/24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F139C-7419-711B-7FDA-05A8149C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4149D-A260-848B-0215-8E33BDEA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7FE7-45EE-5749-93DF-F336E43FB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5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98FE6-77DA-7E0E-660C-05B75297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6D861-054E-064F-3AF5-D5595C8A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AF35-7A93-EF4E-B2C3-11260FF8314A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77E5D-4C49-53E0-DF41-130EB6D3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673B9-1D18-D720-CA5D-DC72348D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7FE7-45EE-5749-93DF-F336E43FB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8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8FBAC-D354-06FA-363A-54A8F30C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AF35-7A93-EF4E-B2C3-11260FF8314A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9F55B-A169-C143-126B-BC7C9620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7E40E-1C1B-2702-A3B5-0023495B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7FE7-45EE-5749-93DF-F336E43FB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4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B352-9F3F-BE04-986D-DE778A40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8C293-73F4-3914-EB3F-FBE7B3604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9DF87-2375-439A-C583-B0C1FB343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F35B4-C792-9DEC-A930-BADA745F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AF35-7A93-EF4E-B2C3-11260FF8314A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DF848-5C10-A13C-B2ED-56E2236D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557AB-5089-D523-2A63-FFB9EC55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7FE7-45EE-5749-93DF-F336E43FB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3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82CF-9891-7B5B-4009-21E39174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C2455-5517-0422-8D5D-3B8431DAB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3265E-CABC-669B-8533-463B23CB8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4002F-1A24-5336-65C3-7DF1FBC4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AF35-7A93-EF4E-B2C3-11260FF8314A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262A6-8DAA-D426-B0CC-776D8955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2FAC7-3206-C7B0-3571-47A9A18A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7FE7-45EE-5749-93DF-F336E43FB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2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74897-802C-F95A-AADD-C12997C7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82133-A58E-FE1E-9E3C-1179C13C1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1561E-0741-6C72-82FD-566FF4704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E7AF35-7A93-EF4E-B2C3-11260FF8314A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AFC92-FF1B-71AC-3062-4D493820C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D0656-0D13-88F1-F744-C02EC46CD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257FE7-45EE-5749-93DF-F336E43FB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9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042F-45EE-FA0B-E003-6ABD99C65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F000C-EF9A-4BBD-0D97-1A20D3605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Shopify Analysis Using Power BI</a:t>
            </a:r>
          </a:p>
        </p:txBody>
      </p:sp>
    </p:spTree>
    <p:extLst>
      <p:ext uri="{BB962C8B-B14F-4D97-AF65-F5344CB8AC3E}">
        <p14:creationId xmlns:p14="http://schemas.microsoft.com/office/powerpoint/2010/main" val="270779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CEA5-5911-E697-149C-9F5C5B1D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KPI Card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04F7E25-909D-BFBA-11D3-6157B92F6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30466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8A23-91CE-D877-C54A-2E3BCE8B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 Sum of review count by </a:t>
            </a:r>
            <a:r>
              <a:rPr lang="en-US" dirty="0" err="1"/>
              <a:t>lastmod</a:t>
            </a:r>
            <a:endParaRPr lang="en-US" dirty="0"/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1E7F3527-B33B-2868-2CFC-EB3D8396C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38877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86485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B44B-FFC7-22E5-3705-27A4C849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Rating of Apps by Count of Reviews detailed on Category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D011208-E59A-7532-EAB5-BCC6CAB22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90732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8E6E-7976-EB5D-4C7B-2F24D50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Average Value of </a:t>
            </a:r>
            <a:r>
              <a:rPr lang="en-US" dirty="0" err="1"/>
              <a:t>helpful_reviews</a:t>
            </a:r>
            <a:r>
              <a:rPr lang="en-US" dirty="0"/>
              <a:t> column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4738F53-2764-BDB5-C500-299F447AA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46751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BC92-8544-3A4E-DB33-5D3AC6D6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of Rating when Developer answered ( YES or NOT)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2DB30C0-023A-2231-F87F-BC8BADF01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85263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5093-5708-9CE3-C8A9-5A0FD70C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Sum of rating by developer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E037608-0150-BEDB-041D-801DE87BC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10187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9261-E978-CD58-0EE3-4A5BAF0B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of </a:t>
            </a:r>
            <a:r>
              <a:rPr lang="en-US" dirty="0" err="1"/>
              <a:t>helpful_reviews</a:t>
            </a:r>
            <a:r>
              <a:rPr lang="en-US" dirty="0"/>
              <a:t> by Developer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04955A-2B59-1E10-3A58-448522C0D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76276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7BFF-5BD9-D0F9-D513-33F58BB4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Developers answering the most of reviews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AD544E8-DEA9-3476-875C-7920E7BBE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36251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66</Words>
  <Application>Microsoft Macintosh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Project 6</vt:lpstr>
      <vt:lpstr>KPI Card</vt:lpstr>
      <vt:lpstr>Line Chart Sum of review count by lastmod</vt:lpstr>
      <vt:lpstr>Average Rating of Apps by Count of Reviews detailed on Category</vt:lpstr>
      <vt:lpstr>Card Average Value of helpful_reviews column</vt:lpstr>
      <vt:lpstr>Average of Rating when Developer answered ( YES or NOT)</vt:lpstr>
      <vt:lpstr>Screenshot Sum of rating by developer</vt:lpstr>
      <vt:lpstr>Average of helpful_reviews by Developer</vt:lpstr>
      <vt:lpstr>Developers answering the most of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Gallegos</dc:creator>
  <cp:lastModifiedBy>Carlos Gallegos</cp:lastModifiedBy>
  <cp:revision>1</cp:revision>
  <dcterms:created xsi:type="dcterms:W3CDTF">2024-06-27T02:25:17Z</dcterms:created>
  <dcterms:modified xsi:type="dcterms:W3CDTF">2024-06-27T02:35:29Z</dcterms:modified>
</cp:coreProperties>
</file>