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6" d="100"/>
          <a:sy n="96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EC55B-FD8C-8446-BBE7-681907772A7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5B133-95A2-3349-83B0-05E4F76B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5B133-95A2-3349-83B0-05E4F76B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A8FB-6DA8-A934-53E8-46CB5F62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6ED5-6D43-922A-F056-3330BE22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07A1-D285-00E1-9A2B-344527E6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1D75-114B-62F6-9402-DB83F103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BED1-E539-2934-6B5A-AC305CDC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ABF4-8CFB-0516-73EE-0F670A4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77D3-C08F-830B-17C1-3A525944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2A1E-93B1-4CCF-0BBA-47497E1D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E0C15-F9D8-84B8-0BEC-FE0697D5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6517-AF4C-4AE1-051A-E0E75103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0A6BA-04F3-379C-396B-6E580CEB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99FB-7EC9-9014-147A-1ECC9A63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5E3C-5D7F-F8E3-C7B1-57378894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B650-D162-5533-98BA-E43D25D3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DE5C-9D4F-68DF-0AD5-3A4DE463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846D-D543-5812-E741-F203554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0A70-5A8D-B2D0-64E3-ED03B6BA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CA3D-07DC-1558-0656-F04A9E24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9217-EEDF-AED1-2B76-8A074AEB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FD5F-D349-9E02-43C7-F03DC501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427F-98D0-A886-4010-535068C5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FE52-DC52-85BD-5DE0-F8AA6CCC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62E93-0981-C2AA-E7D9-D6FD16D7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5A95-7AAD-690E-8F3C-38CA8A3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C336-6D8E-5A16-2156-ED62AC3B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4F44-A6C8-AC80-A768-027298D7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5C1B-6FA6-8D50-D95C-ACC1CAD1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1C6D-F861-2CCC-9A2D-FFC016C1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C619-E8E2-F006-9354-D563BA56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0F82-FA54-AE81-AEA5-A9840C10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9E02-5C19-9B5B-260E-43FDBDEB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047-DFAD-320A-CFEE-2DCF0BEF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CE8A-9F09-39FD-855B-BB74F5D6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03479-07E2-DC18-6A4F-F3BBB4FD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79981-AFA9-F7C6-2EE7-142F6E6C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CA018-89CF-BFE4-3728-92EC30201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0F50D-2E47-F47D-ADB6-2C8C5667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6588F-8FB5-D7D9-5296-7CD52F0B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9723-0314-71E7-0B4D-B911CA98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5BD6-ABE3-D4C0-D8FF-F0E31763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253E-6A05-3252-935B-073FE83A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1EB71-2EF8-045F-303F-3C535F0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71A9B-481B-2198-D674-BAD5DB77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0D09E-31BC-3CBF-634B-790E0C8F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63408-DEEB-D81E-2EBC-F4B11A78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E097-0243-FB7B-0274-103B27B4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6E00-C092-8FCE-6F4F-FC28A4D0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965A-0698-EE22-D4DB-698EECF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1D2F-DE74-431A-0FC7-1A337F08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353D-A909-6E42-B052-AAB858BC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313C7-8B27-324C-B8E4-E2030FDB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3F67-6986-EE99-D6C1-E8975880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6781-1216-53CD-FE4E-E5E1D70D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BF11A-1A74-EC66-9238-984451BF9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ABA5-2DFC-C253-89F1-77814962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A2EE7-96A9-347E-9FD5-182041B0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95C9-6DA8-796B-DAE7-0239C680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E4CB-71CF-1479-46FD-ED62F718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DC253-7CAB-9B4B-00DC-CEBD4749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8EEA-F146-471F-E266-0CE767D9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D16C-B51A-6583-5C97-035DE1F62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DD554-974D-D743-BA57-879F83EFFC7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48F6-D829-E160-2E2C-ED113E082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2502-9869-8E3E-B7BF-E1327C10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2F211-A075-9547-9942-A90F74DB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B939-7F35-5527-8AC1-2400B8A9E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1 </a:t>
            </a:r>
            <a:r>
              <a:rPr lang="en-US" sz="4800" dirty="0" err="1"/>
              <a:t>nyc_airbnb_data</a:t>
            </a: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84479-7EE0-CE31-8673-240AD0C8D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Carlos Gallegos</a:t>
            </a:r>
          </a:p>
        </p:txBody>
      </p:sp>
    </p:spTree>
    <p:extLst>
      <p:ext uri="{BB962C8B-B14F-4D97-AF65-F5344CB8AC3E}">
        <p14:creationId xmlns:p14="http://schemas.microsoft.com/office/powerpoint/2010/main" val="306118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1E20-905D-0E27-4E17-E7C1A59B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&amp; Change log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F8B508-800E-2ABF-B9A5-4F46491E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29348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6B23-B52E-BF5B-16CC-3071BEE6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Executive Summary &amp; </a:t>
            </a:r>
            <a:r>
              <a:rPr lang="en-US" dirty="0" err="1"/>
              <a:t>Recomendations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494DED-7535-DEE6-8FA9-B7F49B33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148232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B3B7-885A-A9D7-AF31-EC4A35A0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&amp; Table of Contents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C0EF5A-5D67-29FE-006D-DC31BBFE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20551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318A-1B6F-BAED-7A67-48A15ECD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Attractive rental neighborhoods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5F3CC7-B889-F7A7-A568-F4806314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48878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E3CB-54B8-BE5C-457B-A3F16B5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Number of bedrooms most popular 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2EAC73-8237-B8DA-787F-65BC0E848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8402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285F-A513-334E-A53C-053B7C06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Copy of Number of bedrooms most popular for rentals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64C1DA-B302-35D7-B5BA-871BADC2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22476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D541-AD64-634C-453B-A016C140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Average Occupancy by day of the week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1CABF6-ED7D-4497-4464-3CEC7D7D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254069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4B4C-EB1D-0D8D-3352-B2C8237A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Pivot Table Super host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02272C-A059-90BA-BEC9-CA658271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42458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88B2-5226-D479-148E-C0FAB5DF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Pivot Table Doormen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351639-772D-AEC4-884D-E477F2C2E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153833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352-44F2-ECEC-E24B-90B87BFC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Pivot Table Instant booking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7DDACE-402A-6806-41D5-E246EEABB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386771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EA9-F602-7BF4-CF62-BF0D926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highlight>
                  <a:srgbClr val="D8E5F8"/>
                </a:highlight>
                <a:latin typeface="Google Sans"/>
              </a:rPr>
              <a:t>Higher prices for higher review ratings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3A255A-F301-B2FF-73E3-CFBEF6D86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85" y="1825625"/>
            <a:ext cx="7281630" cy="4351338"/>
          </a:xfrm>
        </p:spPr>
      </p:pic>
    </p:spTree>
    <p:extLst>
      <p:ext uri="{BB962C8B-B14F-4D97-AF65-F5344CB8AC3E}">
        <p14:creationId xmlns:p14="http://schemas.microsoft.com/office/powerpoint/2010/main" val="304162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</Words>
  <Application>Microsoft Macintosh PowerPoint</Application>
  <PresentationFormat>Widescreen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Office Theme</vt:lpstr>
      <vt:lpstr>Project 1 nyc_airbnb_data </vt:lpstr>
      <vt:lpstr>Attractive rental neighborhoods</vt:lpstr>
      <vt:lpstr>Number of bedrooms most popular </vt:lpstr>
      <vt:lpstr>Copy of Number of bedrooms most popular for rentals</vt:lpstr>
      <vt:lpstr>Average Occupancy by day of the week</vt:lpstr>
      <vt:lpstr>Pivot Table Super host</vt:lpstr>
      <vt:lpstr>Pivot Table Doormen</vt:lpstr>
      <vt:lpstr>Pivot Table Instant booking</vt:lpstr>
      <vt:lpstr>Higher prices for higher review ratings</vt:lpstr>
      <vt:lpstr>Assumptions &amp; Change log </vt:lpstr>
      <vt:lpstr>Executive Summary &amp; Recomendations</vt:lpstr>
      <vt:lpstr>Conclusion &amp; 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Gallegos</dc:creator>
  <cp:lastModifiedBy>Carlos Gallegos</cp:lastModifiedBy>
  <cp:revision>2</cp:revision>
  <dcterms:created xsi:type="dcterms:W3CDTF">2024-06-28T00:25:04Z</dcterms:created>
  <dcterms:modified xsi:type="dcterms:W3CDTF">2024-06-28T01:25:33Z</dcterms:modified>
</cp:coreProperties>
</file>