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5" r:id="rId8"/>
    <p:sldId id="267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26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7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0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3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07F07-7A47-4F5B-B2D9-CCF5544B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23900"/>
            <a:ext cx="9448800" cy="3257026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  <a:t>ENTREGA 3-Proyecto </a:t>
            </a:r>
            <a:b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Métodos de minería de datos en Python</a:t>
            </a:r>
            <a:endParaRPr lang="es-C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374CB-4813-4C7D-BF86-375A08250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5610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CO" dirty="0"/>
              <a:t>Carlos Fernando Gonzalez Sarmiento</a:t>
            </a:r>
          </a:p>
          <a:p>
            <a:pPr algn="ctr"/>
            <a:r>
              <a:rPr lang="es-CO" dirty="0"/>
              <a:t>Juan Felipe Herrera Rodríguez </a:t>
            </a:r>
          </a:p>
        </p:txBody>
      </p:sp>
    </p:spTree>
    <p:extLst>
      <p:ext uri="{BB962C8B-B14F-4D97-AF65-F5344CB8AC3E}">
        <p14:creationId xmlns:p14="http://schemas.microsoft.com/office/powerpoint/2010/main" val="123466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1D19F-6B34-27F3-0000-24268FBE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9" y="652405"/>
            <a:ext cx="4405604" cy="915137"/>
          </a:xfrm>
        </p:spPr>
        <p:txBody>
          <a:bodyPr/>
          <a:lstStyle/>
          <a:p>
            <a:r>
              <a:rPr lang="es-CO" dirty="0"/>
              <a:t>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8EBAE6-5FAF-FA55-DC38-B7566B7E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68" y="2053279"/>
            <a:ext cx="8031714" cy="35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6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4F3D-AF4E-2877-CEAB-DDF3262B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887" y="2321512"/>
            <a:ext cx="7226423" cy="954311"/>
          </a:xfrm>
        </p:spPr>
        <p:txBody>
          <a:bodyPr>
            <a:noAutofit/>
          </a:bodyPr>
          <a:lstStyle/>
          <a:p>
            <a:r>
              <a:rPr lang="es-CO" sz="9600" b="1" dirty="0">
                <a:latin typeface="Arial Black" panose="020B0A04020102020204" pitchFamily="34" charset="0"/>
                <a:cs typeface="Arial" panose="020B0604020202020204" pitchFamily="34" charset="0"/>
              </a:rPr>
              <a:t>Gracias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F69023-E2D2-4B08-DF71-327598ED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15" y="4216893"/>
            <a:ext cx="3045005" cy="18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4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F629-5B25-45D0-8706-3F27CE52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361950"/>
            <a:ext cx="10639424" cy="1933575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>
                <a:latin typeface="Arial" panose="020B0604020202020204" pitchFamily="34" charset="0"/>
                <a:cs typeface="Arial" panose="020B0604020202020204" pitchFamily="34" charset="0"/>
              </a:rPr>
              <a:t>DEMANDA DE BICICLETAS COMPARTIDAS DE SEÚL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9C9AA-2940-44AE-BBE2-40A88F5A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2" y="2004908"/>
            <a:ext cx="10490200" cy="1749425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conjunto de datos contiene el recuento de bicicletas públicas alquiladas cada hora en el sistema de alquiler de bicicletas de Seúl, desde el 1 de diciembre del 2017 hasta el 30 de noviembre del 2018, con los datos meteorológicos correspondientes y la información si era temporada de vacaciones o no. Cabe mencionar que esta base proviene del área comercial y de la ciencia.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ow to Use The Seoul Citywide Bike Rental System | 10 Magazine Korea">
            <a:extLst>
              <a:ext uri="{FF2B5EF4-FFF2-40B4-BE49-F238E27FC236}">
                <a16:creationId xmlns:a16="http://schemas.microsoft.com/office/drawing/2014/main" id="{E9E5CB13-F6C9-4EC0-8514-1E12FD32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754333"/>
            <a:ext cx="3648074" cy="20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3DFE-322C-4D9D-8573-5CE4A7CF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23343"/>
            <a:ext cx="10820399" cy="955675"/>
          </a:xfrm>
        </p:spPr>
        <p:txBody>
          <a:bodyPr>
            <a:normAutofit/>
          </a:bodyPr>
          <a:lstStyle/>
          <a:p>
            <a:r>
              <a:rPr lang="es-CO" sz="4400" b="1" dirty="0">
                <a:latin typeface="Arial" panose="020B0604020202020204" pitchFamily="34" charset="0"/>
                <a:cs typeface="Arial" panose="020B0604020202020204" pitchFamily="34" charset="0"/>
              </a:rPr>
              <a:t>Validación y limpieza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4F93A-B6C7-455F-BF2E-8051959C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099" y="2241018"/>
            <a:ext cx="10490200" cy="235003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Dimensión del conjunto de datos:  8760 datos (filas) y 13 variables (columnas).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encontraron datos faltantes.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existen datos duplicados.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fue necesaria alguna transformación en los datos.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Horse Head Bicyclist Riding Bicycle Isolated Stock Vector (Royalty Free)  468996842 | Shutterstock">
            <a:extLst>
              <a:ext uri="{FF2B5EF4-FFF2-40B4-BE49-F238E27FC236}">
                <a16:creationId xmlns:a16="http://schemas.microsoft.com/office/drawing/2014/main" id="{FC065D62-427F-425C-ABB2-F1701616F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"/>
          <a:stretch/>
        </p:blipFill>
        <p:spPr bwMode="auto">
          <a:xfrm>
            <a:off x="10258424" y="3126636"/>
            <a:ext cx="1247775" cy="12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FA12-1317-4AC2-95F2-8DE9394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6" y="678648"/>
            <a:ext cx="9410699" cy="1016802"/>
          </a:xfrm>
        </p:spPr>
        <p:txBody>
          <a:bodyPr>
            <a:normAutofit fontScale="90000"/>
          </a:bodyPr>
          <a:lstStyle/>
          <a:p>
            <a:r>
              <a:rPr lang="es-CO" sz="34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 de las variables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F247C6A-EE2B-4F96-BEE9-067A9F6CD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228911"/>
              </p:ext>
            </p:extLst>
          </p:nvPr>
        </p:nvGraphicFramePr>
        <p:xfrm>
          <a:off x="1095374" y="1558524"/>
          <a:ext cx="7905751" cy="482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510449808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3007453835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3984682477"/>
                    </a:ext>
                  </a:extLst>
                </a:gridCol>
              </a:tblGrid>
              <a:tr h="405993"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 de 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3650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Recuento de bicicletas alquiladas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bicicletas alquiladas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346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 del día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196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80055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94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Velocidad del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45558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00548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 de punto de 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7444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Radiación 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MJ/m2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2147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03562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Precipitaciones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6714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Invierno, otoño, verano y primavera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83857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71500"/>
                  </a:ext>
                </a:extLst>
              </a:tr>
              <a:tr h="312124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Día de funcionamiento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 funcional/ hora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51890"/>
                  </a:ext>
                </a:extLst>
              </a:tr>
            </a:tbl>
          </a:graphicData>
        </a:graphic>
      </p:graphicFrame>
      <p:pic>
        <p:nvPicPr>
          <p:cNvPr id="5" name="Picture 2" descr="Bear Bike - Home | Facebook">
            <a:extLst>
              <a:ext uri="{FF2B5EF4-FFF2-40B4-BE49-F238E27FC236}">
                <a16:creationId xmlns:a16="http://schemas.microsoft.com/office/drawing/2014/main" id="{10CB7D6B-B260-486B-8606-AAB2E5D0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2822375"/>
            <a:ext cx="2133600" cy="22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2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FA12-1317-4AC2-95F2-8DE9394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5423"/>
            <a:ext cx="9410699" cy="1016802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Variables a escoger</a:t>
            </a:r>
            <a:br>
              <a:rPr lang="es-CO" dirty="0"/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4428F1-94C7-4E6B-A71C-D08F806E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51" y="3317825"/>
            <a:ext cx="1892350" cy="189235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33AFE6A-931A-DD67-99E8-81F74ABF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7447"/>
            <a:ext cx="8476861" cy="4669337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Temperatura</a:t>
            </a:r>
          </a:p>
          <a:p>
            <a:r>
              <a:rPr lang="es-CO" dirty="0"/>
              <a:t>Radiación solar</a:t>
            </a:r>
          </a:p>
          <a:p>
            <a:r>
              <a:rPr lang="es-CO" dirty="0"/>
              <a:t>Visibilidad</a:t>
            </a:r>
          </a:p>
          <a:p>
            <a:r>
              <a:rPr lang="es-CO" dirty="0"/>
              <a:t>Humedad</a:t>
            </a:r>
          </a:p>
          <a:p>
            <a:r>
              <a:rPr lang="es-CO" dirty="0"/>
              <a:t>Velocidad del viento</a:t>
            </a:r>
          </a:p>
          <a:p>
            <a:r>
              <a:rPr lang="es-CO" dirty="0"/>
              <a:t>Temporada de otoño</a:t>
            </a:r>
          </a:p>
          <a:p>
            <a:r>
              <a:rPr lang="es-CO" dirty="0"/>
              <a:t>Lluvia</a:t>
            </a:r>
          </a:p>
          <a:p>
            <a:r>
              <a:rPr lang="es-CO" dirty="0"/>
              <a:t>No día festivo</a:t>
            </a:r>
          </a:p>
          <a:p>
            <a:r>
              <a:rPr lang="es-CO" dirty="0"/>
              <a:t>Día festivo</a:t>
            </a:r>
          </a:p>
          <a:p>
            <a:r>
              <a:rPr lang="es-CO" dirty="0"/>
              <a:t>Temporada invierno</a:t>
            </a:r>
          </a:p>
          <a:p>
            <a:r>
              <a:rPr lang="es-CO" dirty="0"/>
              <a:t>Temporada verano</a:t>
            </a:r>
          </a:p>
          <a:p>
            <a:r>
              <a:rPr lang="es-CO" dirty="0"/>
              <a:t>Temporada primavera</a:t>
            </a:r>
          </a:p>
          <a:p>
            <a:r>
              <a:rPr lang="es-CO" dirty="0"/>
              <a:t>Nevada</a:t>
            </a:r>
          </a:p>
        </p:txBody>
      </p:sp>
    </p:spTree>
    <p:extLst>
      <p:ext uri="{BB962C8B-B14F-4D97-AF65-F5344CB8AC3E}">
        <p14:creationId xmlns:p14="http://schemas.microsoft.com/office/powerpoint/2010/main" val="270240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28798-A806-1389-06E9-EF74757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620" y="204537"/>
            <a:ext cx="6567974" cy="1293028"/>
          </a:xfrm>
        </p:spPr>
        <p:txBody>
          <a:bodyPr/>
          <a:lstStyle/>
          <a:p>
            <a:r>
              <a:rPr lang="es-CO" dirty="0"/>
              <a:t>Selección de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2D4C9-40EA-5C43-5C7E-22AA3F2B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1" y="1260993"/>
            <a:ext cx="6238875" cy="4895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B2E39C-570D-9F90-C015-14422A4D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72" y="1370530"/>
            <a:ext cx="2952750" cy="1933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F23925-9590-AEB5-6A16-9DD9893FC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974" y="3629803"/>
            <a:ext cx="5059524" cy="600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C25D32-73DB-24BD-788F-68BFDCE32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974" y="4696895"/>
            <a:ext cx="486970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A03C-F5F9-35E9-F8E8-2E70ED2B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26" y="2502892"/>
            <a:ext cx="1463842" cy="538887"/>
          </a:xfrm>
        </p:spPr>
        <p:txBody>
          <a:bodyPr>
            <a:normAutofit fontScale="90000"/>
          </a:bodyPr>
          <a:lstStyle/>
          <a:p>
            <a:r>
              <a:rPr lang="es-CO" dirty="0"/>
              <a:t>SVR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52807E-7818-BAD1-5514-95291BE6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11" y="0"/>
            <a:ext cx="6679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D04AA-968F-DD14-D98B-DD8AA8C5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12" y="3125019"/>
            <a:ext cx="2435290" cy="224672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Random</a:t>
            </a:r>
            <a:r>
              <a:rPr lang="es-CO" dirty="0"/>
              <a:t> Forest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2BCB6F-BC97-245F-54CB-D2941EC6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48" y="0"/>
            <a:ext cx="6305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2B297-3832-4A1D-6B41-80CE34C1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121" y="111230"/>
            <a:ext cx="3351245" cy="1293028"/>
          </a:xfrm>
        </p:spPr>
        <p:txBody>
          <a:bodyPr/>
          <a:lstStyle/>
          <a:p>
            <a:r>
              <a:rPr lang="es-CO" dirty="0"/>
              <a:t>Ensamblaje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74FAA3-881A-9513-0D79-BE4C5857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294" y="2472611"/>
            <a:ext cx="5750705" cy="18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312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157</TotalTime>
  <Words>256</Words>
  <Application>Microsoft Office PowerPoint</Application>
  <PresentationFormat>Panorámica</PresentationFormat>
  <Paragraphs>73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Century Gothic</vt:lpstr>
      <vt:lpstr>Times New Roman</vt:lpstr>
      <vt:lpstr>Estela de condensación</vt:lpstr>
      <vt:lpstr>ENTREGA 3-Proyecto   Métodos de minería de datos en Python</vt:lpstr>
      <vt:lpstr>DEMANDA DE BICICLETAS COMPARTIDAS DE SEÚL </vt:lpstr>
      <vt:lpstr>Validación y limpieza de datos</vt:lpstr>
      <vt:lpstr>Características de las variables </vt:lpstr>
      <vt:lpstr>Variables a escoger </vt:lpstr>
      <vt:lpstr>Selección de variables</vt:lpstr>
      <vt:lpstr>SVR</vt:lpstr>
      <vt:lpstr>Random Forest</vt:lpstr>
      <vt:lpstr>Ensamblaje</vt:lpstr>
      <vt:lpstr>Comparación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Métodos de minería de datos en Python</dc:title>
  <dc:creator>felipe herrera</dc:creator>
  <cp:lastModifiedBy>carlos fernando gonzalez sarmiento</cp:lastModifiedBy>
  <cp:revision>13</cp:revision>
  <dcterms:created xsi:type="dcterms:W3CDTF">2022-09-08T20:59:01Z</dcterms:created>
  <dcterms:modified xsi:type="dcterms:W3CDTF">2022-11-24T22:52:38Z</dcterms:modified>
</cp:coreProperties>
</file>