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0A29-EDEA-4C59-80FD-EF4091401625}" type="datetimeFigureOut">
              <a:rPr lang="es-CO" smtClean="0"/>
              <a:t>25/04/2021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5CCC-C564-49E3-AC4C-A0A2C667E9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2376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0A29-EDEA-4C59-80FD-EF4091401625}" type="datetimeFigureOut">
              <a:rPr lang="es-CO" smtClean="0"/>
              <a:t>25/04/2021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5CCC-C564-49E3-AC4C-A0A2C667E9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703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0A29-EDEA-4C59-80FD-EF4091401625}" type="datetimeFigureOut">
              <a:rPr lang="es-CO" smtClean="0"/>
              <a:t>25/04/2021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5CCC-C564-49E3-AC4C-A0A2C667E9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534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0A29-EDEA-4C59-80FD-EF4091401625}" type="datetimeFigureOut">
              <a:rPr lang="es-CO" smtClean="0"/>
              <a:t>25/04/2021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5CCC-C564-49E3-AC4C-A0A2C667E9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110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0A29-EDEA-4C59-80FD-EF4091401625}" type="datetimeFigureOut">
              <a:rPr lang="es-CO" smtClean="0"/>
              <a:t>25/04/2021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5CCC-C564-49E3-AC4C-A0A2C667E9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3489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0A29-EDEA-4C59-80FD-EF4091401625}" type="datetimeFigureOut">
              <a:rPr lang="es-CO" smtClean="0"/>
              <a:t>25/04/2021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5CCC-C564-49E3-AC4C-A0A2C667E9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153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0A29-EDEA-4C59-80FD-EF4091401625}" type="datetimeFigureOut">
              <a:rPr lang="es-CO" smtClean="0"/>
              <a:t>25/04/2021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5CCC-C564-49E3-AC4C-A0A2C667E95A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01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0A29-EDEA-4C59-80FD-EF4091401625}" type="datetimeFigureOut">
              <a:rPr lang="es-CO" smtClean="0"/>
              <a:t>25/04/2021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5CCC-C564-49E3-AC4C-A0A2C667E9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207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0A29-EDEA-4C59-80FD-EF4091401625}" type="datetimeFigureOut">
              <a:rPr lang="es-CO" smtClean="0"/>
              <a:t>25/04/2021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5CCC-C564-49E3-AC4C-A0A2C667E9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484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0A29-EDEA-4C59-80FD-EF4091401625}" type="datetimeFigureOut">
              <a:rPr lang="es-CO" smtClean="0"/>
              <a:t>25/04/2021</a:t>
            </a:fld>
            <a:endParaRPr lang="es-C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5CCC-C564-49E3-AC4C-A0A2C667E9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79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E530A29-EDEA-4C59-80FD-EF4091401625}" type="datetimeFigureOut">
              <a:rPr lang="es-CO" smtClean="0"/>
              <a:t>25/04/2021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5CCC-C564-49E3-AC4C-A0A2C667E9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62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E530A29-EDEA-4C59-80FD-EF4091401625}" type="datetimeFigureOut">
              <a:rPr lang="es-CO" smtClean="0"/>
              <a:t>25/04/2021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EDF5CCC-C564-49E3-AC4C-A0A2C667E9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400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3C55C-65AC-4DCC-A526-733EABB2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Asistente gestor </a:t>
            </a:r>
            <a:r>
              <a:rPr lang="es-MX" dirty="0" err="1"/>
              <a:t>vac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C5F67D-6CE2-43A5-8B74-B75E1EEDF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3920" y="4280904"/>
            <a:ext cx="3724159" cy="1265082"/>
          </a:xfrm>
        </p:spPr>
        <p:txBody>
          <a:bodyPr/>
          <a:lstStyle/>
          <a:p>
            <a:pPr algn="ctr"/>
            <a:r>
              <a:rPr lang="es-MX" dirty="0"/>
              <a:t>Carlos Andres Rios Rojas</a:t>
            </a:r>
          </a:p>
          <a:p>
            <a:pPr algn="ctr"/>
            <a:r>
              <a:rPr lang="es-MX" dirty="0"/>
              <a:t>Edgar Giovanny Obregón Espitia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4208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BF9C3-E5B9-4EA9-AC19-127E881B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 a resolver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AAEA4A-7923-4AEA-93B7-D26493B4E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software como aporte a la lucha contra el Covid-19 en Colombia.</a:t>
            </a:r>
          </a:p>
          <a:p>
            <a:r>
              <a:rPr lang="es-MX" dirty="0"/>
              <a:t>Gestión y administración insuficiente en el proceso de vacunación llevado en el país.</a:t>
            </a:r>
          </a:p>
          <a:p>
            <a:r>
              <a:rPr lang="es-MX" dirty="0"/>
              <a:t>Prevención de problemas y retrasos.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18378F2-5D0B-4162-BB2C-A24C07330E0A}"/>
              </a:ext>
            </a:extLst>
          </p:cNvPr>
          <p:cNvSpPr txBox="1"/>
          <p:nvPr/>
        </p:nvSpPr>
        <p:spPr>
          <a:xfrm>
            <a:off x="6523714" y="5822496"/>
            <a:ext cx="4874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Imagen tomada de: https://consultorsalud.com/2-2-millones-vacunas-pfizer-llegaran-abril/</a:t>
            </a:r>
            <a:endParaRPr lang="es-CO" sz="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16C46C3-3ABE-45A4-B354-105F693C5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714" y="2814576"/>
            <a:ext cx="5240571" cy="2947821"/>
          </a:xfrm>
          <a:prstGeom prst="rect">
            <a:avLst/>
          </a:prstGeom>
        </p:spPr>
      </p:pic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893F2127-654B-48E6-9A85-82AE25060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/>
          <a:lstStyle/>
          <a:p>
            <a:r>
              <a:rPr lang="es-MX" dirty="0"/>
              <a:t>Gestión del proceso de vacunación contra el COVID-19 en el país.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727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5F15A-9D72-4D39-87B9-315BF547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sistema propuesto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51713D-D5B5-4056-81F6-23886B270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45" y="2908388"/>
            <a:ext cx="3748245" cy="3101983"/>
          </a:xfrm>
        </p:spPr>
        <p:txBody>
          <a:bodyPr/>
          <a:lstStyle/>
          <a:p>
            <a:r>
              <a:rPr lang="es-MX" dirty="0"/>
              <a:t>Dos usuarios:  Administrador  y aplicador.</a:t>
            </a:r>
          </a:p>
          <a:p>
            <a:r>
              <a:rPr lang="es-MX" dirty="0"/>
              <a:t>Pensado para ser desplegado en ordenadores individuales.</a:t>
            </a:r>
          </a:p>
          <a:p>
            <a:r>
              <a:rPr lang="es-MX" dirty="0"/>
              <a:t>Interacción con un servidor de bases de datos central.</a:t>
            </a:r>
          </a:p>
          <a:p>
            <a:r>
              <a:rPr lang="es-MX" dirty="0"/>
              <a:t> Sistema pensado para ser aplicado en sedes hospitalarias individuales.</a:t>
            </a:r>
            <a:endParaRPr lang="es-CO" dirty="0"/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id="{46E6D131-3C28-4BCF-AB7E-9E6EE6920971}"/>
              </a:ext>
            </a:extLst>
          </p:cNvPr>
          <p:cNvSpPr/>
          <p:nvPr/>
        </p:nvSpPr>
        <p:spPr>
          <a:xfrm>
            <a:off x="8120935" y="2678595"/>
            <a:ext cx="667909" cy="1500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BD</a:t>
            </a:r>
            <a:endParaRPr lang="es-CO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46F8245-A454-4D82-8778-3F377E6D6D20}"/>
              </a:ext>
            </a:extLst>
          </p:cNvPr>
          <p:cNvSpPr/>
          <p:nvPr/>
        </p:nvSpPr>
        <p:spPr>
          <a:xfrm>
            <a:off x="5580494" y="2905561"/>
            <a:ext cx="1470991" cy="6361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Aplicador</a:t>
            </a:r>
            <a:endParaRPr lang="es-CO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57A1FDD-80A3-4D38-A3BB-F01CFD101000}"/>
              </a:ext>
            </a:extLst>
          </p:cNvPr>
          <p:cNvSpPr/>
          <p:nvPr/>
        </p:nvSpPr>
        <p:spPr>
          <a:xfrm>
            <a:off x="9788056" y="2905561"/>
            <a:ext cx="1643799" cy="6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Administrador</a:t>
            </a:r>
            <a:endParaRPr lang="es-CO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E768E83-5072-4FB1-A309-C00E8D2F6E92}"/>
              </a:ext>
            </a:extLst>
          </p:cNvPr>
          <p:cNvCxnSpPr>
            <a:stCxn id="5" idx="4"/>
            <a:endCxn id="7" idx="1"/>
          </p:cNvCxnSpPr>
          <p:nvPr/>
        </p:nvCxnSpPr>
        <p:spPr>
          <a:xfrm flipV="1">
            <a:off x="8788844" y="3223613"/>
            <a:ext cx="999212" cy="20538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7DCB73D-CFEF-4020-ADD3-A963037698DE}"/>
              </a:ext>
            </a:extLst>
          </p:cNvPr>
          <p:cNvCxnSpPr>
            <a:stCxn id="6" idx="3"/>
            <a:endCxn id="5" idx="2"/>
          </p:cNvCxnSpPr>
          <p:nvPr/>
        </p:nvCxnSpPr>
        <p:spPr>
          <a:xfrm>
            <a:off x="7051485" y="3223613"/>
            <a:ext cx="1069450" cy="2053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1592A35-1D41-40EA-AB55-A13B276DD228}"/>
              </a:ext>
            </a:extLst>
          </p:cNvPr>
          <p:cNvSpPr/>
          <p:nvPr/>
        </p:nvSpPr>
        <p:spPr>
          <a:xfrm>
            <a:off x="8287912" y="4934380"/>
            <a:ext cx="2080588" cy="6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Administración de Datos</a:t>
            </a:r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6A9F611-77D1-4311-A8C9-0E851B3B8467}"/>
              </a:ext>
            </a:extLst>
          </p:cNvPr>
          <p:cNvSpPr/>
          <p:nvPr/>
        </p:nvSpPr>
        <p:spPr>
          <a:xfrm>
            <a:off x="10708287" y="4456552"/>
            <a:ext cx="1327868" cy="6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Generación de Graficas</a:t>
            </a:r>
            <a:endParaRPr lang="es-CO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2B362BA-29EE-4FCA-A969-C89E98EC5ED5}"/>
              </a:ext>
            </a:extLst>
          </p:cNvPr>
          <p:cNvCxnSpPr>
            <a:stCxn id="7" idx="2"/>
            <a:endCxn id="16" idx="0"/>
          </p:cNvCxnSpPr>
          <p:nvPr/>
        </p:nvCxnSpPr>
        <p:spPr>
          <a:xfrm flipH="1">
            <a:off x="9328206" y="3541665"/>
            <a:ext cx="1281750" cy="1392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BDBC7A3-5DA3-42A9-A636-D345555EF60E}"/>
              </a:ext>
            </a:extLst>
          </p:cNvPr>
          <p:cNvCxnSpPr>
            <a:stCxn id="7" idx="2"/>
            <a:endCxn id="17" idx="0"/>
          </p:cNvCxnSpPr>
          <p:nvPr/>
        </p:nvCxnSpPr>
        <p:spPr>
          <a:xfrm>
            <a:off x="10609956" y="3541665"/>
            <a:ext cx="762265" cy="914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78D7717-95FB-4BF8-BF79-610713109EA0}"/>
              </a:ext>
            </a:extLst>
          </p:cNvPr>
          <p:cNvSpPr/>
          <p:nvPr/>
        </p:nvSpPr>
        <p:spPr>
          <a:xfrm>
            <a:off x="5275695" y="4456552"/>
            <a:ext cx="2080588" cy="6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Gestión Aplicación de Vacunas</a:t>
            </a:r>
            <a:endParaRPr lang="es-CO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B9AC916C-5040-47D7-9F0B-A3E0F7727B7A}"/>
              </a:ext>
            </a:extLst>
          </p:cNvPr>
          <p:cNvCxnSpPr>
            <a:stCxn id="6" idx="2"/>
            <a:endCxn id="22" idx="0"/>
          </p:cNvCxnSpPr>
          <p:nvPr/>
        </p:nvCxnSpPr>
        <p:spPr>
          <a:xfrm flipH="1">
            <a:off x="6315989" y="3541665"/>
            <a:ext cx="1" cy="914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05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B67F2-D1CC-47C8-8FE4-CF8DDCB2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Funcionalidades principales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7DE066-A30E-4755-91C6-317443B45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Reconocimiento de perfil de usuario.</a:t>
            </a:r>
          </a:p>
          <a:p>
            <a:r>
              <a:rPr lang="es-CO" dirty="0"/>
              <a:t>Administración de datos de paciente (Administrador).</a:t>
            </a:r>
          </a:p>
          <a:p>
            <a:r>
              <a:rPr lang="es-CO" dirty="0"/>
              <a:t>Administración de datos de funcionarios (Administrador).</a:t>
            </a:r>
          </a:p>
          <a:p>
            <a:r>
              <a:rPr lang="es-CO" dirty="0"/>
              <a:t>Administración de datos de las vacunas (Administrador).</a:t>
            </a:r>
          </a:p>
          <a:p>
            <a:r>
              <a:rPr lang="es-CO" dirty="0"/>
              <a:t>Gestión de aplicación de vacunas por funcionario (Aplicador).</a:t>
            </a:r>
          </a:p>
          <a:p>
            <a:r>
              <a:rPr lang="es-CO" dirty="0"/>
              <a:t>Generación de graficas (Administrador).</a:t>
            </a:r>
          </a:p>
        </p:txBody>
      </p:sp>
    </p:spTree>
    <p:extLst>
      <p:ext uri="{BB962C8B-B14F-4D97-AF65-F5344CB8AC3E}">
        <p14:creationId xmlns:p14="http://schemas.microsoft.com/office/powerpoint/2010/main" val="261446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0795A-16C2-47E0-9265-1ABB093A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 esperados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7CEBA61-FC83-4015-8D89-CC1538CE23F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07" y="2514665"/>
            <a:ext cx="4028523" cy="405310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1C573D3-67ED-4DE0-A0B9-F2843D001DD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571" y="2514666"/>
            <a:ext cx="4028523" cy="40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0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E7A3354-3FAD-490D-8A0D-5F46B31305A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61" y="1101973"/>
            <a:ext cx="4791365" cy="465405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B86650F-2D4E-4634-89BA-B4ACC41E496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674" y="1101973"/>
            <a:ext cx="4791365" cy="465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5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C697F-B294-4291-B1DE-E484F1F1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Entrega actual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CB6C8F-E2A6-462B-AE58-A20422395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Implementación base de las funcionalidades de gestión de datos.</a:t>
            </a:r>
          </a:p>
          <a:p>
            <a:r>
              <a:rPr lang="es-MX" dirty="0"/>
              <a:t>Implementación base de la funcionalidad de reconocimiento de perfil de usuario.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81305164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136</TotalTime>
  <Words>199</Words>
  <Application>Microsoft Office PowerPoint</Application>
  <PresentationFormat>Panorámica</PresentationFormat>
  <Paragraphs>31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Times New Roman</vt:lpstr>
      <vt:lpstr>Paquete</vt:lpstr>
      <vt:lpstr>Asistente gestor vac</vt:lpstr>
      <vt:lpstr>Problema a resolver</vt:lpstr>
      <vt:lpstr>Descripción del sistema propuesto</vt:lpstr>
      <vt:lpstr>Funcionalidades principales</vt:lpstr>
      <vt:lpstr>Resultados esperados</vt:lpstr>
      <vt:lpstr>Presentación de PowerPoint</vt:lpstr>
      <vt:lpstr>Entrega actual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Carlito Rio</dc:creator>
  <cp:lastModifiedBy>Carlito Rio</cp:lastModifiedBy>
  <cp:revision>7</cp:revision>
  <dcterms:created xsi:type="dcterms:W3CDTF">2021-04-11T19:38:56Z</dcterms:created>
  <dcterms:modified xsi:type="dcterms:W3CDTF">2021-04-25T23:14:41Z</dcterms:modified>
</cp:coreProperties>
</file>