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B2D"/>
    <a:srgbClr val="1C3158"/>
    <a:srgbClr val="60B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A1159-78D8-402D-AF9A-55D55D714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FEB27-A535-45C3-A588-71069C7D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DC152-1B3E-4B08-86BC-64622087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51059-A424-492A-A2EE-89B0439A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3304-3160-4153-A40D-A749190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56F9-69B2-459B-812B-474D7ED6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5091F-F61B-44EA-B91F-756DA58D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B07B2-B496-49DD-9785-F485D5B8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0CE8A-D3A1-44FF-BD6F-521C655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92516-5628-4EA7-8DC7-3DEB1475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3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6040AE-326B-4D88-8E94-23558ADFC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BEDCA-D050-4165-9568-878D0C7A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3C53B-2498-450D-A31E-D5F88176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E85D5-ECFD-479A-9EEC-8437E611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20216-CB13-4255-85B5-8633503E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3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D84C0-C4DB-4EB0-9F3C-4B9E7F0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549D9-BDD8-43DA-B6D4-0CF0DF4F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AA69B-6A17-4B05-BB61-98401C0E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EA79B-B50E-4A03-ABE3-3B38912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64553-8852-4A45-B7EB-117EEC74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6CE2-8F89-4EA7-BDC1-93F11E70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55F6C-055D-4D3A-9B46-85630A244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91E34-115E-4E80-AB7F-A8C4FB7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07D4F-2931-4AB1-A207-D9F85232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E56A2-B0E4-47B2-9D4E-E86E37E0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72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31E2-3059-4107-95A0-6178DF85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48242-D6CE-4B51-A749-7B578C3C0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CB5A6-67AF-43FE-AEBC-C8BAB6CD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FEAC6-961F-4A17-9172-88216AC5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C8C8B-005B-491A-85E5-C2831C4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A298D-994E-40B5-B0E2-CC6D4A6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2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C02C-90EC-47FC-A1FB-85F4C438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723D6-989E-402F-8379-5C020EC1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D92AE-8995-4800-A6F1-E08B337E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82E151-9311-4E0B-9F95-40004AE43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0EAEF2-FC56-4E3A-A9FB-ACBC758DE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72D1C5-F68A-421C-8A71-0EE459A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561060-A8A2-40AE-9254-C5E25624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9D2DCD-D1B8-4C1A-9182-D924066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9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D04D-5948-4F74-BDA3-A6876A4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75542B-D8D6-418A-AC36-34C7A9A8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155750-D1DE-46EF-82CF-B2E10809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9764E4-89ED-44D3-B08D-0B1CC5BD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1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5EB6D5-8760-427D-8849-5F612CC0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77B515-6BE5-4481-9177-57CD8453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558AC-5CDC-46E6-8789-5B613F3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5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BC5A-88C7-4763-BE99-CE7780E2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EEB5C-94FB-4095-A830-8670AA9D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D7B61-CD89-442F-8751-FEEF7A1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3FB0F-4D07-4263-B2F3-BAC8AAC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624AC-621B-4D6D-BC75-15AF1F6A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33F6E-E36F-4EEA-A552-93BDA82F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C59B-A3BA-49E3-A3F5-0793B8D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080EE0-6570-4CAD-A927-4B78EEBF0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D7EA3B-80E0-4C20-A3BE-A2B4BE05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40E9B-1142-4999-8E93-7A24125A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A983F-4D21-4F2E-BD63-62D28272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853C6-FE50-44EC-895D-1B08043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3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F70434-4C5E-426C-BE8B-BA4C8BFB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CEDFD4-FAC3-498B-8BC8-429822B0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2F077-0856-4568-B349-EDA49297A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8DE2-A473-4E25-B814-7B29503CC0E0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9FD76-D103-40C8-B89D-5161F4D6D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65A7E-3C12-4AD2-9499-3C9F2A36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DB9C1A-E4CD-47F8-9138-87C7BFD78660}"/>
              </a:ext>
            </a:extLst>
          </p:cNvPr>
          <p:cNvSpPr txBox="1"/>
          <p:nvPr/>
        </p:nvSpPr>
        <p:spPr>
          <a:xfrm>
            <a:off x="4542971" y="2569029"/>
            <a:ext cx="741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</a:t>
            </a:r>
            <a:endParaRPr lang="es-CO" sz="24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BD9C44-C355-495B-AB3C-8CBD4DD9B8E3}"/>
              </a:ext>
            </a:extLst>
          </p:cNvPr>
          <p:cNvSpPr txBox="1"/>
          <p:nvPr/>
        </p:nvSpPr>
        <p:spPr>
          <a:xfrm>
            <a:off x="239843" y="789143"/>
            <a:ext cx="799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</a:t>
            </a:r>
            <a:endParaRPr lang="es-CO" sz="28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454BE9B-C246-45A1-99FE-5EA9C350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58" y="3534872"/>
            <a:ext cx="926453" cy="9493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6EBCD50-8060-4C1A-A6AD-502DC26D2A83}"/>
              </a:ext>
            </a:extLst>
          </p:cNvPr>
          <p:cNvSpPr txBox="1"/>
          <p:nvPr/>
        </p:nvSpPr>
        <p:spPr>
          <a:xfrm>
            <a:off x="4617906" y="4484269"/>
            <a:ext cx="130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Andrés Rios Rojas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32E3A2-DD9C-4C2D-9D13-FC93C9C87D8E}"/>
              </a:ext>
            </a:extLst>
          </p:cNvPr>
          <p:cNvSpPr/>
          <p:nvPr/>
        </p:nvSpPr>
        <p:spPr>
          <a:xfrm>
            <a:off x="6788732" y="3555355"/>
            <a:ext cx="928914" cy="928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DA7659-D958-4099-89B6-B636973B1B4F}"/>
              </a:ext>
            </a:extLst>
          </p:cNvPr>
          <p:cNvSpPr txBox="1"/>
          <p:nvPr/>
        </p:nvSpPr>
        <p:spPr>
          <a:xfrm>
            <a:off x="6590591" y="4484269"/>
            <a:ext cx="145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Obregón Espitia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264D5D-9FCB-4CBB-8B32-FEDF761AF307}"/>
              </a:ext>
            </a:extLst>
          </p:cNvPr>
          <p:cNvSpPr txBox="1"/>
          <p:nvPr/>
        </p:nvSpPr>
        <p:spPr>
          <a:xfrm>
            <a:off x="9144000" y="4659085"/>
            <a:ext cx="248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</a:t>
            </a:r>
          </a:p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Luis Fernando Niño </a:t>
            </a:r>
            <a:r>
              <a:rPr lang="es-MX" sz="14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Vasquez</a:t>
            </a:r>
            <a:endParaRPr lang="es-MX" sz="14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  <a:p>
            <a:endParaRPr lang="es-MX" sz="14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83C010-4165-4736-9498-356042DBB169}"/>
              </a:ext>
            </a:extLst>
          </p:cNvPr>
          <p:cNvSpPr txBox="1"/>
          <p:nvPr/>
        </p:nvSpPr>
        <p:spPr>
          <a:xfrm>
            <a:off x="239843" y="789143"/>
            <a:ext cx="799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</a:t>
            </a:r>
            <a:endParaRPr lang="es-CO" sz="28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554DB-5DCB-4558-AF34-C66D244CF411}"/>
              </a:ext>
            </a:extLst>
          </p:cNvPr>
          <p:cNvSpPr txBox="1"/>
          <p:nvPr/>
        </p:nvSpPr>
        <p:spPr>
          <a:xfrm>
            <a:off x="336825" y="2711816"/>
            <a:ext cx="1016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</a:p>
        </p:txBody>
      </p:sp>
    </p:spTree>
    <p:extLst>
      <p:ext uri="{BB962C8B-B14F-4D97-AF65-F5344CB8AC3E}">
        <p14:creationId xmlns:p14="http://schemas.microsoft.com/office/powerpoint/2010/main" val="670059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2710B43-870D-462D-975C-AFF3EDDE620B}"/>
              </a:ext>
            </a:extLst>
          </p:cNvPr>
          <p:cNvCxnSpPr>
            <a:cxnSpLocks/>
          </p:cNvCxnSpPr>
          <p:nvPr/>
        </p:nvCxnSpPr>
        <p:spPr>
          <a:xfrm>
            <a:off x="6096000" y="3293145"/>
            <a:ext cx="0" cy="707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A4F2B74-99DA-42BB-8503-8B3D4F246F5F}"/>
              </a:ext>
            </a:extLst>
          </p:cNvPr>
          <p:cNvSpPr/>
          <p:nvPr/>
        </p:nvSpPr>
        <p:spPr>
          <a:xfrm>
            <a:off x="521027" y="2007244"/>
            <a:ext cx="3825380" cy="707904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Impacto mundial COVID-19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5E0A4076-D501-42A5-B8F0-8B48465D5881}"/>
              </a:ext>
            </a:extLst>
          </p:cNvPr>
          <p:cNvSpPr/>
          <p:nvPr/>
        </p:nvSpPr>
        <p:spPr>
          <a:xfrm>
            <a:off x="521027" y="3075048"/>
            <a:ext cx="3825380" cy="707904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Plan de vacunación</a:t>
            </a:r>
          </a:p>
        </p:txBody>
      </p:sp>
      <p:sp>
        <p:nvSpPr>
          <p:cNvPr id="5" name="Flecha: curvada hacia la izquierda 4">
            <a:extLst>
              <a:ext uri="{FF2B5EF4-FFF2-40B4-BE49-F238E27FC236}">
                <a16:creationId xmlns:a16="http://schemas.microsoft.com/office/drawing/2014/main" id="{92079578-1EBE-4C37-84D4-AF20F7E162BB}"/>
              </a:ext>
            </a:extLst>
          </p:cNvPr>
          <p:cNvSpPr/>
          <p:nvPr/>
        </p:nvSpPr>
        <p:spPr>
          <a:xfrm>
            <a:off x="4530055" y="2319555"/>
            <a:ext cx="617985" cy="1212209"/>
          </a:xfrm>
          <a:prstGeom prst="curved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E6B37B98-60CB-43BD-957F-633E433B1D2F}"/>
              </a:ext>
            </a:extLst>
          </p:cNvPr>
          <p:cNvSpPr/>
          <p:nvPr/>
        </p:nvSpPr>
        <p:spPr>
          <a:xfrm>
            <a:off x="521027" y="4142852"/>
            <a:ext cx="3825380" cy="707904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Problemas y retrasos</a:t>
            </a:r>
          </a:p>
        </p:txBody>
      </p:sp>
      <p:sp>
        <p:nvSpPr>
          <p:cNvPr id="12" name="Flecha: curvada hacia la izquierda 11">
            <a:extLst>
              <a:ext uri="{FF2B5EF4-FFF2-40B4-BE49-F238E27FC236}">
                <a16:creationId xmlns:a16="http://schemas.microsoft.com/office/drawing/2014/main" id="{6DE68228-AFE7-4E68-A9EC-01706A018999}"/>
              </a:ext>
            </a:extLst>
          </p:cNvPr>
          <p:cNvSpPr/>
          <p:nvPr/>
        </p:nvSpPr>
        <p:spPr>
          <a:xfrm>
            <a:off x="4530055" y="3531764"/>
            <a:ext cx="617985" cy="1212209"/>
          </a:xfrm>
          <a:prstGeom prst="curved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974BA20-7B7A-40DE-8558-D4CB604F364D}"/>
              </a:ext>
            </a:extLst>
          </p:cNvPr>
          <p:cNvSpPr/>
          <p:nvPr/>
        </p:nvSpPr>
        <p:spPr>
          <a:xfrm>
            <a:off x="5331688" y="3139811"/>
            <a:ext cx="2281806" cy="7839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18E9248-5448-4E87-9E90-9A56E416AF83}"/>
              </a:ext>
            </a:extLst>
          </p:cNvPr>
          <p:cNvSpPr/>
          <p:nvPr/>
        </p:nvSpPr>
        <p:spPr>
          <a:xfrm>
            <a:off x="7762124" y="1965603"/>
            <a:ext cx="3825380" cy="707904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Proceso eficaz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0604AA08-BBE2-40D8-8B83-C079D277DA1D}"/>
              </a:ext>
            </a:extLst>
          </p:cNvPr>
          <p:cNvSpPr/>
          <p:nvPr/>
        </p:nvSpPr>
        <p:spPr>
          <a:xfrm>
            <a:off x="7762124" y="3075048"/>
            <a:ext cx="3825380" cy="707904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Buena administración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B3C22543-9CA5-4717-A1FF-AE8BF5F839DF}"/>
              </a:ext>
            </a:extLst>
          </p:cNvPr>
          <p:cNvSpPr/>
          <p:nvPr/>
        </p:nvSpPr>
        <p:spPr>
          <a:xfrm>
            <a:off x="7762124" y="4149144"/>
            <a:ext cx="3825380" cy="707904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Gestión competente</a:t>
            </a:r>
          </a:p>
        </p:txBody>
      </p:sp>
    </p:spTree>
    <p:extLst>
      <p:ext uri="{BB962C8B-B14F-4D97-AF65-F5344CB8AC3E}">
        <p14:creationId xmlns:p14="http://schemas.microsoft.com/office/powerpoint/2010/main" val="2213961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  <p:bldP spid="12" grpId="0" animBg="1"/>
      <p:bldP spid="7" grpId="0" animBg="1"/>
      <p:bldP spid="1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CB1458B4-9285-4460-9EE1-B4E5314F1524}"/>
              </a:ext>
            </a:extLst>
          </p:cNvPr>
          <p:cNvSpPr/>
          <p:nvPr/>
        </p:nvSpPr>
        <p:spPr>
          <a:xfrm>
            <a:off x="1442907" y="2151077"/>
            <a:ext cx="2197913" cy="16358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Ancizar Sans" panose="020B0602040300000003"/>
              </a:rPr>
              <a:t>BD</a:t>
            </a: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EF950AEA-F499-45DB-BE15-C6C88DBDEEA8}"/>
              </a:ext>
            </a:extLst>
          </p:cNvPr>
          <p:cNvSpPr/>
          <p:nvPr/>
        </p:nvSpPr>
        <p:spPr>
          <a:xfrm>
            <a:off x="5201174" y="2261099"/>
            <a:ext cx="3573710" cy="70790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Administrador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7FC3C844-C4AC-4E29-AD30-DE4CFB8D41FA}"/>
              </a:ext>
            </a:extLst>
          </p:cNvPr>
          <p:cNvSpPr/>
          <p:nvPr/>
        </p:nvSpPr>
        <p:spPr>
          <a:xfrm>
            <a:off x="3451254" y="4080544"/>
            <a:ext cx="3573710" cy="707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de datos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1AD9CEAE-2BDD-4919-8B18-147D0D61DCFF}"/>
              </a:ext>
            </a:extLst>
          </p:cNvPr>
          <p:cNvSpPr/>
          <p:nvPr/>
        </p:nvSpPr>
        <p:spPr>
          <a:xfrm>
            <a:off x="7512345" y="3582231"/>
            <a:ext cx="3573710" cy="996625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Generación de gráficos estadísticos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C3C22AD-8F36-48CB-ACDD-47C2817EE6EF}"/>
              </a:ext>
            </a:extLst>
          </p:cNvPr>
          <p:cNvSpPr/>
          <p:nvPr/>
        </p:nvSpPr>
        <p:spPr>
          <a:xfrm rot="18604668">
            <a:off x="5231629" y="3283375"/>
            <a:ext cx="1038931" cy="46666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F43CB936-4810-45A4-82C0-3FD8AC6D96EC}"/>
              </a:ext>
            </a:extLst>
          </p:cNvPr>
          <p:cNvSpPr/>
          <p:nvPr/>
        </p:nvSpPr>
        <p:spPr>
          <a:xfrm rot="13328061">
            <a:off x="7392868" y="3063361"/>
            <a:ext cx="644499" cy="46666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7947799E-BB8D-4C8B-9271-B80E56A8249B}"/>
              </a:ext>
            </a:extLst>
          </p:cNvPr>
          <p:cNvSpPr/>
          <p:nvPr/>
        </p:nvSpPr>
        <p:spPr>
          <a:xfrm>
            <a:off x="3694103" y="2540788"/>
            <a:ext cx="1417739" cy="428213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500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2149987-1F3C-4F4A-9C3C-A97177BDBF8E}"/>
              </a:ext>
            </a:extLst>
          </p:cNvPr>
          <p:cNvSpPr/>
          <p:nvPr/>
        </p:nvSpPr>
        <p:spPr>
          <a:xfrm>
            <a:off x="377505" y="1686187"/>
            <a:ext cx="5217952" cy="98151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datos de pacientes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163D632-5367-467B-B57E-5BCFAF7786CF}"/>
              </a:ext>
            </a:extLst>
          </p:cNvPr>
          <p:cNvSpPr/>
          <p:nvPr/>
        </p:nvSpPr>
        <p:spPr>
          <a:xfrm>
            <a:off x="377504" y="2667699"/>
            <a:ext cx="5718495" cy="9815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datos de funcionarios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7FF70C1-4463-4866-92B2-C2C95CF60CB5}"/>
              </a:ext>
            </a:extLst>
          </p:cNvPr>
          <p:cNvSpPr/>
          <p:nvPr/>
        </p:nvSpPr>
        <p:spPr>
          <a:xfrm>
            <a:off x="377503" y="3649211"/>
            <a:ext cx="6224633" cy="98151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de lotes de vacunas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2DD8171-4F48-4D2E-93B2-DF88C35FA648}"/>
              </a:ext>
            </a:extLst>
          </p:cNvPr>
          <p:cNvSpPr/>
          <p:nvPr/>
        </p:nvSpPr>
        <p:spPr>
          <a:xfrm>
            <a:off x="377503" y="4630723"/>
            <a:ext cx="6719429" cy="98151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Generación de gráficos estadísticos generales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D6FB49E-7874-4D48-8C97-98E269BF6219}"/>
              </a:ext>
            </a:extLst>
          </p:cNvPr>
          <p:cNvSpPr/>
          <p:nvPr/>
        </p:nvSpPr>
        <p:spPr>
          <a:xfrm>
            <a:off x="8003097" y="1686187"/>
            <a:ext cx="3179428" cy="336398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Procesos automáticos, como asignación de citas y prioridades</a:t>
            </a:r>
          </a:p>
        </p:txBody>
      </p:sp>
    </p:spTree>
    <p:extLst>
      <p:ext uri="{BB962C8B-B14F-4D97-AF65-F5344CB8AC3E}">
        <p14:creationId xmlns:p14="http://schemas.microsoft.com/office/powerpoint/2010/main" val="3631429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Implementación</a:t>
            </a:r>
          </a:p>
        </p:txBody>
      </p:sp>
      <p:pic>
        <p:nvPicPr>
          <p:cNvPr id="9" name="Picture 2" descr="Cómo actualizar Java en tu ordenador">
            <a:extLst>
              <a:ext uri="{FF2B5EF4-FFF2-40B4-BE49-F238E27FC236}">
                <a16:creationId xmlns:a16="http://schemas.microsoft.com/office/drawing/2014/main" id="{40AA4B72-EC26-4160-A794-40FA8644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7" y="2528348"/>
            <a:ext cx="4717076" cy="18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8F3CECD3-BA56-4F95-9FFC-20462DE6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81" y="2563119"/>
            <a:ext cx="4274904" cy="17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88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94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Ancizar Sans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Carlito Rio</cp:lastModifiedBy>
  <cp:revision>15</cp:revision>
  <dcterms:created xsi:type="dcterms:W3CDTF">2020-06-12T19:31:24Z</dcterms:created>
  <dcterms:modified xsi:type="dcterms:W3CDTF">2021-08-19T18:12:05Z</dcterms:modified>
</cp:coreProperties>
</file>