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336" r:id="rId3"/>
    <p:sldId id="368" r:id="rId4"/>
    <p:sldId id="369" r:id="rId5"/>
    <p:sldId id="371" r:id="rId6"/>
    <p:sldId id="372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94646"/>
  </p:normalViewPr>
  <p:slideViewPr>
    <p:cSldViewPr>
      <p:cViewPr varScale="1">
        <p:scale>
          <a:sx n="156" d="100"/>
          <a:sy n="156" d="100"/>
        </p:scale>
        <p:origin x="1836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20/07/2021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8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92916" y="731146"/>
            <a:ext cx="7958166" cy="1470025"/>
          </a:xfrm>
        </p:spPr>
        <p:txBody>
          <a:bodyPr>
            <a:no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Gestor Asistente VAC</a:t>
            </a:r>
            <a:endParaRPr lang="es-CO" sz="2000" dirty="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291176"/>
            <a:ext cx="6400800" cy="1818854"/>
          </a:xfrm>
        </p:spPr>
        <p:txBody>
          <a:bodyPr>
            <a:noAutofit/>
          </a:bodyPr>
          <a:lstStyle/>
          <a:p>
            <a:r>
              <a:rPr lang="es-CO" sz="24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Carlos Andrés Rios Rojas</a:t>
            </a:r>
          </a:p>
          <a:p>
            <a:r>
              <a:rPr lang="es-CO" sz="24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Edgar Giovanny Obregón Espitia</a:t>
            </a:r>
          </a:p>
          <a:p>
            <a:endParaRPr lang="es-CO" sz="2400" b="1" dirty="0">
              <a:solidFill>
                <a:schemeClr val="bg1">
                  <a:lumMod val="75000"/>
                </a:schemeClr>
              </a:solidFill>
              <a:latin typeface="Gandhi Sans" pitchFamily="50" charset="0"/>
            </a:endParaRPr>
          </a:p>
          <a:p>
            <a:r>
              <a:rPr lang="es-CO" sz="24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No. 4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AEA4F2-AC07-4FB9-9551-06A6D1594F5B}"/>
              </a:ext>
            </a:extLst>
          </p:cNvPr>
          <p:cNvSpPr txBox="1"/>
          <p:nvPr/>
        </p:nvSpPr>
        <p:spPr>
          <a:xfrm>
            <a:off x="409575" y="185737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Gestión del proceso de vacunación contra el COVID-19 en el país.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A4EBF0-F198-4243-8746-F83766502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361" y="2834613"/>
            <a:ext cx="5243014" cy="2944623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8D6EB6B-B3F4-4882-81FE-5F6065B8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962495"/>
            <a:ext cx="2952328" cy="5248656"/>
          </a:xfrm>
        </p:spPr>
        <p:txBody>
          <a:bodyPr>
            <a:normAutofit/>
          </a:bodyPr>
          <a:lstStyle/>
          <a:p>
            <a:r>
              <a:rPr lang="es-MX" sz="1800" dirty="0"/>
              <a:t>Un software como aporte a la lucha contra el Covid-19 en Colombia.</a:t>
            </a:r>
          </a:p>
          <a:p>
            <a:r>
              <a:rPr lang="es-MX" sz="1800" dirty="0"/>
              <a:t>Gestión y administración insuficiente en el proceso de vacunación llevado en el país.</a:t>
            </a:r>
          </a:p>
          <a:p>
            <a:r>
              <a:rPr lang="es-MX" sz="1800" dirty="0"/>
              <a:t>Prevención de problemas y retrasos.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Funcionalidades principales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341D2C1-4615-4587-892C-7C5658442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248" y="3212976"/>
            <a:ext cx="7729728" cy="3101983"/>
          </a:xfrm>
        </p:spPr>
        <p:txBody>
          <a:bodyPr>
            <a:normAutofit/>
          </a:bodyPr>
          <a:lstStyle/>
          <a:p>
            <a:r>
              <a:rPr lang="es-MX" sz="1800" dirty="0"/>
              <a:t>Reconocimiento de perfil de usuario.</a:t>
            </a:r>
          </a:p>
          <a:p>
            <a:r>
              <a:rPr lang="es-CO" sz="1800" dirty="0"/>
              <a:t>Administración de datos de paciente (Administrador).</a:t>
            </a:r>
          </a:p>
          <a:p>
            <a:r>
              <a:rPr lang="es-CO" sz="1800" dirty="0"/>
              <a:t>Administración de datos de funcionarios (Administrador).</a:t>
            </a:r>
          </a:p>
          <a:p>
            <a:r>
              <a:rPr lang="es-CO" sz="1800" dirty="0"/>
              <a:t>Administración de datos de las vacunas (Administrador).</a:t>
            </a:r>
          </a:p>
          <a:p>
            <a:r>
              <a:rPr lang="es-CO" sz="1800" dirty="0"/>
              <a:t>Gestión de aplicación de vacunas por funcionario (Aplicador).</a:t>
            </a:r>
          </a:p>
          <a:p>
            <a:r>
              <a:rPr lang="es-CO" sz="1800" dirty="0"/>
              <a:t>Generación de graficas (Administrador).</a:t>
            </a:r>
          </a:p>
        </p:txBody>
      </p:sp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Nuevas estructuras de datos implementadas: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611FF6-60FD-46BD-B1F8-11767FCF02DA}"/>
              </a:ext>
            </a:extLst>
          </p:cNvPr>
          <p:cNvSpPr txBox="1"/>
          <p:nvPr/>
        </p:nvSpPr>
        <p:spPr>
          <a:xfrm>
            <a:off x="395536" y="18573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Arboles AVL.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1D6701-9B0D-4588-9EFC-715CD58B8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10187"/>
            <a:ext cx="5184576" cy="2592288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CBC76B-E289-415B-84FF-0EC07FA8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748" y="2298146"/>
            <a:ext cx="4536504" cy="689257"/>
          </a:xfrm>
        </p:spPr>
        <p:txBody>
          <a:bodyPr>
            <a:normAutofit/>
          </a:bodyPr>
          <a:lstStyle/>
          <a:p>
            <a:r>
              <a:rPr lang="es-CO" sz="1800" dirty="0"/>
              <a:t>Gestión de pacientes para la vacunación (Remplazo estructura de datos principal)</a:t>
            </a:r>
          </a:p>
        </p:txBody>
      </p:sp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7638679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CO" sz="2400" b="1" dirty="0"/>
              <a:t>Pruebas y análisis comparativo del uso de las nuevas estructuras de datos implementadas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7638679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CO" sz="2400" b="1" dirty="0"/>
              <a:t>Dificultades y lecciones aprendidas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587372-3758-4002-94CC-986FE8CA8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75" y="2278344"/>
            <a:ext cx="3419872" cy="192367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A57CD5-ADD1-4C52-AF97-D8D1C5B1D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136" y="2295078"/>
            <a:ext cx="3024336" cy="18902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11AA01-FDFE-460D-A02D-DBCCF9101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18040"/>
            <a:ext cx="3024337" cy="20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04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155</Words>
  <Application>Microsoft Office PowerPoint</Application>
  <PresentationFormat>Presentación en pantalla (4:3)</PresentationFormat>
  <Paragraphs>27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Albertus</vt:lpstr>
      <vt:lpstr>Arial</vt:lpstr>
      <vt:lpstr>Calibri</vt:lpstr>
      <vt:lpstr>Gandhi Sans</vt:lpstr>
      <vt:lpstr>Tema de Office</vt:lpstr>
      <vt:lpstr>Gestor Asistente VAC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Carlito Rio</cp:lastModifiedBy>
  <cp:revision>207</cp:revision>
  <dcterms:created xsi:type="dcterms:W3CDTF">2015-02-19T15:34:11Z</dcterms:created>
  <dcterms:modified xsi:type="dcterms:W3CDTF">2021-07-21T00:19:37Z</dcterms:modified>
</cp:coreProperties>
</file>