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B856-FD38-47E1-8B1F-0BAD12DF5AB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5B2-3852-414B-9636-A1747A52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B856-FD38-47E1-8B1F-0BAD12DF5AB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5B2-3852-414B-9636-A1747A52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3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B856-FD38-47E1-8B1F-0BAD12DF5AB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5B2-3852-414B-9636-A1747A52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B856-FD38-47E1-8B1F-0BAD12DF5AB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5B2-3852-414B-9636-A1747A52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4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B856-FD38-47E1-8B1F-0BAD12DF5AB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5B2-3852-414B-9636-A1747A52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B856-FD38-47E1-8B1F-0BAD12DF5AB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5B2-3852-414B-9636-A1747A52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2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B856-FD38-47E1-8B1F-0BAD12DF5AB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5B2-3852-414B-9636-A1747A52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B856-FD38-47E1-8B1F-0BAD12DF5AB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5B2-3852-414B-9636-A1747A52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3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B856-FD38-47E1-8B1F-0BAD12DF5AB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5B2-3852-414B-9636-A1747A52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B856-FD38-47E1-8B1F-0BAD12DF5AB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5B2-3852-414B-9636-A1747A52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2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B856-FD38-47E1-8B1F-0BAD12DF5AB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5B2-3852-414B-9636-A1747A52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4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0B856-FD38-47E1-8B1F-0BAD12DF5AB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855B2-3852-414B-9636-A1747A52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6.wdp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" Type="http://schemas.microsoft.com/office/2007/relationships/hdphoto" Target="../media/hdphoto1.wdp"/><Relationship Id="rId34" Type="http://schemas.openxmlformats.org/officeDocument/2006/relationships/image" Target="../media/image31.png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24" Type="http://schemas.openxmlformats.org/officeDocument/2006/relationships/image" Target="../media/image26.svg"/><Relationship Id="rId32" Type="http://schemas.openxmlformats.org/officeDocument/2006/relationships/image" Target="../media/image29.png"/><Relationship Id="rId5" Type="http://schemas.microsoft.com/office/2007/relationships/hdphoto" Target="../media/hdphoto2.wdp"/><Relationship Id="rId15" Type="http://schemas.openxmlformats.org/officeDocument/2006/relationships/image" Target="../media/image16.png"/><Relationship Id="rId28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31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microsoft.com/office/2007/relationships/hdphoto" Target="../media/hdphoto4.wdp"/><Relationship Id="rId14" Type="http://schemas.openxmlformats.org/officeDocument/2006/relationships/image" Target="../media/image15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762000"/>
            <a:ext cx="2438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26929" y="2895600"/>
            <a:ext cx="1187147" cy="338554"/>
            <a:chOff x="1626929" y="2942511"/>
            <a:chExt cx="1187147" cy="338554"/>
          </a:xfrm>
        </p:grpSpPr>
        <p:sp>
          <p:nvSpPr>
            <p:cNvPr id="5" name="Rectangle 4"/>
            <p:cNvSpPr/>
            <p:nvPr/>
          </p:nvSpPr>
          <p:spPr>
            <a:xfrm>
              <a:off x="1766994" y="2942511"/>
              <a:ext cx="10470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err="1" smtClean="0">
                  <a:solidFill>
                    <a:schemeClr val="bg1">
                      <a:lumMod val="95000"/>
                    </a:schemeClr>
                  </a:solidFill>
                  <a:latin typeface="Bahnschrift SemiBold SemiConden" panose="020B0502040204020203" pitchFamily="34" charset="0"/>
                </a:rPr>
                <a:t>CA</a:t>
              </a:r>
              <a:r>
                <a:rPr lang="en-US" sz="1600" b="1" dirty="0" err="1" smtClean="0">
                  <a:solidFill>
                    <a:schemeClr val="accent6"/>
                  </a:solidFill>
                  <a:latin typeface="Bahnschrift SemiBold SemiConden" panose="020B0502040204020203" pitchFamily="34" charset="0"/>
                </a:rPr>
                <a:t>Toolbox</a:t>
              </a:r>
              <a:endParaRPr lang="en-US" sz="1600" b="1" dirty="0">
                <a:solidFill>
                  <a:schemeClr val="accent6"/>
                </a:solidFill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1032" name="Picture 8" descr="Image result for toolbox icon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929" y="3010852"/>
              <a:ext cx="201871" cy="20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3429000" y="2020788"/>
            <a:ext cx="1738695" cy="381000"/>
            <a:chOff x="3429000" y="2020788"/>
            <a:chExt cx="1738695" cy="381000"/>
          </a:xfrm>
        </p:grpSpPr>
        <p:sp>
          <p:nvSpPr>
            <p:cNvPr id="9" name="Rectangle 8"/>
            <p:cNvSpPr/>
            <p:nvPr/>
          </p:nvSpPr>
          <p:spPr>
            <a:xfrm>
              <a:off x="3721465" y="2057400"/>
              <a:ext cx="14462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95000"/>
                    </a:schemeClr>
                  </a:solidFill>
                  <a:latin typeface="Bahnschrift SemiBold SemiConden" panose="020B0502040204020203" pitchFamily="34" charset="0"/>
                </a:rPr>
                <a:t>IMPACT</a:t>
              </a:r>
              <a:r>
                <a:rPr lang="en-US" sz="1400" b="1" dirty="0" smtClean="0">
                  <a:solidFill>
                    <a:schemeClr val="accent6"/>
                  </a:solidFill>
                  <a:latin typeface="Bahnschrift SemiBold SemiConden" panose="020B0502040204020203" pitchFamily="34" charset="0"/>
                </a:rPr>
                <a:t>REPORTER</a:t>
              </a:r>
              <a:endParaRPr lang="en-US" sz="1400" b="1" dirty="0">
                <a:solidFill>
                  <a:schemeClr val="accent6"/>
                </a:solidFill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1030" name="Picture 6" descr="Image result for impact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2020788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3567525" y="3999012"/>
            <a:ext cx="1308165" cy="344388"/>
            <a:chOff x="3567525" y="3999012"/>
            <a:chExt cx="1308165" cy="344388"/>
          </a:xfrm>
        </p:grpSpPr>
        <p:sp>
          <p:nvSpPr>
            <p:cNvPr id="18" name="Rectangle 17"/>
            <p:cNvSpPr/>
            <p:nvPr/>
          </p:nvSpPr>
          <p:spPr>
            <a:xfrm>
              <a:off x="3911965" y="3999012"/>
              <a:ext cx="9637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chemeClr val="bg1">
                      <a:lumMod val="95000"/>
                    </a:schemeClr>
                  </a:solidFill>
                  <a:latin typeface="Bahnschrift SemiBold SemiConden" panose="020B0502040204020203" pitchFamily="34" charset="0"/>
                </a:rPr>
                <a:t>Rapid</a:t>
              </a:r>
              <a:r>
                <a:rPr lang="en-US" sz="1400" b="1" dirty="0" err="1" smtClean="0">
                  <a:solidFill>
                    <a:schemeClr val="accent6"/>
                  </a:solidFill>
                  <a:latin typeface="Bahnschrift SemiBold SemiConden" panose="020B0502040204020203" pitchFamily="34" charset="0"/>
                </a:rPr>
                <a:t>PDSA</a:t>
              </a:r>
              <a:endParaRPr lang="en-US" sz="1400" b="1" dirty="0">
                <a:solidFill>
                  <a:schemeClr val="accent6"/>
                </a:solidFill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20" name="Picture 8" descr="Image result for continuous improvement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7525" y="4038600"/>
              <a:ext cx="413926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2815337" y="4800600"/>
            <a:ext cx="1402802" cy="307777"/>
            <a:chOff x="2815337" y="4800600"/>
            <a:chExt cx="1402802" cy="307777"/>
          </a:xfrm>
        </p:grpSpPr>
        <p:sp>
          <p:nvSpPr>
            <p:cNvPr id="13" name="Rectangle 12"/>
            <p:cNvSpPr/>
            <p:nvPr/>
          </p:nvSpPr>
          <p:spPr>
            <a:xfrm>
              <a:off x="2948240" y="4800600"/>
              <a:ext cx="12698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chemeClr val="bg1">
                      <a:lumMod val="95000"/>
                    </a:schemeClr>
                  </a:solidFill>
                  <a:latin typeface="Bahnschrift SemiBold SemiConden" panose="020B0502040204020203" pitchFamily="34" charset="0"/>
                </a:rPr>
                <a:t>DATA</a:t>
              </a:r>
              <a:r>
                <a:rPr lang="en-US" sz="1400" b="1" dirty="0" err="1" smtClean="0">
                  <a:solidFill>
                    <a:schemeClr val="accent6"/>
                  </a:solidFill>
                  <a:latin typeface="Bahnschrift SemiBold SemiConden" panose="020B0502040204020203" pitchFamily="34" charset="0"/>
                </a:rPr>
                <a:t>Requestor</a:t>
              </a:r>
              <a:endParaRPr lang="en-US" sz="1400" b="1" dirty="0">
                <a:solidFill>
                  <a:schemeClr val="accent6"/>
                </a:solidFill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1026" name="Picture 2" descr="Image result for data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5337" y="4876800"/>
              <a:ext cx="189252" cy="189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890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499369"/>
            <a:ext cx="2971799" cy="601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spc="-150" dirty="0"/>
          </a:p>
        </p:txBody>
      </p:sp>
      <p:pic>
        <p:nvPicPr>
          <p:cNvPr id="2050" name="Picture 2" descr="Image result for amazon clou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9" t="32168" r="17413" b="28322"/>
          <a:stretch/>
        </p:blipFill>
        <p:spPr bwMode="auto">
          <a:xfrm>
            <a:off x="3626917" y="1676400"/>
            <a:ext cx="131441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20924" y="499369"/>
            <a:ext cx="1689276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Cloud Services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57200"/>
            <a:ext cx="1981200" cy="601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spc="-150" dirty="0"/>
          </a:p>
        </p:txBody>
      </p:sp>
      <p:sp>
        <p:nvSpPr>
          <p:cNvPr id="8" name="Rectangle 7"/>
          <p:cNvSpPr/>
          <p:nvPr/>
        </p:nvSpPr>
        <p:spPr>
          <a:xfrm>
            <a:off x="6705600" y="457200"/>
            <a:ext cx="1981200" cy="601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spc="-150" dirty="0"/>
          </a:p>
        </p:txBody>
      </p:sp>
      <p:sp>
        <p:nvSpPr>
          <p:cNvPr id="9" name="Rectangle 8"/>
          <p:cNvSpPr/>
          <p:nvPr/>
        </p:nvSpPr>
        <p:spPr>
          <a:xfrm>
            <a:off x="603162" y="539681"/>
            <a:ext cx="1689276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App </a:t>
            </a:r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Services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1562" y="551033"/>
            <a:ext cx="1689276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Data Sources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</a:endParaRPr>
          </a:p>
        </p:txBody>
      </p:sp>
      <p:pic>
        <p:nvPicPr>
          <p:cNvPr id="2052" name="Picture 4" descr="Image result for fire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402" y="2514600"/>
            <a:ext cx="192832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evices icon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53476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data wrangling icon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32" y="1361688"/>
            <a:ext cx="838201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99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9CFCA2C-B8A1-40C4-8187-FA8B36FA1F3E}"/>
              </a:ext>
            </a:extLst>
          </p:cNvPr>
          <p:cNvSpPr/>
          <p:nvPr/>
        </p:nvSpPr>
        <p:spPr>
          <a:xfrm>
            <a:off x="793118" y="1891547"/>
            <a:ext cx="2100321" cy="40110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 defTabSz="728663"/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5B5F9F0-F41A-4051-BF03-0B5760DA744B}"/>
              </a:ext>
            </a:extLst>
          </p:cNvPr>
          <p:cNvSpPr/>
          <p:nvPr/>
        </p:nvSpPr>
        <p:spPr>
          <a:xfrm>
            <a:off x="6324103" y="4038600"/>
            <a:ext cx="2126747" cy="8490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 defTabSz="728663"/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B85D085-C6AC-45DE-BCA4-DA629759C1BA}"/>
              </a:ext>
            </a:extLst>
          </p:cNvPr>
          <p:cNvSpPr/>
          <p:nvPr/>
        </p:nvSpPr>
        <p:spPr>
          <a:xfrm>
            <a:off x="6319041" y="1880360"/>
            <a:ext cx="2126747" cy="20026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 defTabSz="728663"/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9A0CE8-30B9-4F4C-A2B6-D079CA39AA6F}"/>
              </a:ext>
            </a:extLst>
          </p:cNvPr>
          <p:cNvSpPr/>
          <p:nvPr/>
        </p:nvSpPr>
        <p:spPr>
          <a:xfrm>
            <a:off x="3398276" y="1891547"/>
            <a:ext cx="2464489" cy="40110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 defTabSz="728663"/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8" descr="Image result for webserver">
            <a:extLst>
              <a:ext uri="{FF2B5EF4-FFF2-40B4-BE49-F238E27FC236}">
                <a16:creationId xmlns:a16="http://schemas.microsoft.com/office/drawing/2014/main" xmlns="" id="{B436FAD9-EBD8-4077-BA6C-6ED1B0273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754" y="4981729"/>
            <a:ext cx="472629" cy="45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Image result for dashboard icon">
            <a:extLst>
              <a:ext uri="{FF2B5EF4-FFF2-40B4-BE49-F238E27FC236}">
                <a16:creationId xmlns:a16="http://schemas.microsoft.com/office/drawing/2014/main" xmlns="" id="{2DD40AE6-BD6E-4318-A346-3FBBB3886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46" y="4023433"/>
            <a:ext cx="565446" cy="65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Image result for Api icon">
            <a:extLst>
              <a:ext uri="{FF2B5EF4-FFF2-40B4-BE49-F238E27FC236}">
                <a16:creationId xmlns:a16="http://schemas.microsoft.com/office/drawing/2014/main" xmlns="" id="{D2B4F73D-BC9D-43CC-9AFE-03B60D345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195" y="4182606"/>
            <a:ext cx="980215" cy="75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mongodb">
            <a:extLst>
              <a:ext uri="{FF2B5EF4-FFF2-40B4-BE49-F238E27FC236}">
                <a16:creationId xmlns:a16="http://schemas.microsoft.com/office/drawing/2014/main" xmlns="" id="{18FEAFF9-295A-4EAC-87A9-6E2113A73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94" y="2140665"/>
            <a:ext cx="1035510" cy="12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8" descr="Image result for raw data icon">
            <a:extLst>
              <a:ext uri="{FF2B5EF4-FFF2-40B4-BE49-F238E27FC236}">
                <a16:creationId xmlns:a16="http://schemas.microsoft.com/office/drawing/2014/main" xmlns="" id="{5D07B640-E329-4F07-AD13-01A6E856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43" y="1972194"/>
            <a:ext cx="565446" cy="65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0" descr="Image result for application icon">
            <a:extLst>
              <a:ext uri="{FF2B5EF4-FFF2-40B4-BE49-F238E27FC236}">
                <a16:creationId xmlns:a16="http://schemas.microsoft.com/office/drawing/2014/main" xmlns="" id="{6C277EBB-3325-4CB5-8964-406D1A0B9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73" y="3018624"/>
            <a:ext cx="475298" cy="55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0" descr="Image result for web connector icon">
            <a:extLst>
              <a:ext uri="{FF2B5EF4-FFF2-40B4-BE49-F238E27FC236}">
                <a16:creationId xmlns:a16="http://schemas.microsoft.com/office/drawing/2014/main" xmlns="" id="{37C484C3-BBAE-4347-93A1-262DB7E6D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2934">
            <a:off x="4430562" y="5110211"/>
            <a:ext cx="428177" cy="49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F7262EA0-357D-48E7-B6B5-29AA106F6AEA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rot="10800000" flipV="1">
            <a:off x="4029384" y="5208616"/>
            <a:ext cx="4622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EAE989DC-A4E9-40EB-91E6-D2EA35B13411}"/>
              </a:ext>
            </a:extLst>
          </p:cNvPr>
          <p:cNvCxnSpPr>
            <a:cxnSpLocks/>
          </p:cNvCxnSpPr>
          <p:nvPr/>
        </p:nvCxnSpPr>
        <p:spPr>
          <a:xfrm rot="10800000">
            <a:off x="1873281" y="3295790"/>
            <a:ext cx="2280760" cy="1253755"/>
          </a:xfrm>
          <a:prstGeom prst="bentConnector3">
            <a:avLst>
              <a:gd name="adj1" fmla="val 453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B12CE127-BCD9-4D51-A205-2CBB6F99A6AC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rot="10800000">
            <a:off x="1930489" y="2299897"/>
            <a:ext cx="2254705" cy="2261429"/>
          </a:xfrm>
          <a:prstGeom prst="bentConnector3">
            <a:avLst>
              <a:gd name="adj1" fmla="val 422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A424471-69F2-4A7E-B67A-6F90242E4666}"/>
              </a:ext>
            </a:extLst>
          </p:cNvPr>
          <p:cNvSpPr txBox="1"/>
          <p:nvPr/>
        </p:nvSpPr>
        <p:spPr>
          <a:xfrm>
            <a:off x="6852875" y="2959291"/>
            <a:ext cx="1093248" cy="180819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pPr algn="ctr" defTabSz="728663"/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Other Internal Flat 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F22D6AB-7BB9-4871-B90C-2DF5DA3E8BAF}"/>
              </a:ext>
            </a:extLst>
          </p:cNvPr>
          <p:cNvSpPr txBox="1"/>
          <p:nvPr/>
        </p:nvSpPr>
        <p:spPr>
          <a:xfrm>
            <a:off x="3653819" y="2144744"/>
            <a:ext cx="506550" cy="180819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pPr algn="ctr" defTabSz="728663"/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790D460-DF7C-4FA6-8E4E-1F5FC87BA85A}"/>
              </a:ext>
            </a:extLst>
          </p:cNvPr>
          <p:cNvSpPr txBox="1"/>
          <p:nvPr/>
        </p:nvSpPr>
        <p:spPr>
          <a:xfrm>
            <a:off x="6826866" y="4067147"/>
            <a:ext cx="1192666" cy="180819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pPr algn="ctr" defTabSz="728663"/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External Public Data</a:t>
            </a:r>
          </a:p>
        </p:txBody>
      </p:sp>
      <p:pic>
        <p:nvPicPr>
          <p:cNvPr id="22" name="Picture 46" descr="Image result for blob storage icon">
            <a:extLst>
              <a:ext uri="{FF2B5EF4-FFF2-40B4-BE49-F238E27FC236}">
                <a16:creationId xmlns:a16="http://schemas.microsoft.com/office/drawing/2014/main" xmlns="" id="{4AA2B05D-8179-4B1F-BEA3-E8A12073B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8" r="23479"/>
          <a:stretch/>
        </p:blipFill>
        <p:spPr bwMode="auto">
          <a:xfrm>
            <a:off x="4589891" y="2222691"/>
            <a:ext cx="1131018" cy="93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A8E7102-821C-4E9A-B4AA-EDCF24A5C965}"/>
              </a:ext>
            </a:extLst>
          </p:cNvPr>
          <p:cNvSpPr txBox="1"/>
          <p:nvPr/>
        </p:nvSpPr>
        <p:spPr>
          <a:xfrm>
            <a:off x="1318426" y="3556478"/>
            <a:ext cx="631583" cy="180819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pPr algn="ctr" defTabSz="728663"/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Applications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6702E37-F1FB-4824-910C-FC405143F4B1}"/>
              </a:ext>
            </a:extLst>
          </p:cNvPr>
          <p:cNvSpPr txBox="1"/>
          <p:nvPr/>
        </p:nvSpPr>
        <p:spPr>
          <a:xfrm>
            <a:off x="7050045" y="1883123"/>
            <a:ext cx="698909" cy="180819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pPr algn="ctr" defTabSz="728663"/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Cloud Storage</a:t>
            </a:r>
          </a:p>
        </p:txBody>
      </p:sp>
      <p:pic>
        <p:nvPicPr>
          <p:cNvPr id="28" name="Picture 56" descr="Image result for excel icon">
            <a:extLst>
              <a:ext uri="{FF2B5EF4-FFF2-40B4-BE49-F238E27FC236}">
                <a16:creationId xmlns:a16="http://schemas.microsoft.com/office/drawing/2014/main" xmlns="" id="{0C44CF77-99F2-49CB-8B50-E789F472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842" y="3271533"/>
            <a:ext cx="425400" cy="49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0" descr="Image result for csv icon">
            <a:extLst>
              <a:ext uri="{FF2B5EF4-FFF2-40B4-BE49-F238E27FC236}">
                <a16:creationId xmlns:a16="http://schemas.microsoft.com/office/drawing/2014/main" xmlns="" id="{48654C79-3B36-4B38-BB31-62D04A0E9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804" y="3251051"/>
            <a:ext cx="428882" cy="4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BF58F1F-D4BF-45F2-B1D8-FC8B15C6A520}"/>
              </a:ext>
            </a:extLst>
          </p:cNvPr>
          <p:cNvSpPr txBox="1"/>
          <p:nvPr/>
        </p:nvSpPr>
        <p:spPr>
          <a:xfrm>
            <a:off x="1222273" y="5560623"/>
            <a:ext cx="814325" cy="180819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pPr algn="ctr" defTabSz="728663"/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Tableau Desktop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B989036-E99D-4217-8F43-FFC9942E8EA8}"/>
              </a:ext>
            </a:extLst>
          </p:cNvPr>
          <p:cNvSpPr txBox="1"/>
          <p:nvPr/>
        </p:nvSpPr>
        <p:spPr>
          <a:xfrm>
            <a:off x="1126528" y="2567902"/>
            <a:ext cx="1070807" cy="303929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pPr algn="ctr" defTabSz="728663"/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Raw Data </a:t>
            </a:r>
          </a:p>
          <a:p>
            <a:pPr algn="ctr" defTabSz="728663"/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(for use in other  tools)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3A6BA2F-8B28-4010-8D7C-B9DCB0692353}"/>
              </a:ext>
            </a:extLst>
          </p:cNvPr>
          <p:cNvSpPr txBox="1"/>
          <p:nvPr/>
        </p:nvSpPr>
        <p:spPr>
          <a:xfrm>
            <a:off x="3463083" y="4797233"/>
            <a:ext cx="737381" cy="180819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pPr algn="ctr" defTabSz="728663"/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Tableau Server</a:t>
            </a:r>
          </a:p>
        </p:txBody>
      </p:sp>
      <p:pic>
        <p:nvPicPr>
          <p:cNvPr id="33" name="Picture 4" descr="Image result for dashboard icon">
            <a:extLst>
              <a:ext uri="{FF2B5EF4-FFF2-40B4-BE49-F238E27FC236}">
                <a16:creationId xmlns:a16="http://schemas.microsoft.com/office/drawing/2014/main" xmlns="" id="{7751EACF-2E20-41C1-972A-B66B892E1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746" y="5050508"/>
            <a:ext cx="729306" cy="5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E5C94532-A794-490E-959D-A1452EEC6A17}"/>
              </a:ext>
            </a:extLst>
          </p:cNvPr>
          <p:cNvCxnSpPr>
            <a:cxnSpLocks/>
            <a:stCxn id="14" idx="2"/>
            <a:endCxn id="33" idx="3"/>
          </p:cNvCxnSpPr>
          <p:nvPr/>
        </p:nvCxnSpPr>
        <p:spPr>
          <a:xfrm rot="5400000" flipH="1">
            <a:off x="3134864" y="4175664"/>
            <a:ext cx="216230" cy="2503855"/>
          </a:xfrm>
          <a:prstGeom prst="bentConnector4">
            <a:avLst>
              <a:gd name="adj1" fmla="val -91905"/>
              <a:gd name="adj2" fmla="val 512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CB35209-17EA-4143-AAE2-1C31644F5948}"/>
              </a:ext>
            </a:extLst>
          </p:cNvPr>
          <p:cNvSpPr txBox="1"/>
          <p:nvPr/>
        </p:nvSpPr>
        <p:spPr>
          <a:xfrm>
            <a:off x="1141218" y="4631035"/>
            <a:ext cx="966611" cy="180819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pPr algn="ctr" defTabSz="728663"/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Tableau Dashboards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xmlns="" id="{98CAAD9C-2DF8-42F2-8E02-CE6F2AD120E9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rot="10800000" flipV="1">
            <a:off x="5165411" y="4463122"/>
            <a:ext cx="1158693" cy="98204"/>
          </a:xfrm>
          <a:prstGeom prst="bentConnector3">
            <a:avLst>
              <a:gd name="adj1" fmla="val 261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E8B3D7A7-3080-42C6-9389-3106689B1677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rot="10800000" flipV="1">
            <a:off x="5165411" y="2881664"/>
            <a:ext cx="1153631" cy="1679661"/>
          </a:xfrm>
          <a:prstGeom prst="bentConnector3">
            <a:avLst>
              <a:gd name="adj1" fmla="val 26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6" descr="Image result for data cleaning icon">
            <a:extLst>
              <a:ext uri="{FF2B5EF4-FFF2-40B4-BE49-F238E27FC236}">
                <a16:creationId xmlns:a16="http://schemas.microsoft.com/office/drawing/2014/main" xmlns="" id="{39D1F6EF-327C-4AC4-8A8C-C75D4DA34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49" y="3827950"/>
            <a:ext cx="335070" cy="38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Graphic 38" descr="Line Arrow: Straight">
            <a:extLst>
              <a:ext uri="{FF2B5EF4-FFF2-40B4-BE49-F238E27FC236}">
                <a16:creationId xmlns:a16="http://schemas.microsoft.com/office/drawing/2014/main" xmlns="" id="{9A15211B-2224-4A46-8CCA-548CF109BC8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 rot="2891823">
            <a:off x="3809510" y="3415375"/>
            <a:ext cx="749021" cy="379136"/>
          </a:xfrm>
          <a:prstGeom prst="rect">
            <a:avLst/>
          </a:prstGeom>
        </p:spPr>
      </p:pic>
      <p:pic>
        <p:nvPicPr>
          <p:cNvPr id="40" name="Graphic 39" descr="Line Arrow: Straight">
            <a:extLst>
              <a:ext uri="{FF2B5EF4-FFF2-40B4-BE49-F238E27FC236}">
                <a16:creationId xmlns:a16="http://schemas.microsoft.com/office/drawing/2014/main" xmlns="" id="{86BD7895-6E93-4914-BC1D-B09C3F78B0A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 rot="13792261">
            <a:off x="3944554" y="3348412"/>
            <a:ext cx="721142" cy="3791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58D7273-32F6-4AB1-9556-1D8A818EF7DB}"/>
              </a:ext>
            </a:extLst>
          </p:cNvPr>
          <p:cNvSpPr txBox="1"/>
          <p:nvPr/>
        </p:nvSpPr>
        <p:spPr>
          <a:xfrm>
            <a:off x="4469923" y="5538541"/>
            <a:ext cx="1126912" cy="180819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pPr algn="ctr" defTabSz="728663"/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Tableau Web Connector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EE60D93-19AD-4756-8819-6E41926434F8}"/>
              </a:ext>
            </a:extLst>
          </p:cNvPr>
          <p:cNvSpPr txBox="1"/>
          <p:nvPr/>
        </p:nvSpPr>
        <p:spPr>
          <a:xfrm>
            <a:off x="4710865" y="3804312"/>
            <a:ext cx="807914" cy="303929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pPr algn="ctr" defTabSz="728663"/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Data  Wrangling </a:t>
            </a:r>
          </a:p>
          <a:p>
            <a:pPr algn="ctr" defTabSz="728663"/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&amp; Cleaning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B535040-6F5D-436C-9044-457E3FAD5F42}"/>
              </a:ext>
            </a:extLst>
          </p:cNvPr>
          <p:cNvSpPr txBox="1"/>
          <p:nvPr/>
        </p:nvSpPr>
        <p:spPr>
          <a:xfrm>
            <a:off x="3790123" y="1539486"/>
            <a:ext cx="1674241" cy="273152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pPr algn="ctr" defTabSz="728663"/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Organize and Analyze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44" name="Picture 2" descr="Image result for dropbox icon">
            <a:extLst>
              <a:ext uri="{FF2B5EF4-FFF2-40B4-BE49-F238E27FC236}">
                <a16:creationId xmlns:a16="http://schemas.microsoft.com/office/drawing/2014/main" xmlns="" id="{FCC6617A-15A4-4905-8D2A-DA8D6C652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07" y="2086554"/>
            <a:ext cx="607182" cy="70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 descr="Image result for onedrive">
            <a:extLst>
              <a:ext uri="{FF2B5EF4-FFF2-40B4-BE49-F238E27FC236}">
                <a16:creationId xmlns:a16="http://schemas.microsoft.com/office/drawing/2014/main" xmlns="" id="{891D1EB3-334A-4656-AE55-7405035C6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653" y="2420446"/>
            <a:ext cx="1113231" cy="40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9022EAB-10D2-4C0E-98A2-708DE72FDF96}"/>
              </a:ext>
            </a:extLst>
          </p:cNvPr>
          <p:cNvSpPr txBox="1"/>
          <p:nvPr/>
        </p:nvSpPr>
        <p:spPr>
          <a:xfrm>
            <a:off x="5041648" y="2167157"/>
            <a:ext cx="646011" cy="180819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pPr algn="ctr" defTabSz="728663"/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Blob Storage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4C1DF67-DD3D-4B05-9BAC-1805126AE6F8}"/>
              </a:ext>
            </a:extLst>
          </p:cNvPr>
          <p:cNvSpPr txBox="1"/>
          <p:nvPr/>
        </p:nvSpPr>
        <p:spPr>
          <a:xfrm>
            <a:off x="1604840" y="1535323"/>
            <a:ext cx="631456" cy="273152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pPr algn="ctr" defTabSz="728663"/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Deliver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EF8D740-AC11-44F8-9D45-7846DAC47602}"/>
              </a:ext>
            </a:extLst>
          </p:cNvPr>
          <p:cNvSpPr txBox="1"/>
          <p:nvPr/>
        </p:nvSpPr>
        <p:spPr>
          <a:xfrm>
            <a:off x="7141456" y="1542531"/>
            <a:ext cx="675698" cy="273152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pPr algn="ctr" defTabSz="728663"/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Acquire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9FF335A5-6483-4146-8AA8-452EAA8D4247}"/>
              </a:ext>
            </a:extLst>
          </p:cNvPr>
          <p:cNvCxnSpPr/>
          <p:nvPr/>
        </p:nvCxnSpPr>
        <p:spPr>
          <a:xfrm>
            <a:off x="6468104" y="2836857"/>
            <a:ext cx="18187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Graphic 50" descr="Line Arrow: Straight">
            <a:extLst>
              <a:ext uri="{FF2B5EF4-FFF2-40B4-BE49-F238E27FC236}">
                <a16:creationId xmlns:a16="http://schemas.microsoft.com/office/drawing/2014/main" xmlns="" id="{43C8607C-86EA-4F70-BE1E-EEBD22DF72A5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 rot="17875214">
            <a:off x="4477118" y="3259928"/>
            <a:ext cx="780238" cy="379136"/>
          </a:xfrm>
          <a:prstGeom prst="rect">
            <a:avLst/>
          </a:prstGeom>
        </p:spPr>
      </p:pic>
      <p:pic>
        <p:nvPicPr>
          <p:cNvPr id="52" name="Graphic 51" descr="Line Arrow: Straight">
            <a:extLst>
              <a:ext uri="{FF2B5EF4-FFF2-40B4-BE49-F238E27FC236}">
                <a16:creationId xmlns:a16="http://schemas.microsoft.com/office/drawing/2014/main" xmlns="" id="{5318993F-F3F8-4C53-B55D-4919DA721F33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 rot="7243479">
            <a:off x="4595902" y="3310040"/>
            <a:ext cx="780238" cy="379136"/>
          </a:xfrm>
          <a:prstGeom prst="rect">
            <a:avLst/>
          </a:prstGeom>
        </p:spPr>
      </p:pic>
      <p:pic>
        <p:nvPicPr>
          <p:cNvPr id="53" name="Graphic 52" descr="Line Arrow: Straight">
            <a:extLst>
              <a:ext uri="{FF2B5EF4-FFF2-40B4-BE49-F238E27FC236}">
                <a16:creationId xmlns:a16="http://schemas.microsoft.com/office/drawing/2014/main" xmlns="" id="{5957AE7D-440F-4FC6-98E9-7EFF37A1A77E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 rot="16200000">
            <a:off x="4431254" y="4855953"/>
            <a:ext cx="415007" cy="379136"/>
          </a:xfrm>
          <a:prstGeom prst="rect">
            <a:avLst/>
          </a:prstGeom>
        </p:spPr>
      </p:pic>
      <p:pic>
        <p:nvPicPr>
          <p:cNvPr id="54" name="Picture 60" descr="Image result for csv icon">
            <a:extLst>
              <a:ext uri="{FF2B5EF4-FFF2-40B4-BE49-F238E27FC236}">
                <a16:creationId xmlns:a16="http://schemas.microsoft.com/office/drawing/2014/main" xmlns="" id="{25614623-43EE-4658-8135-CDD29C99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267200"/>
            <a:ext cx="561834" cy="5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6" descr="Image result for json icon">
            <a:extLst>
              <a:ext uri="{FF2B5EF4-FFF2-40B4-BE49-F238E27FC236}">
                <a16:creationId xmlns:a16="http://schemas.microsoft.com/office/drawing/2014/main" xmlns="" id="{38D3C316-CB83-4445-ACA1-A7B297FF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91000"/>
            <a:ext cx="685658" cy="65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8" descr="Related image">
            <a:extLst>
              <a:ext uri="{FF2B5EF4-FFF2-40B4-BE49-F238E27FC236}">
                <a16:creationId xmlns:a16="http://schemas.microsoft.com/office/drawing/2014/main" xmlns="" id="{EE8C8ECB-4449-4E31-885C-2F71E499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267200"/>
            <a:ext cx="561834" cy="53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2" descr="Image result for google drive">
            <a:extLst>
              <a:ext uri="{FF2B5EF4-FFF2-40B4-BE49-F238E27FC236}">
                <a16:creationId xmlns:a16="http://schemas.microsoft.com/office/drawing/2014/main" xmlns="" id="{99D47B3D-6DC9-4700-A98D-1F9502615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35" y="2054937"/>
            <a:ext cx="1109305" cy="47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C5B5F9F0-F41A-4051-BF03-0B5760DA744B}"/>
              </a:ext>
            </a:extLst>
          </p:cNvPr>
          <p:cNvSpPr/>
          <p:nvPr/>
        </p:nvSpPr>
        <p:spPr>
          <a:xfrm>
            <a:off x="6329233" y="5031267"/>
            <a:ext cx="2126747" cy="8841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 defTabSz="728663"/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790D460-DF7C-4FA6-8E4E-1F5FC87BA85A}"/>
              </a:ext>
            </a:extLst>
          </p:cNvPr>
          <p:cNvSpPr txBox="1"/>
          <p:nvPr/>
        </p:nvSpPr>
        <p:spPr>
          <a:xfrm>
            <a:off x="6831476" y="5109697"/>
            <a:ext cx="1192666" cy="180819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pPr algn="ctr" defTabSz="728663"/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External </a:t>
            </a:r>
            <a:r>
              <a:rPr lang="en-US" sz="800" dirty="0" smtClean="0">
                <a:solidFill>
                  <a:prstClr val="black"/>
                </a:solidFill>
                <a:latin typeface="Calibri" panose="020F0502020204030204"/>
              </a:rPr>
              <a:t>Partner Data</a:t>
            </a:r>
            <a:endParaRPr lang="en-US" sz="8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5" name="Connector: Elbow 35">
            <a:extLst>
              <a:ext uri="{FF2B5EF4-FFF2-40B4-BE49-F238E27FC236}">
                <a16:creationId xmlns:a16="http://schemas.microsoft.com/office/drawing/2014/main" xmlns="" id="{98CAAD9C-2DF8-42F2-8E02-CE6F2AD120E9}"/>
              </a:ext>
            </a:extLst>
          </p:cNvPr>
          <p:cNvCxnSpPr>
            <a:cxnSpLocks/>
            <a:stCxn id="59" idx="1"/>
            <a:endCxn id="10" idx="3"/>
          </p:cNvCxnSpPr>
          <p:nvPr/>
        </p:nvCxnSpPr>
        <p:spPr>
          <a:xfrm rot="10800000">
            <a:off x="5165411" y="4561326"/>
            <a:ext cx="1163823" cy="912036"/>
          </a:xfrm>
          <a:prstGeom prst="bentConnector3">
            <a:avLst>
              <a:gd name="adj1" fmla="val 262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8" name="Picture 6" descr="Image result for sql server icon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33" y="5301697"/>
            <a:ext cx="482329" cy="4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ecure file transfer icon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804" y="5290516"/>
            <a:ext cx="550010" cy="55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Connector: Elbow 33">
            <a:extLst>
              <a:ext uri="{FF2B5EF4-FFF2-40B4-BE49-F238E27FC236}">
                <a16:creationId xmlns:a16="http://schemas.microsoft.com/office/drawing/2014/main" xmlns="" id="{E5C94532-A794-490E-959D-A1452EEC6A1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1922792" y="4351136"/>
            <a:ext cx="1633962" cy="857483"/>
          </a:xfrm>
          <a:prstGeom prst="bentConnector3">
            <a:avLst>
              <a:gd name="adj1" fmla="val 325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4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9437</TotalTime>
  <Words>53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Lawrence</dc:creator>
  <cp:lastModifiedBy>Carl Lawrence</cp:lastModifiedBy>
  <cp:revision>25</cp:revision>
  <dcterms:created xsi:type="dcterms:W3CDTF">2018-07-17T18:10:02Z</dcterms:created>
  <dcterms:modified xsi:type="dcterms:W3CDTF">2018-08-31T23:48:46Z</dcterms:modified>
</cp:coreProperties>
</file>