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7"/>
  </p:notesMasterIdLst>
  <p:handoutMasterIdLst>
    <p:handoutMasterId r:id="rId28"/>
  </p:handoutMasterIdLst>
  <p:sldIdLst>
    <p:sldId id="256" r:id="rId2"/>
    <p:sldId id="262" r:id="rId3"/>
    <p:sldId id="258" r:id="rId4"/>
    <p:sldId id="257" r:id="rId5"/>
    <p:sldId id="264" r:id="rId6"/>
    <p:sldId id="268" r:id="rId7"/>
    <p:sldId id="266" r:id="rId8"/>
    <p:sldId id="267" r:id="rId9"/>
    <p:sldId id="282" r:id="rId10"/>
    <p:sldId id="283" r:id="rId11"/>
    <p:sldId id="292" r:id="rId12"/>
    <p:sldId id="293" r:id="rId13"/>
    <p:sldId id="278" r:id="rId14"/>
    <p:sldId id="285" r:id="rId15"/>
    <p:sldId id="286" r:id="rId16"/>
    <p:sldId id="287" r:id="rId17"/>
    <p:sldId id="294" r:id="rId18"/>
    <p:sldId id="297" r:id="rId19"/>
    <p:sldId id="295" r:id="rId20"/>
    <p:sldId id="290" r:id="rId21"/>
    <p:sldId id="291" r:id="rId22"/>
    <p:sldId id="288" r:id="rId23"/>
    <p:sldId id="296" r:id="rId24"/>
    <p:sldId id="289" r:id="rId25"/>
    <p:sldId id="284" r:id="rId26"/>
  </p:sldIdLst>
  <p:sldSz cx="9144000" cy="6858000" type="screen4x3"/>
  <p:notesSz cx="6858000" cy="9144000"/>
  <p:embeddedFontLst>
    <p:embeddedFont>
      <p:font typeface="Century Gothic" panose="020B0502020202020204" pitchFamily="3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85040" autoAdjust="0"/>
  </p:normalViewPr>
  <p:slideViewPr>
    <p:cSldViewPr snapToGrid="0" snapToObjects="1">
      <p:cViewPr varScale="1">
        <p:scale>
          <a:sx n="76" d="100"/>
          <a:sy n="76" d="100"/>
        </p:scale>
        <p:origin x="1536"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6C194-4EEF-814F-8B88-91C79AC9B123}" type="datetimeFigureOut">
              <a:rPr lang="en-US" smtClean="0"/>
              <a:t>2/8/2015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AFCECA-8A38-694C-84AC-07453E84AFAA}" type="slidenum">
              <a:rPr lang="en-US" smtClean="0"/>
              <a:t>‹#›</a:t>
            </a:fld>
            <a:endParaRPr lang="en-US"/>
          </a:p>
        </p:txBody>
      </p:sp>
    </p:spTree>
    <p:extLst>
      <p:ext uri="{BB962C8B-B14F-4D97-AF65-F5344CB8AC3E}">
        <p14:creationId xmlns:p14="http://schemas.microsoft.com/office/powerpoint/2010/main" val="20516746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E922B2-96DB-BB41-ACDA-18C9AEFF83C2}" type="datetimeFigureOut">
              <a:rPr lang="en-US" smtClean="0"/>
              <a:t>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5D0612-7EBA-6746-98B3-3722F1686438}" type="slidenum">
              <a:rPr lang="en-US" smtClean="0"/>
              <a:t>‹#›</a:t>
            </a:fld>
            <a:endParaRPr lang="en-US"/>
          </a:p>
        </p:txBody>
      </p:sp>
    </p:spTree>
    <p:extLst>
      <p:ext uri="{BB962C8B-B14F-4D97-AF65-F5344CB8AC3E}">
        <p14:creationId xmlns:p14="http://schemas.microsoft.com/office/powerpoint/2010/main" val="2902345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dirty="0" smtClean="0">
                <a:solidFill>
                  <a:schemeClr val="tx1"/>
                </a:solidFill>
                <a:latin typeface="+mn-lt"/>
                <a:ea typeface="Calibri" panose="020F0502020204030204" pitchFamily="34" charset="0"/>
                <a:cs typeface="Times New Roman" panose="02020603050405020304" pitchFamily="18" charset="0"/>
              </a:rPr>
              <a:t>Starting with decision trees. DM focuses on pruning methods, while ISL focuses on ensembles of trees.  I’m saving ensembles for later, so the focus here is on trees, greedy construction, and pruning</a:t>
            </a:r>
            <a:endParaRPr lang="en-US" dirty="0"/>
          </a:p>
        </p:txBody>
      </p:sp>
      <p:sp>
        <p:nvSpPr>
          <p:cNvPr id="4" name="Slide Number Placeholder 3"/>
          <p:cNvSpPr>
            <a:spLocks noGrp="1"/>
          </p:cNvSpPr>
          <p:nvPr>
            <p:ph type="sldNum" sz="quarter" idx="10"/>
          </p:nvPr>
        </p:nvSpPr>
        <p:spPr/>
        <p:txBody>
          <a:bodyPr/>
          <a:lstStyle/>
          <a:p>
            <a:fld id="{625D0612-7EBA-6746-98B3-3722F1686438}" type="slidenum">
              <a:rPr lang="en-US" smtClean="0"/>
              <a:t>4</a:t>
            </a:fld>
            <a:endParaRPr lang="en-US"/>
          </a:p>
        </p:txBody>
      </p:sp>
    </p:spTree>
    <p:extLst>
      <p:ext uri="{BB962C8B-B14F-4D97-AF65-F5344CB8AC3E}">
        <p14:creationId xmlns:p14="http://schemas.microsoft.com/office/powerpoint/2010/main" val="2413036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http://scikit-learn.org/stable/modules/svm.html#mathematical-formulation</a:t>
            </a:r>
          </a:p>
          <a:p>
            <a:endParaRPr lang="en-US" dirty="0"/>
          </a:p>
        </p:txBody>
      </p:sp>
      <p:sp>
        <p:nvSpPr>
          <p:cNvPr id="4" name="Slide Number Placeholder 3"/>
          <p:cNvSpPr>
            <a:spLocks noGrp="1"/>
          </p:cNvSpPr>
          <p:nvPr>
            <p:ph type="sldNum" sz="quarter" idx="10"/>
          </p:nvPr>
        </p:nvSpPr>
        <p:spPr/>
        <p:txBody>
          <a:bodyPr/>
          <a:lstStyle/>
          <a:p>
            <a:fld id="{625D0612-7EBA-6746-98B3-3722F1686438}" type="slidenum">
              <a:rPr lang="en-US" smtClean="0"/>
              <a:t>22</a:t>
            </a:fld>
            <a:endParaRPr lang="en-US"/>
          </a:p>
        </p:txBody>
      </p:sp>
    </p:spTree>
    <p:extLst>
      <p:ext uri="{BB962C8B-B14F-4D97-AF65-F5344CB8AC3E}">
        <p14:creationId xmlns:p14="http://schemas.microsoft.com/office/powerpoint/2010/main" val="1672135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446791"/>
            <a:ext cx="1405676" cy="457210"/>
          </a:xfrm>
          <a:prstGeom prst="rect">
            <a:avLst/>
          </a:prstGeom>
        </p:spPr>
      </p:pic>
      <p:pic>
        <p:nvPicPr>
          <p:cNvPr id="9" name="Picture 8"/>
          <p:cNvPicPr>
            <a:picLocks noChangeAspect="1"/>
          </p:cNvPicPr>
          <p:nvPr userDrawn="1"/>
        </p:nvPicPr>
        <p:blipFill>
          <a:blip r:embed="rId3"/>
          <a:stretch>
            <a:fillRect/>
          </a:stretch>
        </p:blipFill>
        <p:spPr>
          <a:xfrm>
            <a:off x="5486400" y="648519"/>
            <a:ext cx="3200400" cy="114300"/>
          </a:xfrm>
          <a:prstGeom prst="rect">
            <a:avLst/>
          </a:prstGeom>
        </p:spPr>
      </p:pic>
      <p:pic>
        <p:nvPicPr>
          <p:cNvPr id="12" name="Picture 11"/>
          <p:cNvPicPr>
            <a:picLocks noChangeAspect="1"/>
          </p:cNvPicPr>
          <p:nvPr userDrawn="1"/>
        </p:nvPicPr>
        <p:blipFill>
          <a:blip r:embed="rId4"/>
          <a:stretch>
            <a:fillRect/>
          </a:stretch>
        </p:blipFill>
        <p:spPr>
          <a:xfrm>
            <a:off x="457200" y="5662124"/>
            <a:ext cx="2694239" cy="215539"/>
          </a:xfrm>
          <a:prstGeom prst="rect">
            <a:avLst/>
          </a:prstGeom>
        </p:spPr>
      </p:pic>
      <p:sp>
        <p:nvSpPr>
          <p:cNvPr id="11" name="Title 1"/>
          <p:cNvSpPr>
            <a:spLocks noGrp="1"/>
          </p:cNvSpPr>
          <p:nvPr>
            <p:ph type="title" hasCustomPrompt="1"/>
          </p:nvPr>
        </p:nvSpPr>
        <p:spPr>
          <a:xfrm>
            <a:off x="457200" y="1314173"/>
            <a:ext cx="8229600" cy="1789044"/>
          </a:xfrm>
        </p:spPr>
        <p:txBody>
          <a:bodyPr anchor="b" anchorCtr="0">
            <a:noAutofit/>
          </a:bodyPr>
          <a:lstStyle>
            <a:lvl1pPr>
              <a:defRPr sz="3200" b="1" i="0">
                <a:solidFill>
                  <a:schemeClr val="accent1"/>
                </a:solidFill>
              </a:defRPr>
            </a:lvl1pPr>
          </a:lstStyle>
          <a:p>
            <a:r>
              <a:rPr lang="en-US" dirty="0" smtClean="0"/>
              <a:t>Presentation Title</a:t>
            </a:r>
            <a:endParaRPr lang="en-US" dirty="0"/>
          </a:p>
        </p:txBody>
      </p:sp>
      <p:cxnSp>
        <p:nvCxnSpPr>
          <p:cNvPr id="13" name="Straight Connector 12"/>
          <p:cNvCxnSpPr/>
          <p:nvPr userDrawn="1"/>
        </p:nvCxnSpPr>
        <p:spPr>
          <a:xfrm>
            <a:off x="457200" y="3361198"/>
            <a:ext cx="8229600" cy="0"/>
          </a:xfrm>
          <a:prstGeom prst="line">
            <a:avLst/>
          </a:prstGeom>
          <a:ln w="12700">
            <a:solidFill>
              <a:srgbClr val="81D158"/>
            </a:solidFill>
          </a:ln>
          <a:effectLst/>
        </p:spPr>
        <p:style>
          <a:lnRef idx="2">
            <a:schemeClr val="accent1"/>
          </a:lnRef>
          <a:fillRef idx="0">
            <a:schemeClr val="accent1"/>
          </a:fillRef>
          <a:effectRef idx="1">
            <a:schemeClr val="accent1"/>
          </a:effectRef>
          <a:fontRef idx="minor">
            <a:schemeClr val="tx1"/>
          </a:fontRef>
        </p:style>
      </p:cxnSp>
      <p:sp>
        <p:nvSpPr>
          <p:cNvPr id="17" name="Text Placeholder 4"/>
          <p:cNvSpPr>
            <a:spLocks noGrp="1"/>
          </p:cNvSpPr>
          <p:nvPr>
            <p:ph type="body" sz="quarter" idx="10" hasCustomPrompt="1"/>
          </p:nvPr>
        </p:nvSpPr>
        <p:spPr>
          <a:xfrm>
            <a:off x="457200" y="3633304"/>
            <a:ext cx="8229600" cy="1487344"/>
          </a:xfrm>
        </p:spPr>
        <p:txBody>
          <a:bodyPr lIns="914400">
            <a:normAutofit/>
          </a:bodyPr>
          <a:lstStyle>
            <a:lvl1pPr>
              <a:defRPr sz="1800" b="1" i="0"/>
            </a:lvl1pPr>
          </a:lstStyle>
          <a:p>
            <a:pPr lvl="0"/>
            <a:r>
              <a:rPr lang="en-US" dirty="0" smtClean="0"/>
              <a:t>Presenter name and date</a:t>
            </a:r>
            <a:endParaRPr lang="en-US" dirty="0"/>
          </a:p>
        </p:txBody>
      </p:sp>
      <p:pic>
        <p:nvPicPr>
          <p:cNvPr id="15"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010842"/>
            <a:ext cx="9151963" cy="85643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81328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211822"/>
            <a:ext cx="8229600" cy="3544166"/>
          </a:xfrm>
        </p:spPr>
        <p:txBody>
          <a:bodyPr lIns="91440" tIns="91440" rIns="91440" bIns="91440" anchor="ctr" anchorCtr="0">
            <a:noAutofit/>
          </a:bodyPr>
          <a:lstStyle>
            <a:lvl1pPr algn="l">
              <a:lnSpc>
                <a:spcPct val="100000"/>
              </a:lnSpc>
              <a:defRPr sz="4800" b="1" cap="none" spc="100" baseline="0">
                <a:solidFill>
                  <a:schemeClr val="tx2"/>
                </a:solidFill>
                <a:latin typeface="+mn-lt"/>
              </a:defRPr>
            </a:lvl1pPr>
          </a:lstStyle>
          <a:p>
            <a:r>
              <a:rPr lang="en-US" b="0" dirty="0" smtClean="0"/>
              <a:t>Part 2</a:t>
            </a:r>
            <a:r>
              <a:rPr lang="en-US" dirty="0" smtClean="0"/>
              <a:t/>
            </a:r>
            <a:br>
              <a:rPr lang="en-US" dirty="0" smtClean="0"/>
            </a:br>
            <a:r>
              <a:rPr lang="en-US" dirty="0" smtClean="0"/>
              <a:t>New Section</a:t>
            </a:r>
            <a:endParaRPr lang="en-US" dirty="0"/>
          </a:p>
        </p:txBody>
      </p:sp>
      <p:sp>
        <p:nvSpPr>
          <p:cNvPr id="3" name="Text Placeholder 2"/>
          <p:cNvSpPr>
            <a:spLocks noGrp="1"/>
          </p:cNvSpPr>
          <p:nvPr>
            <p:ph type="body" idx="1" hasCustomPrompt="1"/>
          </p:nvPr>
        </p:nvSpPr>
        <p:spPr>
          <a:xfrm>
            <a:off x="457200" y="383469"/>
            <a:ext cx="8229600" cy="371846"/>
          </a:xfrm>
        </p:spPr>
        <p:txBody>
          <a:bodyPr anchor="b"/>
          <a:lstStyle>
            <a:lvl1pPr marL="0" indent="0">
              <a:buNone/>
              <a:defRPr sz="2000" b="1" i="0" baseline="0">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Name of Presentation (Header)</a:t>
            </a:r>
          </a:p>
        </p:txBody>
      </p:sp>
      <p:cxnSp>
        <p:nvCxnSpPr>
          <p:cNvPr id="13" name="Straight Connector 12"/>
          <p:cNvCxnSpPr/>
          <p:nvPr userDrawn="1"/>
        </p:nvCxnSpPr>
        <p:spPr>
          <a:xfrm>
            <a:off x="457200" y="823955"/>
            <a:ext cx="8229600" cy="0"/>
          </a:xfrm>
          <a:prstGeom prst="line">
            <a:avLst/>
          </a:prstGeom>
          <a:ln w="12700">
            <a:solidFill>
              <a:srgbClr val="81D158"/>
            </a:solidFill>
          </a:ln>
          <a:effectLst/>
        </p:spPr>
        <p:style>
          <a:lnRef idx="2">
            <a:schemeClr val="accent1"/>
          </a:lnRef>
          <a:fillRef idx="0">
            <a:schemeClr val="accent1"/>
          </a:fillRef>
          <a:effectRef idx="1">
            <a:schemeClr val="accent1"/>
          </a:effectRef>
          <a:fontRef idx="minor">
            <a:schemeClr val="tx1"/>
          </a:fontRef>
        </p:style>
      </p:cxnSp>
      <p:pic>
        <p:nvPicPr>
          <p:cNvPr id="14" name="Picture 13"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5" name="Straight Connector 14"/>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userDrawn="1"/>
        </p:nvPicPr>
        <p:blipFill>
          <a:blip r:embed="rId3"/>
          <a:stretch>
            <a:fillRect/>
          </a:stretch>
        </p:blipFill>
        <p:spPr>
          <a:xfrm>
            <a:off x="1626862" y="6181498"/>
            <a:ext cx="2365776" cy="189262"/>
          </a:xfrm>
          <a:prstGeom prst="rect">
            <a:avLst/>
          </a:prstGeom>
        </p:spPr>
      </p:pic>
      <p:pic>
        <p:nvPicPr>
          <p:cNvPr id="17" name="Picture 16"/>
          <p:cNvPicPr>
            <a:picLocks noChangeAspect="1"/>
          </p:cNvPicPr>
          <p:nvPr userDrawn="1"/>
        </p:nvPicPr>
        <p:blipFill>
          <a:blip r:embed="rId4"/>
          <a:stretch>
            <a:fillRect/>
          </a:stretch>
        </p:blipFill>
        <p:spPr>
          <a:xfrm>
            <a:off x="5393088" y="6218135"/>
            <a:ext cx="3200400" cy="114300"/>
          </a:xfrm>
          <a:prstGeom prst="rect">
            <a:avLst/>
          </a:prstGeom>
        </p:spPr>
      </p:pic>
      <p:pic>
        <p:nvPicPr>
          <p:cNvPr id="18"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073606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mp; Image, Side by Side">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15" name="Straight Connector 14"/>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2" name="Picture Placeholder 21"/>
          <p:cNvSpPr>
            <a:spLocks noGrp="1"/>
          </p:cNvSpPr>
          <p:nvPr>
            <p:ph type="pic" sz="quarter" idx="12"/>
          </p:nvPr>
        </p:nvSpPr>
        <p:spPr>
          <a:xfrm>
            <a:off x="4723374" y="1250950"/>
            <a:ext cx="3963426" cy="4498975"/>
          </a:xfrm>
        </p:spPr>
        <p:txBody>
          <a:bodyPr>
            <a:normAutofit/>
          </a:bodyPr>
          <a:lstStyle>
            <a:lvl1pPr>
              <a:defRPr sz="2400"/>
            </a:lvl1pPr>
          </a:lstStyle>
          <a:p>
            <a:endParaRPr lang="en-US"/>
          </a:p>
        </p:txBody>
      </p:sp>
      <p:sp>
        <p:nvSpPr>
          <p:cNvPr id="23" name="Text Placeholder 3"/>
          <p:cNvSpPr>
            <a:spLocks noGrp="1"/>
          </p:cNvSpPr>
          <p:nvPr>
            <p:ph type="body" sz="quarter" idx="10"/>
          </p:nvPr>
        </p:nvSpPr>
        <p:spPr>
          <a:xfrm>
            <a:off x="457200" y="1250265"/>
            <a:ext cx="4266174" cy="4498985"/>
          </a:xfrm>
        </p:spPr>
        <p:txBody>
          <a:bodyPr rIns="182880">
            <a:normAutofit/>
          </a:bodyPr>
          <a:lstStyle>
            <a:lvl1pPr>
              <a:lnSpc>
                <a:spcPct val="100000"/>
              </a:lnSpc>
              <a:spcBef>
                <a:spcPts val="0"/>
              </a:spcBef>
              <a:spcAft>
                <a:spcPts val="600"/>
              </a:spcAft>
              <a:buClr>
                <a:schemeClr val="accent2"/>
              </a:buClr>
              <a:defRPr sz="2400"/>
            </a:lvl1pPr>
            <a:lvl2pPr>
              <a:lnSpc>
                <a:spcPct val="100000"/>
              </a:lnSpc>
              <a:spcBef>
                <a:spcPts val="0"/>
              </a:spcBef>
              <a:spcAft>
                <a:spcPts val="600"/>
              </a:spcAft>
              <a:buClr>
                <a:schemeClr val="accent2"/>
              </a:buClr>
              <a:defRPr sz="2400"/>
            </a:lvl2pPr>
            <a:lvl3pPr>
              <a:lnSpc>
                <a:spcPct val="100000"/>
              </a:lnSpc>
              <a:spcBef>
                <a:spcPts val="0"/>
              </a:spcBef>
              <a:spcAft>
                <a:spcPts val="600"/>
              </a:spcAft>
              <a:buClr>
                <a:schemeClr val="accent2"/>
              </a:buClr>
              <a:defRPr sz="2400"/>
            </a:lvl3pPr>
            <a:lvl4pPr>
              <a:lnSpc>
                <a:spcPct val="100000"/>
              </a:lnSpc>
              <a:spcBef>
                <a:spcPts val="0"/>
              </a:spcBef>
              <a:spcAft>
                <a:spcPts val="600"/>
              </a:spcAft>
              <a:buClr>
                <a:schemeClr val="accent2"/>
              </a:buClr>
              <a:defRPr sz="2400"/>
            </a:lvl4pPr>
            <a:lvl5pPr>
              <a:lnSpc>
                <a:spcPct val="100000"/>
              </a:lnSpc>
              <a:spcBef>
                <a:spcPts val="0"/>
              </a:spcBef>
              <a:spcAft>
                <a:spcPts val="600"/>
              </a:spcAft>
              <a:buClr>
                <a:schemeClr val="accent2"/>
              </a:buClr>
              <a:defRPr sz="24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6" name="Picture 15"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7" name="Straight Connector 16"/>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userDrawn="1"/>
        </p:nvPicPr>
        <p:blipFill>
          <a:blip r:embed="rId3"/>
          <a:stretch>
            <a:fillRect/>
          </a:stretch>
        </p:blipFill>
        <p:spPr>
          <a:xfrm>
            <a:off x="1626862" y="6181498"/>
            <a:ext cx="2365776" cy="189262"/>
          </a:xfrm>
          <a:prstGeom prst="rect">
            <a:avLst/>
          </a:prstGeom>
        </p:spPr>
      </p:pic>
      <p:pic>
        <p:nvPicPr>
          <p:cNvPr id="19" name="Picture 18"/>
          <p:cNvPicPr>
            <a:picLocks noChangeAspect="1"/>
          </p:cNvPicPr>
          <p:nvPr userDrawn="1"/>
        </p:nvPicPr>
        <p:blipFill>
          <a:blip r:embed="rId4"/>
          <a:stretch>
            <a:fillRect/>
          </a:stretch>
        </p:blipFill>
        <p:spPr>
          <a:xfrm>
            <a:off x="5393088" y="6218135"/>
            <a:ext cx="3200400" cy="114300"/>
          </a:xfrm>
          <a:prstGeom prst="rect">
            <a:avLst/>
          </a:prstGeom>
        </p:spPr>
      </p:pic>
      <p:pic>
        <p:nvPicPr>
          <p:cNvPr id="20"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943445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mp; Image, Above &amp; Below">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9" name="Straight Connector 8"/>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Picture Placeholder 21"/>
          <p:cNvSpPr>
            <a:spLocks noGrp="1"/>
          </p:cNvSpPr>
          <p:nvPr>
            <p:ph type="pic" sz="quarter" idx="12"/>
          </p:nvPr>
        </p:nvSpPr>
        <p:spPr>
          <a:xfrm>
            <a:off x="457200" y="1225319"/>
            <a:ext cx="8222830" cy="2801126"/>
          </a:xfrm>
        </p:spPr>
        <p:txBody>
          <a:bodyPr>
            <a:normAutofit/>
          </a:bodyPr>
          <a:lstStyle>
            <a:lvl1pPr>
              <a:defRPr sz="2400"/>
            </a:lvl1pPr>
          </a:lstStyle>
          <a:p>
            <a:endParaRPr lang="en-US"/>
          </a:p>
        </p:txBody>
      </p:sp>
      <p:sp>
        <p:nvSpPr>
          <p:cNvPr id="11" name="Text Placeholder 3"/>
          <p:cNvSpPr>
            <a:spLocks noGrp="1"/>
          </p:cNvSpPr>
          <p:nvPr>
            <p:ph type="body" sz="quarter" idx="10"/>
          </p:nvPr>
        </p:nvSpPr>
        <p:spPr>
          <a:xfrm>
            <a:off x="457200" y="4026445"/>
            <a:ext cx="8229600" cy="1880320"/>
          </a:xfrm>
        </p:spPr>
        <p:txBody>
          <a:bodyPr tIns="137160" rIns="91440" bIns="137160">
            <a:normAutofit/>
          </a:bodyPr>
          <a:lstStyle>
            <a:lvl1pPr>
              <a:lnSpc>
                <a:spcPct val="100000"/>
              </a:lnSpc>
              <a:spcBef>
                <a:spcPts val="0"/>
              </a:spcBef>
              <a:spcAft>
                <a:spcPts val="600"/>
              </a:spcAft>
              <a:buClr>
                <a:schemeClr val="accent2"/>
              </a:buClr>
              <a:defRPr sz="24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pic>
        <p:nvPicPr>
          <p:cNvPr id="12" name="Picture 11"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3" name="Straight Connector 12"/>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userDrawn="1"/>
        </p:nvPicPr>
        <p:blipFill>
          <a:blip r:embed="rId3"/>
          <a:stretch>
            <a:fillRect/>
          </a:stretch>
        </p:blipFill>
        <p:spPr>
          <a:xfrm>
            <a:off x="1626862" y="6181498"/>
            <a:ext cx="2365776" cy="189262"/>
          </a:xfrm>
          <a:prstGeom prst="rect">
            <a:avLst/>
          </a:prstGeom>
        </p:spPr>
      </p:pic>
      <p:pic>
        <p:nvPicPr>
          <p:cNvPr id="15" name="Picture 14"/>
          <p:cNvPicPr>
            <a:picLocks noChangeAspect="1"/>
          </p:cNvPicPr>
          <p:nvPr userDrawn="1"/>
        </p:nvPicPr>
        <p:blipFill>
          <a:blip r:embed="rId4"/>
          <a:stretch>
            <a:fillRect/>
          </a:stretch>
        </p:blipFill>
        <p:spPr>
          <a:xfrm>
            <a:off x="5393088" y="6218135"/>
            <a:ext cx="3200400" cy="114300"/>
          </a:xfrm>
          <a:prstGeom prst="rect">
            <a:avLst/>
          </a:prstGeom>
        </p:spPr>
      </p:pic>
      <p:pic>
        <p:nvPicPr>
          <p:cNvPr id="16"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18943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Column Text &amp; Imag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4" name="Straight Connector 3"/>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21"/>
          <p:cNvSpPr>
            <a:spLocks noGrp="1"/>
          </p:cNvSpPr>
          <p:nvPr>
            <p:ph type="pic" sz="quarter" idx="12"/>
          </p:nvPr>
        </p:nvSpPr>
        <p:spPr>
          <a:xfrm>
            <a:off x="457201" y="1225319"/>
            <a:ext cx="4002808" cy="2397497"/>
          </a:xfrm>
        </p:spPr>
        <p:txBody>
          <a:bodyPr>
            <a:normAutofit/>
          </a:bodyPr>
          <a:lstStyle>
            <a:lvl1pPr>
              <a:defRPr sz="2400"/>
            </a:lvl1pPr>
          </a:lstStyle>
          <a:p>
            <a:endParaRPr lang="en-US" dirty="0"/>
          </a:p>
        </p:txBody>
      </p:sp>
      <p:sp>
        <p:nvSpPr>
          <p:cNvPr id="6" name="Text Placeholder 3"/>
          <p:cNvSpPr>
            <a:spLocks noGrp="1"/>
          </p:cNvSpPr>
          <p:nvPr>
            <p:ph type="body" sz="quarter" idx="10"/>
          </p:nvPr>
        </p:nvSpPr>
        <p:spPr>
          <a:xfrm>
            <a:off x="457200" y="3622816"/>
            <a:ext cx="4006104" cy="2283949"/>
          </a:xfrm>
        </p:spPr>
        <p:txBody>
          <a:bodyPr tIns="137160" rIns="91440" bIns="137160">
            <a:normAutofit/>
          </a:bodyPr>
          <a:lstStyle>
            <a:lvl1pPr>
              <a:lnSpc>
                <a:spcPct val="100000"/>
              </a:lnSpc>
              <a:spcBef>
                <a:spcPts val="0"/>
              </a:spcBef>
              <a:spcAft>
                <a:spcPts val="600"/>
              </a:spcAft>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sp>
        <p:nvSpPr>
          <p:cNvPr id="14" name="Picture Placeholder 21"/>
          <p:cNvSpPr>
            <a:spLocks noGrp="1"/>
          </p:cNvSpPr>
          <p:nvPr>
            <p:ph type="pic" sz="quarter" idx="13"/>
          </p:nvPr>
        </p:nvSpPr>
        <p:spPr>
          <a:xfrm>
            <a:off x="4680697" y="1225319"/>
            <a:ext cx="4002808" cy="2397497"/>
          </a:xfrm>
        </p:spPr>
        <p:txBody>
          <a:bodyPr>
            <a:normAutofit/>
          </a:bodyPr>
          <a:lstStyle>
            <a:lvl1pPr>
              <a:defRPr sz="2400"/>
            </a:lvl1pPr>
          </a:lstStyle>
          <a:p>
            <a:endParaRPr lang="en-US"/>
          </a:p>
        </p:txBody>
      </p:sp>
      <p:sp>
        <p:nvSpPr>
          <p:cNvPr id="15" name="Text Placeholder 3"/>
          <p:cNvSpPr>
            <a:spLocks noGrp="1"/>
          </p:cNvSpPr>
          <p:nvPr>
            <p:ph type="body" sz="quarter" idx="14"/>
          </p:nvPr>
        </p:nvSpPr>
        <p:spPr>
          <a:xfrm>
            <a:off x="4680696" y="3622816"/>
            <a:ext cx="4006104" cy="2283949"/>
          </a:xfrm>
        </p:spPr>
        <p:txBody>
          <a:bodyPr tIns="137160" rIns="91440" bIns="137160">
            <a:normAutofit/>
          </a:bodyPr>
          <a:lstStyle>
            <a:lvl1pPr>
              <a:lnSpc>
                <a:spcPct val="100000"/>
              </a:lnSpc>
              <a:spcBef>
                <a:spcPts val="0"/>
              </a:spcBef>
              <a:spcAft>
                <a:spcPts val="600"/>
              </a:spcAft>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pic>
        <p:nvPicPr>
          <p:cNvPr id="13" name="Picture 12"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6" name="Straight Connector 15"/>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626862" y="6181498"/>
            <a:ext cx="2365776" cy="189262"/>
          </a:xfrm>
          <a:prstGeom prst="rect">
            <a:avLst/>
          </a:prstGeom>
        </p:spPr>
      </p:pic>
      <p:pic>
        <p:nvPicPr>
          <p:cNvPr id="18" name="Picture 17"/>
          <p:cNvPicPr>
            <a:picLocks noChangeAspect="1"/>
          </p:cNvPicPr>
          <p:nvPr userDrawn="1"/>
        </p:nvPicPr>
        <p:blipFill>
          <a:blip r:embed="rId4"/>
          <a:stretch>
            <a:fillRect/>
          </a:stretch>
        </p:blipFill>
        <p:spPr>
          <a:xfrm>
            <a:off x="5393088" y="6218135"/>
            <a:ext cx="3200400" cy="114300"/>
          </a:xfrm>
          <a:prstGeom prst="rect">
            <a:avLst/>
          </a:prstGeom>
        </p:spPr>
      </p:pic>
      <p:pic>
        <p:nvPicPr>
          <p:cNvPr id="19"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052470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mp; Image: Above &amp; Below, Full Bleed">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6" name="Text Placeholder 3"/>
          <p:cNvSpPr>
            <a:spLocks noGrp="1"/>
          </p:cNvSpPr>
          <p:nvPr>
            <p:ph type="body" sz="quarter" idx="10"/>
          </p:nvPr>
        </p:nvSpPr>
        <p:spPr>
          <a:xfrm>
            <a:off x="457200" y="3839792"/>
            <a:ext cx="8229600" cy="2066973"/>
          </a:xfrm>
        </p:spPr>
        <p:txBody>
          <a:bodyPr tIns="137160" rIns="91440" bIns="137160">
            <a:normAutofit/>
          </a:bodyPr>
          <a:lstStyle>
            <a:lvl1pPr>
              <a:lnSpc>
                <a:spcPct val="100000"/>
              </a:lnSpc>
              <a:spcBef>
                <a:spcPts val="0"/>
              </a:spcBef>
              <a:spcAft>
                <a:spcPts val="0"/>
              </a:spcAft>
              <a:buClr>
                <a:schemeClr val="accent2"/>
              </a:buClr>
              <a:defRPr sz="24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sp>
        <p:nvSpPr>
          <p:cNvPr id="7" name="Picture Placeholder 21"/>
          <p:cNvSpPr>
            <a:spLocks noGrp="1"/>
          </p:cNvSpPr>
          <p:nvPr>
            <p:ph type="pic" sz="quarter" idx="12"/>
          </p:nvPr>
        </p:nvSpPr>
        <p:spPr>
          <a:xfrm>
            <a:off x="0" y="1038666"/>
            <a:ext cx="9144000" cy="2801126"/>
          </a:xfrm>
        </p:spPr>
        <p:txBody>
          <a:bodyPr>
            <a:normAutofit/>
          </a:bodyPr>
          <a:lstStyle>
            <a:lvl1pPr>
              <a:defRPr sz="2400"/>
            </a:lvl1pPr>
          </a:lstStyle>
          <a:p>
            <a:endParaRPr lang="en-US" dirty="0"/>
          </a:p>
        </p:txBody>
      </p:sp>
      <p:pic>
        <p:nvPicPr>
          <p:cNvPr id="18" name="Picture 17"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9" name="Straight Connector 18"/>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userDrawn="1"/>
        </p:nvPicPr>
        <p:blipFill>
          <a:blip r:embed="rId3"/>
          <a:stretch>
            <a:fillRect/>
          </a:stretch>
        </p:blipFill>
        <p:spPr>
          <a:xfrm>
            <a:off x="1626862" y="6181498"/>
            <a:ext cx="2365776" cy="189262"/>
          </a:xfrm>
          <a:prstGeom prst="rect">
            <a:avLst/>
          </a:prstGeom>
        </p:spPr>
      </p:pic>
      <p:pic>
        <p:nvPicPr>
          <p:cNvPr id="21" name="Picture 20"/>
          <p:cNvPicPr>
            <a:picLocks noChangeAspect="1"/>
          </p:cNvPicPr>
          <p:nvPr userDrawn="1"/>
        </p:nvPicPr>
        <p:blipFill>
          <a:blip r:embed="rId4"/>
          <a:stretch>
            <a:fillRect/>
          </a:stretch>
        </p:blipFill>
        <p:spPr>
          <a:xfrm>
            <a:off x="5393088" y="6218135"/>
            <a:ext cx="3200400" cy="114300"/>
          </a:xfrm>
          <a:prstGeom prst="rect">
            <a:avLst/>
          </a:prstGeom>
        </p:spPr>
      </p:pic>
      <p:pic>
        <p:nvPicPr>
          <p:cNvPr id="22"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362324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mp; Image cell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9" name="Straight Connector 8"/>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Picture Placeholder 21"/>
          <p:cNvSpPr>
            <a:spLocks noGrp="1"/>
          </p:cNvSpPr>
          <p:nvPr>
            <p:ph type="pic" sz="quarter" idx="12"/>
          </p:nvPr>
        </p:nvSpPr>
        <p:spPr>
          <a:xfrm>
            <a:off x="457201" y="1250951"/>
            <a:ext cx="1371600" cy="1371600"/>
          </a:xfrm>
        </p:spPr>
        <p:txBody>
          <a:bodyPr>
            <a:normAutofit/>
          </a:bodyPr>
          <a:lstStyle>
            <a:lvl1pPr>
              <a:defRPr sz="1000"/>
            </a:lvl1pPr>
          </a:lstStyle>
          <a:p>
            <a:endParaRPr lang="en-US"/>
          </a:p>
        </p:txBody>
      </p:sp>
      <p:sp>
        <p:nvSpPr>
          <p:cNvPr id="11" name="Text Placeholder 3"/>
          <p:cNvSpPr>
            <a:spLocks noGrp="1"/>
          </p:cNvSpPr>
          <p:nvPr>
            <p:ph type="body" sz="quarter" idx="10" hasCustomPrompt="1"/>
          </p:nvPr>
        </p:nvSpPr>
        <p:spPr>
          <a:xfrm>
            <a:off x="1840526" y="1250266"/>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sp>
        <p:nvSpPr>
          <p:cNvPr id="29" name="Picture Placeholder 21"/>
          <p:cNvSpPr>
            <a:spLocks noGrp="1"/>
          </p:cNvSpPr>
          <p:nvPr>
            <p:ph type="pic" sz="quarter" idx="13"/>
          </p:nvPr>
        </p:nvSpPr>
        <p:spPr>
          <a:xfrm>
            <a:off x="457201" y="2796555"/>
            <a:ext cx="1371600" cy="1371600"/>
          </a:xfrm>
        </p:spPr>
        <p:txBody>
          <a:bodyPr>
            <a:normAutofit/>
          </a:bodyPr>
          <a:lstStyle>
            <a:lvl1pPr>
              <a:defRPr sz="1000"/>
            </a:lvl1pPr>
          </a:lstStyle>
          <a:p>
            <a:endParaRPr lang="en-US"/>
          </a:p>
        </p:txBody>
      </p:sp>
      <p:sp>
        <p:nvSpPr>
          <p:cNvPr id="30" name="Text Placeholder 3"/>
          <p:cNvSpPr>
            <a:spLocks noGrp="1"/>
          </p:cNvSpPr>
          <p:nvPr>
            <p:ph type="body" sz="quarter" idx="14" hasCustomPrompt="1"/>
          </p:nvPr>
        </p:nvSpPr>
        <p:spPr>
          <a:xfrm>
            <a:off x="1840526" y="2795870"/>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sp>
        <p:nvSpPr>
          <p:cNvPr id="31" name="Picture Placeholder 21"/>
          <p:cNvSpPr>
            <a:spLocks noGrp="1"/>
          </p:cNvSpPr>
          <p:nvPr>
            <p:ph type="pic" sz="quarter" idx="15"/>
          </p:nvPr>
        </p:nvSpPr>
        <p:spPr>
          <a:xfrm>
            <a:off x="457201" y="4342159"/>
            <a:ext cx="1371600" cy="1371600"/>
          </a:xfrm>
        </p:spPr>
        <p:txBody>
          <a:bodyPr>
            <a:normAutofit/>
          </a:bodyPr>
          <a:lstStyle>
            <a:lvl1pPr>
              <a:defRPr sz="1000"/>
            </a:lvl1pPr>
          </a:lstStyle>
          <a:p>
            <a:endParaRPr lang="en-US"/>
          </a:p>
        </p:txBody>
      </p:sp>
      <p:sp>
        <p:nvSpPr>
          <p:cNvPr id="32" name="Text Placeholder 3"/>
          <p:cNvSpPr>
            <a:spLocks noGrp="1"/>
          </p:cNvSpPr>
          <p:nvPr>
            <p:ph type="body" sz="quarter" idx="16" hasCustomPrompt="1"/>
          </p:nvPr>
        </p:nvSpPr>
        <p:spPr>
          <a:xfrm>
            <a:off x="1840526" y="4341474"/>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sp>
        <p:nvSpPr>
          <p:cNvPr id="33" name="Picture Placeholder 21"/>
          <p:cNvSpPr>
            <a:spLocks noGrp="1"/>
          </p:cNvSpPr>
          <p:nvPr>
            <p:ph type="pic" sz="quarter" idx="17"/>
          </p:nvPr>
        </p:nvSpPr>
        <p:spPr>
          <a:xfrm>
            <a:off x="4578154" y="1250951"/>
            <a:ext cx="1371600" cy="1371600"/>
          </a:xfrm>
        </p:spPr>
        <p:txBody>
          <a:bodyPr>
            <a:normAutofit/>
          </a:bodyPr>
          <a:lstStyle>
            <a:lvl1pPr>
              <a:defRPr sz="1000"/>
            </a:lvl1pPr>
          </a:lstStyle>
          <a:p>
            <a:endParaRPr lang="en-US"/>
          </a:p>
        </p:txBody>
      </p:sp>
      <p:sp>
        <p:nvSpPr>
          <p:cNvPr id="34" name="Text Placeholder 3"/>
          <p:cNvSpPr>
            <a:spLocks noGrp="1"/>
          </p:cNvSpPr>
          <p:nvPr>
            <p:ph type="body" sz="quarter" idx="18" hasCustomPrompt="1"/>
          </p:nvPr>
        </p:nvSpPr>
        <p:spPr>
          <a:xfrm>
            <a:off x="5961479" y="1250266"/>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sp>
        <p:nvSpPr>
          <p:cNvPr id="35" name="Picture Placeholder 21"/>
          <p:cNvSpPr>
            <a:spLocks noGrp="1"/>
          </p:cNvSpPr>
          <p:nvPr>
            <p:ph type="pic" sz="quarter" idx="19"/>
          </p:nvPr>
        </p:nvSpPr>
        <p:spPr>
          <a:xfrm>
            <a:off x="4578154" y="2796555"/>
            <a:ext cx="1371600" cy="1371600"/>
          </a:xfrm>
        </p:spPr>
        <p:txBody>
          <a:bodyPr>
            <a:normAutofit/>
          </a:bodyPr>
          <a:lstStyle>
            <a:lvl1pPr>
              <a:defRPr sz="1000"/>
            </a:lvl1pPr>
          </a:lstStyle>
          <a:p>
            <a:endParaRPr lang="en-US"/>
          </a:p>
        </p:txBody>
      </p:sp>
      <p:sp>
        <p:nvSpPr>
          <p:cNvPr id="36" name="Text Placeholder 3"/>
          <p:cNvSpPr>
            <a:spLocks noGrp="1"/>
          </p:cNvSpPr>
          <p:nvPr>
            <p:ph type="body" sz="quarter" idx="20" hasCustomPrompt="1"/>
          </p:nvPr>
        </p:nvSpPr>
        <p:spPr>
          <a:xfrm>
            <a:off x="5961479" y="2795870"/>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sp>
        <p:nvSpPr>
          <p:cNvPr id="37" name="Picture Placeholder 21"/>
          <p:cNvSpPr>
            <a:spLocks noGrp="1"/>
          </p:cNvSpPr>
          <p:nvPr>
            <p:ph type="pic" sz="quarter" idx="21"/>
          </p:nvPr>
        </p:nvSpPr>
        <p:spPr>
          <a:xfrm>
            <a:off x="4578154" y="4342159"/>
            <a:ext cx="1371600" cy="1371600"/>
          </a:xfrm>
        </p:spPr>
        <p:txBody>
          <a:bodyPr>
            <a:normAutofit/>
          </a:bodyPr>
          <a:lstStyle>
            <a:lvl1pPr>
              <a:defRPr sz="1000"/>
            </a:lvl1pPr>
          </a:lstStyle>
          <a:p>
            <a:endParaRPr lang="en-US"/>
          </a:p>
        </p:txBody>
      </p:sp>
      <p:sp>
        <p:nvSpPr>
          <p:cNvPr id="38" name="Text Placeholder 3"/>
          <p:cNvSpPr>
            <a:spLocks noGrp="1"/>
          </p:cNvSpPr>
          <p:nvPr>
            <p:ph type="body" sz="quarter" idx="22" hasCustomPrompt="1"/>
          </p:nvPr>
        </p:nvSpPr>
        <p:spPr>
          <a:xfrm>
            <a:off x="5961479" y="4341474"/>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pic>
        <p:nvPicPr>
          <p:cNvPr id="21" name="Picture 20"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22" name="Straight Connector 21"/>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3"/>
          <a:stretch>
            <a:fillRect/>
          </a:stretch>
        </p:blipFill>
        <p:spPr>
          <a:xfrm>
            <a:off x="1626862" y="6181498"/>
            <a:ext cx="2365776" cy="189262"/>
          </a:xfrm>
          <a:prstGeom prst="rect">
            <a:avLst/>
          </a:prstGeom>
        </p:spPr>
      </p:pic>
      <p:pic>
        <p:nvPicPr>
          <p:cNvPr id="24" name="Picture 23"/>
          <p:cNvPicPr>
            <a:picLocks noChangeAspect="1"/>
          </p:cNvPicPr>
          <p:nvPr userDrawn="1"/>
        </p:nvPicPr>
        <p:blipFill>
          <a:blip r:embed="rId4"/>
          <a:stretch>
            <a:fillRect/>
          </a:stretch>
        </p:blipFill>
        <p:spPr>
          <a:xfrm>
            <a:off x="5393088" y="6218135"/>
            <a:ext cx="3200400" cy="114300"/>
          </a:xfrm>
          <a:prstGeom prst="rect">
            <a:avLst/>
          </a:prstGeom>
        </p:spPr>
      </p:pic>
      <p:pic>
        <p:nvPicPr>
          <p:cNvPr id="25"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830306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nd Text Overlay">
    <p:spTree>
      <p:nvGrpSpPr>
        <p:cNvPr id="1" name=""/>
        <p:cNvGrpSpPr/>
        <p:nvPr/>
      </p:nvGrpSpPr>
      <p:grpSpPr>
        <a:xfrm>
          <a:off x="0" y="0"/>
          <a:ext cx="0" cy="0"/>
          <a:chOff x="0" y="0"/>
          <a:chExt cx="0" cy="0"/>
        </a:xfrm>
      </p:grpSpPr>
      <p:sp>
        <p:nvSpPr>
          <p:cNvPr id="4" name="Picture Placeholder 21"/>
          <p:cNvSpPr>
            <a:spLocks noGrp="1"/>
          </p:cNvSpPr>
          <p:nvPr>
            <p:ph type="pic" sz="quarter" idx="12"/>
          </p:nvPr>
        </p:nvSpPr>
        <p:spPr>
          <a:xfrm>
            <a:off x="0" y="0"/>
            <a:ext cx="9144000" cy="6032500"/>
          </a:xfrm>
        </p:spPr>
        <p:txBody>
          <a:bodyPr anchor="t" anchorCtr="0">
            <a:normAutofit/>
          </a:bodyPr>
          <a:lstStyle>
            <a:lvl1pPr>
              <a:defRPr sz="2400">
                <a:solidFill>
                  <a:schemeClr val="tx1"/>
                </a:solidFill>
              </a:defRPr>
            </a:lvl1pPr>
          </a:lstStyle>
          <a:p>
            <a:endParaRPr lang="en-US" dirty="0"/>
          </a:p>
        </p:txBody>
      </p:sp>
      <p:sp>
        <p:nvSpPr>
          <p:cNvPr id="14" name="Title 1"/>
          <p:cNvSpPr>
            <a:spLocks noGrp="1"/>
          </p:cNvSpPr>
          <p:nvPr>
            <p:ph type="title" hasCustomPrompt="1"/>
          </p:nvPr>
        </p:nvSpPr>
        <p:spPr>
          <a:xfrm>
            <a:off x="457200" y="272362"/>
            <a:ext cx="8229600" cy="564430"/>
          </a:xfrm>
        </p:spPr>
        <p:txBody>
          <a:bodyPr lIns="91440" rIns="91440"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15" name="Text Placeholder 3"/>
          <p:cNvSpPr>
            <a:spLocks noGrp="1"/>
          </p:cNvSpPr>
          <p:nvPr>
            <p:ph type="body" sz="quarter" idx="10" hasCustomPrompt="1"/>
          </p:nvPr>
        </p:nvSpPr>
        <p:spPr>
          <a:xfrm>
            <a:off x="457199" y="2372551"/>
            <a:ext cx="4120953" cy="3150274"/>
          </a:xfrm>
        </p:spPr>
        <p:txBody>
          <a:bodyPr lIns="91440" rIns="91440" anchor="t" anchorCtr="0">
            <a:normAutofit/>
          </a:bodyPr>
          <a:lstStyle>
            <a:lvl1pPr>
              <a:lnSpc>
                <a:spcPct val="100000"/>
              </a:lnSpc>
              <a:spcBef>
                <a:spcPts val="72"/>
              </a:spcBef>
              <a:buClr>
                <a:schemeClr val="accent2"/>
              </a:buClr>
              <a:defRPr sz="1800">
                <a:solidFill>
                  <a:schemeClr val="tx1"/>
                </a:solidFill>
              </a:defRPr>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pic>
        <p:nvPicPr>
          <p:cNvPr id="1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7" name="Picture 16" descr="IHME_logo_acr_RGB_s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8" name="Straight Connector 17"/>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userDrawn="1"/>
        </p:nvPicPr>
        <p:blipFill>
          <a:blip r:embed="rId4"/>
          <a:stretch>
            <a:fillRect/>
          </a:stretch>
        </p:blipFill>
        <p:spPr>
          <a:xfrm>
            <a:off x="1626862" y="6181498"/>
            <a:ext cx="2365776" cy="189262"/>
          </a:xfrm>
          <a:prstGeom prst="rect">
            <a:avLst/>
          </a:prstGeom>
        </p:spPr>
      </p:pic>
      <p:pic>
        <p:nvPicPr>
          <p:cNvPr id="20" name="Picture 19"/>
          <p:cNvPicPr>
            <a:picLocks noChangeAspect="1"/>
          </p:cNvPicPr>
          <p:nvPr userDrawn="1"/>
        </p:nvPicPr>
        <p:blipFill>
          <a:blip r:embed="rId5"/>
          <a:stretch>
            <a:fillRect/>
          </a:stretch>
        </p:blipFill>
        <p:spPr>
          <a:xfrm>
            <a:off x="5393088" y="6218135"/>
            <a:ext cx="3200400" cy="114300"/>
          </a:xfrm>
          <a:prstGeom prst="rect">
            <a:avLst/>
          </a:prstGeom>
        </p:spPr>
      </p:pic>
    </p:spTree>
    <p:extLst>
      <p:ext uri="{BB962C8B-B14F-4D97-AF65-F5344CB8AC3E}">
        <p14:creationId xmlns:p14="http://schemas.microsoft.com/office/powerpoint/2010/main" val="3319888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amp; Capti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4" name="Picture Placeholder 21"/>
          <p:cNvSpPr>
            <a:spLocks noGrp="1"/>
          </p:cNvSpPr>
          <p:nvPr>
            <p:ph type="pic" sz="quarter" idx="12"/>
          </p:nvPr>
        </p:nvSpPr>
        <p:spPr>
          <a:xfrm>
            <a:off x="0" y="1038666"/>
            <a:ext cx="9144000" cy="4917322"/>
          </a:xfrm>
        </p:spPr>
        <p:txBody>
          <a:bodyPr>
            <a:normAutofit/>
          </a:bodyPr>
          <a:lstStyle>
            <a:lvl1pPr>
              <a:defRPr sz="2400"/>
            </a:lvl1pPr>
          </a:lstStyle>
          <a:p>
            <a:endParaRPr lang="en-US" dirty="0"/>
          </a:p>
        </p:txBody>
      </p:sp>
      <p:sp>
        <p:nvSpPr>
          <p:cNvPr id="6" name="Text Placeholder 3"/>
          <p:cNvSpPr>
            <a:spLocks noGrp="1"/>
          </p:cNvSpPr>
          <p:nvPr>
            <p:ph type="body" sz="quarter" idx="13" hasCustomPrompt="1"/>
          </p:nvPr>
        </p:nvSpPr>
        <p:spPr>
          <a:xfrm>
            <a:off x="457200" y="5974887"/>
            <a:ext cx="8229600" cy="883113"/>
          </a:xfrm>
        </p:spPr>
        <p:txBody>
          <a:bodyPr bIns="137160" anchor="ctr" anchorCtr="0">
            <a:noAutofit/>
          </a:bodyPr>
          <a:lstStyle>
            <a:lvl1pPr algn="ctr">
              <a:lnSpc>
                <a:spcPct val="100000"/>
              </a:lnSpc>
              <a:spcBef>
                <a:spcPts val="72"/>
              </a:spcBef>
              <a:buClr>
                <a:schemeClr val="accent2"/>
              </a:buClr>
              <a:defRPr sz="1200" b="0"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spTree>
    <p:extLst>
      <p:ext uri="{BB962C8B-B14F-4D97-AF65-F5344CB8AC3E}">
        <p14:creationId xmlns:p14="http://schemas.microsoft.com/office/powerpoint/2010/main" val="3463131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Head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4" name="Picture Placeholder 21"/>
          <p:cNvSpPr>
            <a:spLocks noGrp="1"/>
          </p:cNvSpPr>
          <p:nvPr>
            <p:ph type="pic" sz="quarter" idx="12"/>
          </p:nvPr>
        </p:nvSpPr>
        <p:spPr>
          <a:xfrm>
            <a:off x="0" y="1038666"/>
            <a:ext cx="9144000" cy="5819334"/>
          </a:xfrm>
        </p:spPr>
        <p:txBody>
          <a:bodyPr>
            <a:normAutofit/>
          </a:bodyPr>
          <a:lstStyle>
            <a:lvl1pPr>
              <a:defRPr sz="2400"/>
            </a:lvl1pPr>
          </a:lstStyle>
          <a:p>
            <a:endParaRPr lang="en-US" dirty="0"/>
          </a:p>
        </p:txBody>
      </p:sp>
    </p:spTree>
    <p:extLst>
      <p:ext uri="{BB962C8B-B14F-4D97-AF65-F5344CB8AC3E}">
        <p14:creationId xmlns:p14="http://schemas.microsoft.com/office/powerpoint/2010/main" val="1157365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No Tex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3" name="Picture 12" descr="IHME_logo_acr_RGB_s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4" name="Straight Connector 13"/>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userDrawn="1"/>
        </p:nvPicPr>
        <p:blipFill>
          <a:blip r:embed="rId4"/>
          <a:stretch>
            <a:fillRect/>
          </a:stretch>
        </p:blipFill>
        <p:spPr>
          <a:xfrm>
            <a:off x="1626862" y="6181498"/>
            <a:ext cx="2365776" cy="189262"/>
          </a:xfrm>
          <a:prstGeom prst="rect">
            <a:avLst/>
          </a:prstGeom>
        </p:spPr>
      </p:pic>
      <p:pic>
        <p:nvPicPr>
          <p:cNvPr id="16" name="Picture 15"/>
          <p:cNvPicPr>
            <a:picLocks noChangeAspect="1"/>
          </p:cNvPicPr>
          <p:nvPr userDrawn="1"/>
        </p:nvPicPr>
        <p:blipFill>
          <a:blip r:embed="rId5"/>
          <a:stretch>
            <a:fillRect/>
          </a:stretch>
        </p:blipFill>
        <p:spPr>
          <a:xfrm>
            <a:off x="5393088" y="6218135"/>
            <a:ext cx="3200400" cy="114300"/>
          </a:xfrm>
          <a:prstGeom prst="rect">
            <a:avLst/>
          </a:prstGeom>
        </p:spPr>
      </p:pic>
      <p:sp>
        <p:nvSpPr>
          <p:cNvPr id="17" name="Picture Placeholder 21"/>
          <p:cNvSpPr>
            <a:spLocks noGrp="1"/>
          </p:cNvSpPr>
          <p:nvPr>
            <p:ph type="pic" sz="quarter" idx="12"/>
          </p:nvPr>
        </p:nvSpPr>
        <p:spPr>
          <a:xfrm>
            <a:off x="0" y="0"/>
            <a:ext cx="9144000" cy="6032500"/>
          </a:xfrm>
        </p:spPr>
        <p:txBody>
          <a:bodyPr anchor="t" anchorCtr="0">
            <a:normAutofit/>
          </a:bodyPr>
          <a:lstStyle>
            <a:lvl1pPr>
              <a:defRPr sz="2400">
                <a:solidFill>
                  <a:schemeClr val="tx1"/>
                </a:solidFill>
              </a:defRPr>
            </a:lvl1pPr>
          </a:lstStyle>
          <a:p>
            <a:endParaRPr lang="en-US" dirty="0"/>
          </a:p>
        </p:txBody>
      </p:sp>
    </p:spTree>
    <p:extLst>
      <p:ext uri="{BB962C8B-B14F-4D97-AF65-F5344CB8AC3E}">
        <p14:creationId xmlns:p14="http://schemas.microsoft.com/office/powerpoint/2010/main" val="89744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4" name="Text Placeholder 3"/>
          <p:cNvSpPr>
            <a:spLocks noGrp="1"/>
          </p:cNvSpPr>
          <p:nvPr>
            <p:ph type="body" sz="quarter" idx="10"/>
          </p:nvPr>
        </p:nvSpPr>
        <p:spPr>
          <a:xfrm>
            <a:off x="457200" y="1250265"/>
            <a:ext cx="8229600" cy="4498985"/>
          </a:xfrm>
        </p:spPr>
        <p:txBody>
          <a:bodyPr>
            <a:normAutofit/>
          </a:bodyPr>
          <a:lstStyle>
            <a:lvl1pPr>
              <a:lnSpc>
                <a:spcPct val="100000"/>
              </a:lnSpc>
              <a:spcBef>
                <a:spcPts val="0"/>
              </a:spcBef>
              <a:spcAft>
                <a:spcPts val="600"/>
              </a:spcAft>
              <a:buClr>
                <a:schemeClr val="accent2"/>
              </a:buClr>
              <a:defRPr sz="2800"/>
            </a:lvl1pPr>
            <a:lvl2pPr>
              <a:lnSpc>
                <a:spcPct val="100000"/>
              </a:lnSpc>
              <a:spcBef>
                <a:spcPts val="0"/>
              </a:spcBef>
              <a:spcAft>
                <a:spcPts val="600"/>
              </a:spcAft>
              <a:buClr>
                <a:schemeClr val="accent2"/>
              </a:buClr>
              <a:defRPr/>
            </a:lvl2pPr>
            <a:lvl3pPr>
              <a:lnSpc>
                <a:spcPct val="100000"/>
              </a:lnSpc>
              <a:spcBef>
                <a:spcPts val="0"/>
              </a:spcBef>
              <a:spcAft>
                <a:spcPts val="600"/>
              </a:spcAft>
              <a:buClr>
                <a:schemeClr val="accent2"/>
              </a:buClr>
              <a:defRPr/>
            </a:lvl3pPr>
            <a:lvl4pPr>
              <a:lnSpc>
                <a:spcPct val="100000"/>
              </a:lnSpc>
              <a:spcBef>
                <a:spcPts val="0"/>
              </a:spcBef>
              <a:spcAft>
                <a:spcPts val="600"/>
              </a:spcAft>
              <a:buClr>
                <a:schemeClr val="accent2"/>
              </a:buClr>
              <a:defRPr/>
            </a:lvl4pPr>
            <a:lvl5pPr>
              <a:lnSpc>
                <a:spcPct val="100000"/>
              </a:lnSpc>
              <a:spcBef>
                <a:spcPts val="0"/>
              </a:spcBef>
              <a:spcAft>
                <a:spcPts val="600"/>
              </a:spcAft>
              <a:buClr>
                <a:schemeClr val="accent2"/>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6" name="Straight Connector 5"/>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stretch>
            <a:fillRect/>
          </a:stretch>
        </p:blipFill>
        <p:spPr>
          <a:xfrm>
            <a:off x="1626862" y="6181498"/>
            <a:ext cx="2365776" cy="189262"/>
          </a:xfrm>
          <a:prstGeom prst="rect">
            <a:avLst/>
          </a:prstGeom>
        </p:spPr>
      </p:pic>
      <p:pic>
        <p:nvPicPr>
          <p:cNvPr id="8" name="Picture 7"/>
          <p:cNvPicPr>
            <a:picLocks noChangeAspect="1"/>
          </p:cNvPicPr>
          <p:nvPr userDrawn="1"/>
        </p:nvPicPr>
        <p:blipFill>
          <a:blip r:embed="rId4"/>
          <a:stretch>
            <a:fillRect/>
          </a:stretch>
        </p:blipFill>
        <p:spPr>
          <a:xfrm>
            <a:off x="5393088" y="6218135"/>
            <a:ext cx="3200400" cy="114300"/>
          </a:xfrm>
          <a:prstGeom prst="rect">
            <a:avLst/>
          </a:prstGeom>
        </p:spPr>
      </p:pic>
      <p:cxnSp>
        <p:nvCxnSpPr>
          <p:cNvPr id="11" name="Straight Connector 10"/>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3107500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3" name="Picture Placeholder 21"/>
          <p:cNvSpPr>
            <a:spLocks noGrp="1"/>
          </p:cNvSpPr>
          <p:nvPr>
            <p:ph type="pic" sz="quarter" idx="12"/>
          </p:nvPr>
        </p:nvSpPr>
        <p:spPr>
          <a:xfrm>
            <a:off x="0" y="0"/>
            <a:ext cx="9144000" cy="6858000"/>
          </a:xfrm>
        </p:spPr>
        <p:txBody>
          <a:bodyPr anchor="t" anchorCtr="0">
            <a:normAutofit/>
          </a:bodyPr>
          <a:lstStyle>
            <a:lvl1pPr>
              <a:defRPr sz="2400">
                <a:solidFill>
                  <a:schemeClr val="tx1"/>
                </a:solidFill>
              </a:defRPr>
            </a:lvl1pPr>
          </a:lstStyle>
          <a:p>
            <a:endParaRPr lang="en-US" dirty="0"/>
          </a:p>
        </p:txBody>
      </p:sp>
    </p:spTree>
    <p:extLst>
      <p:ext uri="{BB962C8B-B14F-4D97-AF65-F5344CB8AC3E}">
        <p14:creationId xmlns:p14="http://schemas.microsoft.com/office/powerpoint/2010/main" val="2539711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mparison with subheading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51905"/>
            <a:ext cx="4040188" cy="676895"/>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8800"/>
            <a:ext cx="4040188" cy="4297363"/>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5" y="1140032"/>
            <a:ext cx="4041775" cy="700644"/>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40675"/>
            <a:ext cx="4041775" cy="42854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Slide Number Placeholder 6"/>
          <p:cNvSpPr>
            <a:spLocks noGrp="1"/>
          </p:cNvSpPr>
          <p:nvPr>
            <p:ph type="sldNum" sz="quarter" idx="10"/>
          </p:nvPr>
        </p:nvSpPr>
        <p:spPr>
          <a:xfrm>
            <a:off x="6629400" y="6473825"/>
            <a:ext cx="2133600" cy="168275"/>
          </a:xfrm>
          <a:prstGeom prst="rect">
            <a:avLst/>
          </a:prstGeom>
        </p:spPr>
        <p:txBody>
          <a:bodyPr/>
          <a:lstStyle>
            <a:lvl1pPr>
              <a:defRPr/>
            </a:lvl1pPr>
          </a:lstStyle>
          <a:p>
            <a:fld id="{729E7555-11F8-4BDF-BC63-E2088BBC284D}" type="slidenum">
              <a:rPr lang="en-US"/>
              <a:pPr/>
              <a:t>‹#›</a:t>
            </a:fld>
            <a:endParaRPr lang="en-US"/>
          </a:p>
        </p:txBody>
      </p:sp>
      <p:sp>
        <p:nvSpPr>
          <p:cNvPr id="8" name="Title 1"/>
          <p:cNvSpPr>
            <a:spLocks noGrp="1"/>
          </p:cNvSpPr>
          <p:nvPr>
            <p:ph type="title"/>
          </p:nvPr>
        </p:nvSpPr>
        <p:spPr>
          <a:xfrm>
            <a:off x="457200" y="198438"/>
            <a:ext cx="8191500" cy="6604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15973056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140031"/>
            <a:ext cx="4038600" cy="498613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140031"/>
            <a:ext cx="4038600" cy="498613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Slide Number Placeholder 4"/>
          <p:cNvSpPr>
            <a:spLocks noGrp="1"/>
          </p:cNvSpPr>
          <p:nvPr>
            <p:ph type="sldNum" sz="quarter" idx="10"/>
          </p:nvPr>
        </p:nvSpPr>
        <p:spPr>
          <a:xfrm>
            <a:off x="6629400" y="6473825"/>
            <a:ext cx="2133600" cy="168275"/>
          </a:xfrm>
          <a:prstGeom prst="rect">
            <a:avLst/>
          </a:prstGeom>
        </p:spPr>
        <p:txBody>
          <a:bodyPr/>
          <a:lstStyle>
            <a:lvl1pPr>
              <a:defRPr/>
            </a:lvl1pPr>
          </a:lstStyle>
          <a:p>
            <a:fld id="{63D2F3B2-6206-4DB8-B93A-33EB383A230E}" type="slidenum">
              <a:rPr lang="en-US"/>
              <a:pPr/>
              <a:t>‹#›</a:t>
            </a:fld>
            <a:endParaRPr lang="en-US"/>
          </a:p>
        </p:txBody>
      </p:sp>
    </p:spTree>
    <p:extLst>
      <p:ext uri="{BB962C8B-B14F-4D97-AF65-F5344CB8AC3E}">
        <p14:creationId xmlns:p14="http://schemas.microsoft.com/office/powerpoint/2010/main" val="370233574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Line header">
    <p:spTree>
      <p:nvGrpSpPr>
        <p:cNvPr id="1" name=""/>
        <p:cNvGrpSpPr/>
        <p:nvPr/>
      </p:nvGrpSpPr>
      <p:grpSpPr>
        <a:xfrm>
          <a:off x="0" y="0"/>
          <a:ext cx="0" cy="0"/>
          <a:chOff x="0" y="0"/>
          <a:chExt cx="0" cy="0"/>
        </a:xfrm>
      </p:grpSpPr>
      <p:sp>
        <p:nvSpPr>
          <p:cNvPr id="4" name="Title 1"/>
          <p:cNvSpPr txBox="1">
            <a:spLocks/>
          </p:cNvSpPr>
          <p:nvPr userDrawn="1"/>
        </p:nvSpPr>
        <p:spPr>
          <a:xfrm>
            <a:off x="457200" y="236272"/>
            <a:ext cx="8229600" cy="738346"/>
          </a:xfrm>
          <a:prstGeom prst="rect">
            <a:avLst/>
          </a:prstGeom>
        </p:spPr>
        <p:txBody>
          <a:bodyPr vert="horz" lIns="91440" tIns="45720" rIns="91440" bIns="45720" rtlCol="0" anchor="b" anchorCtr="0">
            <a:noAutofit/>
          </a:bodyPr>
          <a:lstStyle>
            <a:lvl1pPr algn="l" defTabSz="457200" rtl="0" eaLnBrk="1" latinLnBrk="0" hangingPunct="1">
              <a:spcBef>
                <a:spcPct val="0"/>
              </a:spcBef>
              <a:buNone/>
              <a:defRPr sz="3200" b="1" i="0" kern="1200" baseline="0">
                <a:solidFill>
                  <a:schemeClr val="accent1"/>
                </a:solidFill>
                <a:latin typeface="+mj-lt"/>
                <a:ea typeface="+mj-ea"/>
                <a:cs typeface="+mj-cs"/>
              </a:defRPr>
            </a:lvl1pPr>
          </a:lstStyle>
          <a:p>
            <a:r>
              <a:rPr lang="en-US" sz="2400" dirty="0" smtClean="0"/>
              <a:t>Really long slide title/multipart</a:t>
            </a:r>
            <a:r>
              <a:rPr lang="en-US" sz="2400" baseline="0" dirty="0" smtClean="0"/>
              <a:t> title</a:t>
            </a:r>
            <a:endParaRPr lang="en-US" sz="2400" dirty="0" smtClean="0"/>
          </a:p>
          <a:p>
            <a:r>
              <a:rPr lang="en-US" sz="2400" b="0" dirty="0" smtClean="0">
                <a:solidFill>
                  <a:schemeClr val="tx1"/>
                </a:solidFill>
              </a:rPr>
              <a:t>If the slide</a:t>
            </a:r>
            <a:r>
              <a:rPr lang="en-US" sz="2400" b="0" baseline="0" dirty="0" smtClean="0">
                <a:solidFill>
                  <a:schemeClr val="tx1"/>
                </a:solidFill>
              </a:rPr>
              <a:t> title goes more than two lines use this</a:t>
            </a:r>
            <a:endParaRPr lang="en-US" sz="2400" b="0" dirty="0">
              <a:solidFill>
                <a:schemeClr val="tx1"/>
              </a:solidFill>
            </a:endParaRPr>
          </a:p>
        </p:txBody>
      </p:sp>
      <p:cxnSp>
        <p:nvCxnSpPr>
          <p:cNvPr id="5" name="Straight Connector 4"/>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6" name="Text Placeholder 3"/>
          <p:cNvSpPr>
            <a:spLocks noGrp="1"/>
          </p:cNvSpPr>
          <p:nvPr>
            <p:ph type="body" sz="quarter" idx="10"/>
          </p:nvPr>
        </p:nvSpPr>
        <p:spPr>
          <a:xfrm>
            <a:off x="457200" y="1250265"/>
            <a:ext cx="8229600" cy="4498985"/>
          </a:xfrm>
        </p:spPr>
        <p:txBody>
          <a:bodyPr>
            <a:normAutofit/>
          </a:bodyPr>
          <a:lstStyle>
            <a:lvl1pPr>
              <a:lnSpc>
                <a:spcPct val="100000"/>
              </a:lnSpc>
              <a:spcBef>
                <a:spcPts val="72"/>
              </a:spcBef>
              <a:spcAft>
                <a:spcPts val="600"/>
              </a:spcAft>
              <a:buClr>
                <a:schemeClr val="accent2"/>
              </a:buClr>
              <a:defRPr sz="2800"/>
            </a:lvl1pPr>
            <a:lvl2pPr>
              <a:lnSpc>
                <a:spcPct val="100000"/>
              </a:lnSpc>
              <a:spcBef>
                <a:spcPts val="72"/>
              </a:spcBef>
              <a:spcAft>
                <a:spcPts val="600"/>
              </a:spcAft>
              <a:buClr>
                <a:schemeClr val="accent2"/>
              </a:buClr>
              <a:defRPr/>
            </a:lvl2pPr>
            <a:lvl3pPr>
              <a:lnSpc>
                <a:spcPct val="100000"/>
              </a:lnSpc>
              <a:spcBef>
                <a:spcPts val="72"/>
              </a:spcBef>
              <a:spcAft>
                <a:spcPts val="600"/>
              </a:spcAft>
              <a:buClr>
                <a:schemeClr val="accent2"/>
              </a:buClr>
              <a:defRPr/>
            </a:lvl3pPr>
            <a:lvl4pPr>
              <a:lnSpc>
                <a:spcPct val="100000"/>
              </a:lnSpc>
              <a:spcBef>
                <a:spcPts val="72"/>
              </a:spcBef>
              <a:spcAft>
                <a:spcPts val="600"/>
              </a:spcAft>
              <a:buClr>
                <a:schemeClr val="accent2"/>
              </a:buClr>
              <a:defRPr/>
            </a:lvl4pPr>
            <a:lvl5pPr>
              <a:lnSpc>
                <a:spcPct val="100000"/>
              </a:lnSpc>
              <a:spcBef>
                <a:spcPts val="72"/>
              </a:spcBef>
              <a:spcAft>
                <a:spcPts val="600"/>
              </a:spcAft>
              <a:buClr>
                <a:schemeClr val="accent2"/>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1"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3" name="Straight Connector 12"/>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userDrawn="1"/>
        </p:nvPicPr>
        <p:blipFill>
          <a:blip r:embed="rId3"/>
          <a:stretch>
            <a:fillRect/>
          </a:stretch>
        </p:blipFill>
        <p:spPr>
          <a:xfrm>
            <a:off x="1626862" y="6181498"/>
            <a:ext cx="2365776" cy="189262"/>
          </a:xfrm>
          <a:prstGeom prst="rect">
            <a:avLst/>
          </a:prstGeom>
        </p:spPr>
      </p:pic>
      <p:pic>
        <p:nvPicPr>
          <p:cNvPr id="15" name="Picture 14"/>
          <p:cNvPicPr>
            <a:picLocks noChangeAspect="1"/>
          </p:cNvPicPr>
          <p:nvPr userDrawn="1"/>
        </p:nvPicPr>
        <p:blipFill>
          <a:blip r:embed="rId4"/>
          <a:stretch>
            <a:fillRect/>
          </a:stretch>
        </p:blipFill>
        <p:spPr>
          <a:xfrm>
            <a:off x="5393088" y="6218135"/>
            <a:ext cx="3200400" cy="114300"/>
          </a:xfrm>
          <a:prstGeom prst="rect">
            <a:avLst/>
          </a:prstGeom>
        </p:spPr>
      </p:pic>
      <p:pic>
        <p:nvPicPr>
          <p:cNvPr id="16"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67132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column text boxes">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14" name="Text Placeholder 3"/>
          <p:cNvSpPr>
            <a:spLocks noGrp="1"/>
          </p:cNvSpPr>
          <p:nvPr>
            <p:ph type="body" sz="quarter" idx="10"/>
          </p:nvPr>
        </p:nvSpPr>
        <p:spPr>
          <a:xfrm>
            <a:off x="0" y="2183803"/>
            <a:ext cx="2988235" cy="2778269"/>
          </a:xfrm>
          <a:solidFill>
            <a:schemeClr val="accent1"/>
          </a:solidFill>
        </p:spPr>
        <p:txBody>
          <a:bodyPr lIns="274320" tIns="137160" rIns="274320" bIns="137160">
            <a:noAutofit/>
          </a:bodyPr>
          <a:lstStyle>
            <a:lvl1pPr>
              <a:lnSpc>
                <a:spcPct val="100000"/>
              </a:lnSpc>
              <a:spcBef>
                <a:spcPts val="0"/>
              </a:spcBef>
              <a:spcAft>
                <a:spcPts val="600"/>
              </a:spcAft>
              <a:buClr>
                <a:schemeClr val="accent2"/>
              </a:buClr>
              <a:defRPr sz="160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cxnSp>
        <p:nvCxnSpPr>
          <p:cNvPr id="15" name="Straight Connector 14"/>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 Placeholder 3"/>
          <p:cNvSpPr>
            <a:spLocks noGrp="1"/>
          </p:cNvSpPr>
          <p:nvPr>
            <p:ph type="body" sz="quarter" idx="13" hasCustomPrompt="1"/>
          </p:nvPr>
        </p:nvSpPr>
        <p:spPr>
          <a:xfrm>
            <a:off x="457200" y="1177693"/>
            <a:ext cx="8229600" cy="872449"/>
          </a:xfrm>
        </p:spPr>
        <p:txBody>
          <a:bodyPr anchor="ctr" anchorCtr="0">
            <a:noAutofit/>
          </a:bodyPr>
          <a:lstStyle>
            <a:lvl1pPr algn="ctr">
              <a:lnSpc>
                <a:spcPct val="100000"/>
              </a:lnSpc>
              <a:spcBef>
                <a:spcPts val="72"/>
              </a:spcBef>
              <a:buClr>
                <a:schemeClr val="accent2"/>
              </a:buClr>
              <a:defRPr sz="1800" b="1"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sp>
        <p:nvSpPr>
          <p:cNvPr id="28" name="Text Placeholder 3"/>
          <p:cNvSpPr>
            <a:spLocks noGrp="1"/>
          </p:cNvSpPr>
          <p:nvPr>
            <p:ph type="body" sz="quarter" idx="14"/>
          </p:nvPr>
        </p:nvSpPr>
        <p:spPr>
          <a:xfrm>
            <a:off x="3084287" y="2183803"/>
            <a:ext cx="2988235" cy="2778269"/>
          </a:xfrm>
          <a:solidFill>
            <a:schemeClr val="accent1"/>
          </a:solidFill>
        </p:spPr>
        <p:txBody>
          <a:bodyPr lIns="274320" tIns="137160" rIns="274320" bIns="137160">
            <a:noAutofit/>
          </a:bodyPr>
          <a:lstStyle>
            <a:lvl1pPr>
              <a:lnSpc>
                <a:spcPct val="100000"/>
              </a:lnSpc>
              <a:spcBef>
                <a:spcPts val="0"/>
              </a:spcBef>
              <a:spcAft>
                <a:spcPts val="600"/>
              </a:spcAft>
              <a:buClr>
                <a:schemeClr val="accent2"/>
              </a:buClr>
              <a:defRPr sz="1600" baseline="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sp>
        <p:nvSpPr>
          <p:cNvPr id="29" name="Text Placeholder 3"/>
          <p:cNvSpPr>
            <a:spLocks noGrp="1"/>
          </p:cNvSpPr>
          <p:nvPr>
            <p:ph type="body" sz="quarter" idx="15"/>
          </p:nvPr>
        </p:nvSpPr>
        <p:spPr>
          <a:xfrm>
            <a:off x="6172591" y="2183803"/>
            <a:ext cx="2988235" cy="2778269"/>
          </a:xfrm>
          <a:solidFill>
            <a:schemeClr val="accent1"/>
          </a:solidFill>
        </p:spPr>
        <p:txBody>
          <a:bodyPr lIns="274320" tIns="137160" rIns="274320" bIns="137160">
            <a:noAutofit/>
          </a:bodyPr>
          <a:lstStyle>
            <a:lvl1pPr>
              <a:lnSpc>
                <a:spcPct val="100000"/>
              </a:lnSpc>
              <a:spcBef>
                <a:spcPts val="0"/>
              </a:spcBef>
              <a:spcAft>
                <a:spcPts val="600"/>
              </a:spcAft>
              <a:buClr>
                <a:schemeClr val="accent2"/>
              </a:buClr>
              <a:defRPr sz="160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sp>
        <p:nvSpPr>
          <p:cNvPr id="31" name="Text Placeholder 3"/>
          <p:cNvSpPr>
            <a:spLocks noGrp="1"/>
          </p:cNvSpPr>
          <p:nvPr>
            <p:ph type="body" sz="quarter" idx="16" hasCustomPrompt="1"/>
          </p:nvPr>
        </p:nvSpPr>
        <p:spPr>
          <a:xfrm>
            <a:off x="457200" y="5105620"/>
            <a:ext cx="8229600" cy="872449"/>
          </a:xfrm>
        </p:spPr>
        <p:txBody>
          <a:bodyPr anchor="ctr" anchorCtr="0">
            <a:noAutofit/>
          </a:bodyPr>
          <a:lstStyle>
            <a:lvl1pPr algn="ctr">
              <a:lnSpc>
                <a:spcPct val="100000"/>
              </a:lnSpc>
              <a:spcBef>
                <a:spcPts val="72"/>
              </a:spcBef>
              <a:buClr>
                <a:schemeClr val="accent2"/>
              </a:buClr>
              <a:defRPr sz="1800" b="1"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pic>
        <p:nvPicPr>
          <p:cNvPr id="16" name="Picture 15"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7" name="Straight Connector 16"/>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userDrawn="1"/>
        </p:nvPicPr>
        <p:blipFill>
          <a:blip r:embed="rId3"/>
          <a:stretch>
            <a:fillRect/>
          </a:stretch>
        </p:blipFill>
        <p:spPr>
          <a:xfrm>
            <a:off x="1626862" y="6181498"/>
            <a:ext cx="2365776" cy="189262"/>
          </a:xfrm>
          <a:prstGeom prst="rect">
            <a:avLst/>
          </a:prstGeom>
        </p:spPr>
      </p:pic>
      <p:pic>
        <p:nvPicPr>
          <p:cNvPr id="19" name="Picture 18"/>
          <p:cNvPicPr>
            <a:picLocks noChangeAspect="1"/>
          </p:cNvPicPr>
          <p:nvPr userDrawn="1"/>
        </p:nvPicPr>
        <p:blipFill>
          <a:blip r:embed="rId4"/>
          <a:stretch>
            <a:fillRect/>
          </a:stretch>
        </p:blipFill>
        <p:spPr>
          <a:xfrm>
            <a:off x="5393088" y="6218135"/>
            <a:ext cx="3200400" cy="114300"/>
          </a:xfrm>
          <a:prstGeom prst="rect">
            <a:avLst/>
          </a:prstGeom>
        </p:spPr>
      </p:pic>
      <p:pic>
        <p:nvPicPr>
          <p:cNvPr id="20"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02965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column table with head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4" name="Text Placeholder 3"/>
          <p:cNvSpPr>
            <a:spLocks noGrp="1"/>
          </p:cNvSpPr>
          <p:nvPr>
            <p:ph type="body" sz="quarter" idx="10"/>
          </p:nvPr>
        </p:nvSpPr>
        <p:spPr>
          <a:xfrm>
            <a:off x="457200" y="1800665"/>
            <a:ext cx="2531035" cy="4086691"/>
          </a:xfrm>
          <a:noFill/>
        </p:spPr>
        <p:txBody>
          <a:bodyPr lIns="91440" tIns="91440" rIns="91440" bIns="91440">
            <a:noAutofit/>
          </a:bodyPr>
          <a:lstStyle>
            <a:lvl1pPr>
              <a:lnSpc>
                <a:spcPct val="100000"/>
              </a:lnSpc>
              <a:spcBef>
                <a:spcPts val="0"/>
              </a:spcBef>
              <a:spcAft>
                <a:spcPts val="600"/>
              </a:spcAft>
              <a:buClr>
                <a:schemeClr val="accent2"/>
              </a:buClr>
              <a:defRPr sz="160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cxnSp>
        <p:nvCxnSpPr>
          <p:cNvPr id="5" name="Straight Connector 4"/>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6" name="Text Placeholder 3"/>
          <p:cNvSpPr>
            <a:spLocks noGrp="1"/>
          </p:cNvSpPr>
          <p:nvPr>
            <p:ph type="body" sz="quarter" idx="13" hasCustomPrompt="1"/>
          </p:nvPr>
        </p:nvSpPr>
        <p:spPr>
          <a:xfrm>
            <a:off x="457200" y="1046145"/>
            <a:ext cx="2531035" cy="754521"/>
          </a:xfrm>
        </p:spPr>
        <p:txBody>
          <a:bodyPr anchor="ctr" anchorCtr="0">
            <a:noAutofit/>
          </a:bodyPr>
          <a:lstStyle>
            <a:lvl1pPr algn="ctr">
              <a:lnSpc>
                <a:spcPct val="100000"/>
              </a:lnSpc>
              <a:spcBef>
                <a:spcPts val="72"/>
              </a:spcBef>
              <a:buClr>
                <a:schemeClr val="accent2"/>
              </a:buClr>
              <a:defRPr sz="1800" b="1"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sp>
        <p:nvSpPr>
          <p:cNvPr id="14" name="Text Placeholder 3"/>
          <p:cNvSpPr>
            <a:spLocks noGrp="1"/>
          </p:cNvSpPr>
          <p:nvPr>
            <p:ph type="body" sz="quarter" idx="14"/>
          </p:nvPr>
        </p:nvSpPr>
        <p:spPr>
          <a:xfrm>
            <a:off x="3260272" y="1800665"/>
            <a:ext cx="2531035" cy="4086691"/>
          </a:xfrm>
          <a:noFill/>
        </p:spPr>
        <p:txBody>
          <a:bodyPr lIns="91440" tIns="91440" rIns="91440" bIns="91440">
            <a:noAutofit/>
          </a:bodyPr>
          <a:lstStyle>
            <a:lvl1pPr>
              <a:lnSpc>
                <a:spcPct val="100000"/>
              </a:lnSpc>
              <a:spcBef>
                <a:spcPts val="0"/>
              </a:spcBef>
              <a:spcAft>
                <a:spcPts val="600"/>
              </a:spcAft>
              <a:buClr>
                <a:schemeClr val="accent2"/>
              </a:buClr>
              <a:defRPr sz="160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sp>
        <p:nvSpPr>
          <p:cNvPr id="15" name="Text Placeholder 3"/>
          <p:cNvSpPr>
            <a:spLocks noGrp="1"/>
          </p:cNvSpPr>
          <p:nvPr>
            <p:ph type="body" sz="quarter" idx="15" hasCustomPrompt="1"/>
          </p:nvPr>
        </p:nvSpPr>
        <p:spPr>
          <a:xfrm>
            <a:off x="3260272" y="1046145"/>
            <a:ext cx="2531035" cy="754521"/>
          </a:xfrm>
        </p:spPr>
        <p:txBody>
          <a:bodyPr anchor="ctr" anchorCtr="0">
            <a:noAutofit/>
          </a:bodyPr>
          <a:lstStyle>
            <a:lvl1pPr algn="ctr">
              <a:lnSpc>
                <a:spcPct val="100000"/>
              </a:lnSpc>
              <a:spcBef>
                <a:spcPts val="72"/>
              </a:spcBef>
              <a:buClr>
                <a:schemeClr val="accent2"/>
              </a:buClr>
              <a:defRPr sz="1800" b="1"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sp>
        <p:nvSpPr>
          <p:cNvPr id="16" name="Text Placeholder 3"/>
          <p:cNvSpPr>
            <a:spLocks noGrp="1"/>
          </p:cNvSpPr>
          <p:nvPr>
            <p:ph type="body" sz="quarter" idx="16"/>
          </p:nvPr>
        </p:nvSpPr>
        <p:spPr>
          <a:xfrm>
            <a:off x="6062453" y="1800665"/>
            <a:ext cx="2531035" cy="4086691"/>
          </a:xfrm>
          <a:noFill/>
        </p:spPr>
        <p:txBody>
          <a:bodyPr lIns="91440" tIns="91440" rIns="91440" bIns="91440">
            <a:noAutofit/>
          </a:bodyPr>
          <a:lstStyle>
            <a:lvl1pPr>
              <a:lnSpc>
                <a:spcPct val="100000"/>
              </a:lnSpc>
              <a:spcBef>
                <a:spcPts val="0"/>
              </a:spcBef>
              <a:spcAft>
                <a:spcPts val="600"/>
              </a:spcAft>
              <a:buClr>
                <a:schemeClr val="accent2"/>
              </a:buClr>
              <a:defRPr sz="160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sp>
        <p:nvSpPr>
          <p:cNvPr id="17" name="Text Placeholder 3"/>
          <p:cNvSpPr>
            <a:spLocks noGrp="1"/>
          </p:cNvSpPr>
          <p:nvPr>
            <p:ph type="body" sz="quarter" idx="17" hasCustomPrompt="1"/>
          </p:nvPr>
        </p:nvSpPr>
        <p:spPr>
          <a:xfrm>
            <a:off x="6062453" y="1046145"/>
            <a:ext cx="2531035" cy="754521"/>
          </a:xfrm>
        </p:spPr>
        <p:txBody>
          <a:bodyPr anchor="ctr" anchorCtr="0">
            <a:noAutofit/>
          </a:bodyPr>
          <a:lstStyle>
            <a:lvl1pPr algn="ctr">
              <a:lnSpc>
                <a:spcPct val="100000"/>
              </a:lnSpc>
              <a:spcBef>
                <a:spcPts val="72"/>
              </a:spcBef>
              <a:buClr>
                <a:schemeClr val="accent2"/>
              </a:buClr>
              <a:defRPr sz="1800" b="1"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cxnSp>
        <p:nvCxnSpPr>
          <p:cNvPr id="18" name="Straight Connector 17"/>
          <p:cNvCxnSpPr/>
          <p:nvPr userDrawn="1"/>
        </p:nvCxnSpPr>
        <p:spPr>
          <a:xfrm>
            <a:off x="457200" y="1800665"/>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457200" y="5887357"/>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3124200"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5927271"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21" name="Picture 20"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22" name="Straight Connector 21"/>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3"/>
          <a:stretch>
            <a:fillRect/>
          </a:stretch>
        </p:blipFill>
        <p:spPr>
          <a:xfrm>
            <a:off x="1626862" y="6181498"/>
            <a:ext cx="2365776" cy="189262"/>
          </a:xfrm>
          <a:prstGeom prst="rect">
            <a:avLst/>
          </a:prstGeom>
        </p:spPr>
      </p:pic>
      <p:pic>
        <p:nvPicPr>
          <p:cNvPr id="25" name="Picture 24"/>
          <p:cNvPicPr>
            <a:picLocks noChangeAspect="1"/>
          </p:cNvPicPr>
          <p:nvPr userDrawn="1"/>
        </p:nvPicPr>
        <p:blipFill>
          <a:blip r:embed="rId4"/>
          <a:stretch>
            <a:fillRect/>
          </a:stretch>
        </p:blipFill>
        <p:spPr>
          <a:xfrm>
            <a:off x="5393088" y="6218135"/>
            <a:ext cx="3200400" cy="114300"/>
          </a:xfrm>
          <a:prstGeom prst="rect">
            <a:avLst/>
          </a:prstGeom>
        </p:spPr>
      </p:pic>
      <p:pic>
        <p:nvPicPr>
          <p:cNvPr id="26"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672178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olumn Tex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4" name="Straight Connector 3"/>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 name="Text Placeholder 3"/>
          <p:cNvSpPr>
            <a:spLocks noGrp="1"/>
          </p:cNvSpPr>
          <p:nvPr>
            <p:ph type="body" sz="quarter" idx="10"/>
          </p:nvPr>
        </p:nvSpPr>
        <p:spPr>
          <a:xfrm>
            <a:off x="457200" y="1250266"/>
            <a:ext cx="4006104" cy="4656500"/>
          </a:xfrm>
        </p:spPr>
        <p:txBody>
          <a:bodyPr tIns="137160" rIns="91440" bIns="137160">
            <a:normAutofit/>
          </a:bodyPr>
          <a:lstStyle>
            <a:lvl1pPr>
              <a:lnSpc>
                <a:spcPct val="100000"/>
              </a:lnSpc>
              <a:spcBef>
                <a:spcPts val="0"/>
              </a:spcBef>
              <a:spcAft>
                <a:spcPts val="600"/>
              </a:spcAft>
              <a:buClr>
                <a:schemeClr val="accent2"/>
              </a:buClr>
              <a:defRPr sz="22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sp>
        <p:nvSpPr>
          <p:cNvPr id="10" name="Text Placeholder 3"/>
          <p:cNvSpPr>
            <a:spLocks noGrp="1"/>
          </p:cNvSpPr>
          <p:nvPr>
            <p:ph type="body" sz="quarter" idx="14"/>
          </p:nvPr>
        </p:nvSpPr>
        <p:spPr>
          <a:xfrm>
            <a:off x="4680696" y="1250266"/>
            <a:ext cx="4006104" cy="4656500"/>
          </a:xfrm>
        </p:spPr>
        <p:txBody>
          <a:bodyPr tIns="137160" rIns="91440" bIns="137160">
            <a:normAutofit/>
          </a:bodyPr>
          <a:lstStyle>
            <a:lvl1pPr>
              <a:lnSpc>
                <a:spcPct val="100000"/>
              </a:lnSpc>
              <a:spcBef>
                <a:spcPts val="0"/>
              </a:spcBef>
              <a:spcAft>
                <a:spcPts val="600"/>
              </a:spcAft>
              <a:buClr>
                <a:schemeClr val="accent2"/>
              </a:buClr>
              <a:defRPr sz="22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pic>
        <p:nvPicPr>
          <p:cNvPr id="12" name="Picture 11"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3" name="Straight Connector 12"/>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userDrawn="1"/>
        </p:nvPicPr>
        <p:blipFill>
          <a:blip r:embed="rId3"/>
          <a:stretch>
            <a:fillRect/>
          </a:stretch>
        </p:blipFill>
        <p:spPr>
          <a:xfrm>
            <a:off x="1626862" y="6181498"/>
            <a:ext cx="2365776" cy="189262"/>
          </a:xfrm>
          <a:prstGeom prst="rect">
            <a:avLst/>
          </a:prstGeom>
        </p:spPr>
      </p:pic>
      <p:pic>
        <p:nvPicPr>
          <p:cNvPr id="15" name="Picture 14"/>
          <p:cNvPicPr>
            <a:picLocks noChangeAspect="1"/>
          </p:cNvPicPr>
          <p:nvPr userDrawn="1"/>
        </p:nvPicPr>
        <p:blipFill>
          <a:blip r:embed="rId4"/>
          <a:stretch>
            <a:fillRect/>
          </a:stretch>
        </p:blipFill>
        <p:spPr>
          <a:xfrm>
            <a:off x="5393088" y="6218135"/>
            <a:ext cx="3200400" cy="114300"/>
          </a:xfrm>
          <a:prstGeom prst="rect">
            <a:avLst/>
          </a:prstGeom>
        </p:spPr>
      </p:pic>
      <p:pic>
        <p:nvPicPr>
          <p:cNvPr id="16"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02436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op-in Image Vertical">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4" name="Straight Connector 3"/>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 name="Text Placeholder 3"/>
          <p:cNvSpPr>
            <a:spLocks noGrp="1"/>
          </p:cNvSpPr>
          <p:nvPr>
            <p:ph type="body" sz="quarter" idx="10"/>
          </p:nvPr>
        </p:nvSpPr>
        <p:spPr>
          <a:xfrm>
            <a:off x="457200" y="1250266"/>
            <a:ext cx="2336800" cy="4656500"/>
          </a:xfrm>
        </p:spPr>
        <p:txBody>
          <a:bodyPr tIns="45720" rIns="91440" bIns="45720">
            <a:normAutofit/>
          </a:bodyPr>
          <a:lstStyle>
            <a:lvl1pPr>
              <a:lnSpc>
                <a:spcPct val="100000"/>
              </a:lnSpc>
              <a:spcBef>
                <a:spcPts val="0"/>
              </a:spcBef>
              <a:spcAft>
                <a:spcPts val="600"/>
              </a:spcAft>
              <a:buClr>
                <a:schemeClr val="accent2"/>
              </a:buClr>
              <a:defRPr sz="14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pic>
        <p:nvPicPr>
          <p:cNvPr id="10" name="Picture 9"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1" name="Straight Connector 10"/>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stretch>
            <a:fillRect/>
          </a:stretch>
        </p:blipFill>
        <p:spPr>
          <a:xfrm>
            <a:off x="1626862" y="6181498"/>
            <a:ext cx="2365776" cy="189262"/>
          </a:xfrm>
          <a:prstGeom prst="rect">
            <a:avLst/>
          </a:prstGeom>
        </p:spPr>
      </p:pic>
      <p:pic>
        <p:nvPicPr>
          <p:cNvPr id="13" name="Picture 12"/>
          <p:cNvPicPr>
            <a:picLocks noChangeAspect="1"/>
          </p:cNvPicPr>
          <p:nvPr userDrawn="1"/>
        </p:nvPicPr>
        <p:blipFill>
          <a:blip r:embed="rId4"/>
          <a:stretch>
            <a:fillRect/>
          </a:stretch>
        </p:blipFill>
        <p:spPr>
          <a:xfrm>
            <a:off x="5393088" y="6218135"/>
            <a:ext cx="3200400" cy="114300"/>
          </a:xfrm>
          <a:prstGeom prst="rect">
            <a:avLst/>
          </a:prstGeom>
        </p:spPr>
      </p:pic>
      <p:pic>
        <p:nvPicPr>
          <p:cNvPr id="14"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33763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rop-in Image Horizontal">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4" name="Straight Connector 3"/>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 name="Text Placeholder 3"/>
          <p:cNvSpPr>
            <a:spLocks noGrp="1"/>
          </p:cNvSpPr>
          <p:nvPr>
            <p:ph type="body" sz="quarter" idx="10"/>
          </p:nvPr>
        </p:nvSpPr>
        <p:spPr>
          <a:xfrm>
            <a:off x="457200" y="5257800"/>
            <a:ext cx="8229600" cy="648966"/>
          </a:xfrm>
        </p:spPr>
        <p:txBody>
          <a:bodyPr tIns="45720" rIns="91440" bIns="45720">
            <a:normAutofit/>
          </a:bodyPr>
          <a:lstStyle>
            <a:lvl1pPr>
              <a:lnSpc>
                <a:spcPct val="100000"/>
              </a:lnSpc>
              <a:spcBef>
                <a:spcPts val="0"/>
              </a:spcBef>
              <a:spcAft>
                <a:spcPts val="600"/>
              </a:spcAft>
              <a:buClr>
                <a:schemeClr val="accent2"/>
              </a:buClr>
              <a:defRPr sz="14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pic>
        <p:nvPicPr>
          <p:cNvPr id="10" name="Picture 9"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1" name="Straight Connector 10"/>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stretch>
            <a:fillRect/>
          </a:stretch>
        </p:blipFill>
        <p:spPr>
          <a:xfrm>
            <a:off x="1626862" y="6181498"/>
            <a:ext cx="2365776" cy="189262"/>
          </a:xfrm>
          <a:prstGeom prst="rect">
            <a:avLst/>
          </a:prstGeom>
        </p:spPr>
      </p:pic>
      <p:pic>
        <p:nvPicPr>
          <p:cNvPr id="13" name="Picture 12"/>
          <p:cNvPicPr>
            <a:picLocks noChangeAspect="1"/>
          </p:cNvPicPr>
          <p:nvPr userDrawn="1"/>
        </p:nvPicPr>
        <p:blipFill>
          <a:blip r:embed="rId4"/>
          <a:stretch>
            <a:fillRect/>
          </a:stretch>
        </p:blipFill>
        <p:spPr>
          <a:xfrm>
            <a:off x="5393088" y="6218135"/>
            <a:ext cx="3200400" cy="114300"/>
          </a:xfrm>
          <a:prstGeom prst="rect">
            <a:avLst/>
          </a:prstGeom>
        </p:spPr>
      </p:pic>
      <p:pic>
        <p:nvPicPr>
          <p:cNvPr id="14"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894698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op-in Image Blank">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4" name="Straight Connector 3"/>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1" name="Straight Connector 10"/>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stretch>
            <a:fillRect/>
          </a:stretch>
        </p:blipFill>
        <p:spPr>
          <a:xfrm>
            <a:off x="1626862" y="6181498"/>
            <a:ext cx="2365776" cy="189262"/>
          </a:xfrm>
          <a:prstGeom prst="rect">
            <a:avLst/>
          </a:prstGeom>
        </p:spPr>
      </p:pic>
      <p:pic>
        <p:nvPicPr>
          <p:cNvPr id="13" name="Picture 12"/>
          <p:cNvPicPr>
            <a:picLocks noChangeAspect="1"/>
          </p:cNvPicPr>
          <p:nvPr userDrawn="1"/>
        </p:nvPicPr>
        <p:blipFill>
          <a:blip r:embed="rId4"/>
          <a:stretch>
            <a:fillRect/>
          </a:stretch>
        </p:blipFill>
        <p:spPr>
          <a:xfrm>
            <a:off x="5393088" y="6218135"/>
            <a:ext cx="3200400" cy="114300"/>
          </a:xfrm>
          <a:prstGeom prst="rect">
            <a:avLst/>
          </a:prstGeom>
        </p:spPr>
      </p:pic>
      <p:pic>
        <p:nvPicPr>
          <p:cNvPr id="14"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41665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2205"/>
            <a:ext cx="8229600" cy="1137121"/>
          </a:xfrm>
          <a:prstGeom prst="rect">
            <a:avLst/>
          </a:prstGeom>
        </p:spPr>
        <p:txBody>
          <a:bodyPr vert="horz" lIns="91440" tIns="45720" rIns="91440" bIns="45720" rtlCol="0" anchor="ctr">
            <a:normAutofit/>
          </a:bodyPr>
          <a:lstStyle/>
          <a:p>
            <a:r>
              <a:rPr lang="en-US" sz="3200" b="1" dirty="0" smtClean="0">
                <a:solidFill>
                  <a:srgbClr val="81D158"/>
                </a:solidFill>
                <a:latin typeface="Century Gothic"/>
                <a:cs typeface="Century Gothic"/>
              </a:rPr>
              <a:t>Title Slide</a:t>
            </a:r>
            <a:endParaRPr lang="en-US" dirty="0"/>
          </a:p>
        </p:txBody>
      </p:sp>
      <p:sp>
        <p:nvSpPr>
          <p:cNvPr id="3" name="Text Placeholder 2"/>
          <p:cNvSpPr>
            <a:spLocks noGrp="1"/>
          </p:cNvSpPr>
          <p:nvPr>
            <p:ph type="body" idx="1"/>
          </p:nvPr>
        </p:nvSpPr>
        <p:spPr>
          <a:xfrm>
            <a:off x="457200" y="3643766"/>
            <a:ext cx="8229600" cy="1783367"/>
          </a:xfrm>
          <a:prstGeom prst="rect">
            <a:avLst/>
          </a:prstGeom>
        </p:spPr>
        <p:txBody>
          <a:bodyPr vert="horz" lIns="91440" tIns="45720" rIns="91440" bIns="45720" rtlCol="0">
            <a:normAutofit/>
          </a:bodyPr>
          <a:lstStyle/>
          <a:p>
            <a:pPr algn="l">
              <a:lnSpc>
                <a:spcPct val="90000"/>
              </a:lnSpc>
            </a:pPr>
            <a:r>
              <a:rPr lang="en-US" sz="2000" b="1" dirty="0" smtClean="0">
                <a:solidFill>
                  <a:srgbClr val="000000"/>
                </a:solidFill>
                <a:latin typeface="Century Gothic"/>
                <a:cs typeface="Century Gothic"/>
              </a:rPr>
              <a:t>Presenter Name</a:t>
            </a:r>
          </a:p>
          <a:p>
            <a:pPr algn="l">
              <a:lnSpc>
                <a:spcPct val="90000"/>
              </a:lnSpc>
            </a:pPr>
            <a:r>
              <a:rPr lang="en-US" sz="2000" dirty="0" smtClean="0">
                <a:solidFill>
                  <a:srgbClr val="000000"/>
                </a:solidFill>
                <a:latin typeface="Century Gothic"/>
                <a:cs typeface="Century Gothic"/>
              </a:rPr>
              <a:t>Month (Spelled Out) DD, YYYY</a:t>
            </a:r>
            <a:endParaRPr lang="en-US" sz="2000" dirty="0">
              <a:solidFill>
                <a:srgbClr val="000000"/>
              </a:solidFill>
              <a:latin typeface="Century Gothic"/>
              <a:cs typeface="Century Gothic"/>
            </a:endParaRPr>
          </a:p>
        </p:txBody>
      </p:sp>
    </p:spTree>
    <p:extLst>
      <p:ext uri="{BB962C8B-B14F-4D97-AF65-F5344CB8AC3E}">
        <p14:creationId xmlns:p14="http://schemas.microsoft.com/office/powerpoint/2010/main" val="222426091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70" r:id="rId3"/>
    <p:sldLayoutId id="2147483671" r:id="rId4"/>
    <p:sldLayoutId id="2147483672" r:id="rId5"/>
    <p:sldLayoutId id="2147483667" r:id="rId6"/>
    <p:sldLayoutId id="2147483676" r:id="rId7"/>
    <p:sldLayoutId id="2147483677" r:id="rId8"/>
    <p:sldLayoutId id="2147483678" r:id="rId9"/>
    <p:sldLayoutId id="2147483651" r:id="rId10"/>
    <p:sldLayoutId id="2147483652" r:id="rId11"/>
    <p:sldLayoutId id="2147483661" r:id="rId12"/>
    <p:sldLayoutId id="2147483666" r:id="rId13"/>
    <p:sldLayoutId id="2147483663" r:id="rId14"/>
    <p:sldLayoutId id="2147483664" r:id="rId15"/>
    <p:sldLayoutId id="2147483665" r:id="rId16"/>
    <p:sldLayoutId id="2147483673" r:id="rId17"/>
    <p:sldLayoutId id="2147483669" r:id="rId18"/>
    <p:sldLayoutId id="2147483662" r:id="rId19"/>
    <p:sldLayoutId id="2147483668" r:id="rId20"/>
    <p:sldLayoutId id="2147483681" r:id="rId21"/>
    <p:sldLayoutId id="2147483683" r:id="rId22"/>
  </p:sldLayoutIdLst>
  <p:hf hdr="0" ftr="0" dt="0"/>
  <p:txStyles>
    <p:titleStyle>
      <a:lvl1pPr algn="l" defTabSz="457200"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457200" rtl="0" eaLnBrk="1" latinLnBrk="0" hangingPunct="1">
        <a:lnSpc>
          <a:spcPct val="90000"/>
        </a:lnSpc>
        <a:spcBef>
          <a:spcPct val="20000"/>
        </a:spcBef>
        <a:buFont typeface="Arial"/>
        <a:buNone/>
        <a:defRPr sz="32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 for Health </a:t>
            </a:r>
            <a:r>
              <a:rPr lang="en-US" dirty="0" err="1" smtClean="0"/>
              <a:t>Metricians</a:t>
            </a:r>
            <a:r>
              <a:rPr lang="en-US" dirty="0" smtClean="0"/>
              <a:t>, Week 6:</a:t>
            </a:r>
            <a:br>
              <a:rPr lang="en-US" dirty="0" smtClean="0"/>
            </a:br>
            <a:r>
              <a:rPr lang="en-US" dirty="0" smtClean="0"/>
              <a:t>Extended Linear Models</a:t>
            </a:r>
            <a:endParaRPr lang="en-US" dirty="0"/>
          </a:p>
        </p:txBody>
      </p:sp>
      <p:sp>
        <p:nvSpPr>
          <p:cNvPr id="3" name="Text Placeholder 2"/>
          <p:cNvSpPr>
            <a:spLocks noGrp="1"/>
          </p:cNvSpPr>
          <p:nvPr>
            <p:ph type="body" sz="quarter" idx="10"/>
          </p:nvPr>
        </p:nvSpPr>
        <p:spPr/>
        <p:txBody>
          <a:bodyPr>
            <a:normAutofit/>
          </a:bodyPr>
          <a:lstStyle/>
          <a:p>
            <a:r>
              <a:rPr lang="en-US" dirty="0" smtClean="0"/>
              <a:t>Abraham D Flaxman</a:t>
            </a:r>
          </a:p>
          <a:p>
            <a:r>
              <a:rPr lang="en-US" dirty="0" smtClean="0"/>
              <a:t>Feb 9, 2015</a:t>
            </a:r>
          </a:p>
          <a:p>
            <a:endParaRPr lang="en-US" dirty="0"/>
          </a:p>
        </p:txBody>
      </p:sp>
    </p:spTree>
    <p:extLst>
      <p:ext uri="{BB962C8B-B14F-4D97-AF65-F5344CB8AC3E}">
        <p14:creationId xmlns:p14="http://schemas.microsoft.com/office/powerpoint/2010/main" val="1733545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6 Outline</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dirty="0" smtClean="0"/>
              <a:t>Homework solutions</a:t>
            </a:r>
          </a:p>
          <a:p>
            <a:pPr marL="457200" indent="-457200">
              <a:buFont typeface="Arial" panose="020B0604020202020204" pitchFamily="34" charset="0"/>
              <a:buChar char="•"/>
            </a:pPr>
            <a:r>
              <a:rPr lang="en-US" b="1" dirty="0" smtClean="0"/>
              <a:t>Extended Linear Models</a:t>
            </a:r>
          </a:p>
          <a:p>
            <a:pPr marL="457200" indent="-457200">
              <a:buFont typeface="Arial" panose="020B0604020202020204" pitchFamily="34" charset="0"/>
              <a:buChar char="•"/>
            </a:pPr>
            <a:r>
              <a:rPr lang="en-US" dirty="0" smtClean="0"/>
              <a:t>Exercise 6: SVMs and Friends</a:t>
            </a:r>
            <a:endParaRPr lang="en-US" dirty="0"/>
          </a:p>
        </p:txBody>
      </p:sp>
    </p:spTree>
    <p:extLst>
      <p:ext uri="{BB962C8B-B14F-4D97-AF65-F5344CB8AC3E}">
        <p14:creationId xmlns:p14="http://schemas.microsoft.com/office/powerpoint/2010/main" val="3438511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Linear Models</a:t>
            </a:r>
            <a:endParaRPr lang="en-US" dirty="0"/>
          </a:p>
        </p:txBody>
      </p:sp>
      <p:sp>
        <p:nvSpPr>
          <p:cNvPr id="3" name="Text Placeholder 2"/>
          <p:cNvSpPr>
            <a:spLocks noGrp="1"/>
          </p:cNvSpPr>
          <p:nvPr>
            <p:ph type="body" sz="quarter" idx="10"/>
          </p:nvPr>
        </p:nvSpPr>
        <p:spPr/>
        <p:txBody>
          <a:bodyPr/>
          <a:lstStyle/>
          <a:p>
            <a:r>
              <a:rPr lang="en-US" dirty="0" smtClean="0"/>
              <a:t>Three things I want you to know:</a:t>
            </a:r>
          </a:p>
          <a:p>
            <a:pPr marL="514350" indent="-514350">
              <a:buFont typeface="+mj-lt"/>
              <a:buAutoNum type="arabicPeriod"/>
            </a:pPr>
            <a:r>
              <a:rPr lang="en-US" dirty="0" smtClean="0"/>
              <a:t>Penalty functions</a:t>
            </a:r>
          </a:p>
          <a:p>
            <a:pPr marL="514350" indent="-514350">
              <a:buFont typeface="+mj-lt"/>
              <a:buAutoNum type="arabicPeriod"/>
            </a:pPr>
            <a:r>
              <a:rPr lang="en-US" dirty="0"/>
              <a:t>Loss </a:t>
            </a:r>
            <a:r>
              <a:rPr lang="en-US" dirty="0" smtClean="0"/>
              <a:t>functions</a:t>
            </a:r>
          </a:p>
          <a:p>
            <a:pPr marL="514350" indent="-514350">
              <a:buFont typeface="+mj-lt"/>
              <a:buAutoNum type="arabicPeriod"/>
            </a:pPr>
            <a:r>
              <a:rPr lang="en-US" dirty="0" smtClean="0"/>
              <a:t>The Kernel Trick</a:t>
            </a:r>
            <a:endParaRPr lang="en-US" dirty="0"/>
          </a:p>
        </p:txBody>
      </p:sp>
    </p:spTree>
    <p:extLst>
      <p:ext uri="{BB962C8B-B14F-4D97-AF65-F5344CB8AC3E}">
        <p14:creationId xmlns:p14="http://schemas.microsoft.com/office/powerpoint/2010/main" val="4162810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Linear Models</a:t>
            </a:r>
            <a:endParaRPr lang="en-US" dirty="0"/>
          </a:p>
        </p:txBody>
      </p:sp>
      <p:sp>
        <p:nvSpPr>
          <p:cNvPr id="3" name="Text Placeholder 2"/>
          <p:cNvSpPr>
            <a:spLocks noGrp="1"/>
          </p:cNvSpPr>
          <p:nvPr>
            <p:ph type="body" sz="quarter" idx="10"/>
          </p:nvPr>
        </p:nvSpPr>
        <p:spPr/>
        <p:txBody>
          <a:bodyPr/>
          <a:lstStyle/>
          <a:p>
            <a:r>
              <a:rPr lang="en-US" dirty="0" smtClean="0"/>
              <a:t>Three things I want you to know:</a:t>
            </a:r>
          </a:p>
          <a:p>
            <a:pPr marL="514350" indent="-514350">
              <a:buFont typeface="+mj-lt"/>
              <a:buAutoNum type="arabicPeriod"/>
            </a:pPr>
            <a:r>
              <a:rPr lang="en-US" b="1" dirty="0" smtClean="0"/>
              <a:t>Penalty functions</a:t>
            </a:r>
          </a:p>
          <a:p>
            <a:pPr marL="514350" indent="-514350">
              <a:buFont typeface="+mj-lt"/>
              <a:buAutoNum type="arabicPeriod"/>
            </a:pPr>
            <a:r>
              <a:rPr lang="en-US" dirty="0"/>
              <a:t>Loss </a:t>
            </a:r>
            <a:r>
              <a:rPr lang="en-US" dirty="0" smtClean="0"/>
              <a:t>functions</a:t>
            </a:r>
          </a:p>
          <a:p>
            <a:pPr marL="514350" indent="-514350">
              <a:buFont typeface="+mj-lt"/>
              <a:buAutoNum type="arabicPeriod"/>
            </a:pPr>
            <a:r>
              <a:rPr lang="en-US" dirty="0" smtClean="0"/>
              <a:t>The Kernel Trick</a:t>
            </a:r>
            <a:endParaRPr lang="en-US" dirty="0"/>
          </a:p>
        </p:txBody>
      </p:sp>
    </p:spTree>
    <p:extLst>
      <p:ext uri="{BB962C8B-B14F-4D97-AF65-F5344CB8AC3E}">
        <p14:creationId xmlns:p14="http://schemas.microsoft.com/office/powerpoint/2010/main" val="2152256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Tree>
    <p:extLst>
      <p:ext uri="{BB962C8B-B14F-4D97-AF65-F5344CB8AC3E}">
        <p14:creationId xmlns:p14="http://schemas.microsoft.com/office/powerpoint/2010/main" val="4032115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spTree>
    <p:extLst>
      <p:ext uri="{BB962C8B-B14F-4D97-AF65-F5344CB8AC3E}">
        <p14:creationId xmlns:p14="http://schemas.microsoft.com/office/powerpoint/2010/main" val="279872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 Regression</a:t>
            </a:r>
            <a:endParaRPr lang="en-US" dirty="0"/>
          </a:p>
        </p:txBody>
      </p:sp>
    </p:spTree>
    <p:extLst>
      <p:ext uri="{BB962C8B-B14F-4D97-AF65-F5344CB8AC3E}">
        <p14:creationId xmlns:p14="http://schemas.microsoft.com/office/powerpoint/2010/main" val="35737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Nets</a:t>
            </a:r>
            <a:endParaRPr lang="en-US" dirty="0"/>
          </a:p>
        </p:txBody>
      </p:sp>
    </p:spTree>
    <p:extLst>
      <p:ext uri="{BB962C8B-B14F-4D97-AF65-F5344CB8AC3E}">
        <p14:creationId xmlns:p14="http://schemas.microsoft.com/office/powerpoint/2010/main" val="3035366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Linear Models</a:t>
            </a:r>
            <a:endParaRPr lang="en-US" dirty="0"/>
          </a:p>
        </p:txBody>
      </p:sp>
      <p:sp>
        <p:nvSpPr>
          <p:cNvPr id="3" name="Text Placeholder 2"/>
          <p:cNvSpPr>
            <a:spLocks noGrp="1"/>
          </p:cNvSpPr>
          <p:nvPr>
            <p:ph type="body" sz="quarter" idx="10"/>
          </p:nvPr>
        </p:nvSpPr>
        <p:spPr/>
        <p:txBody>
          <a:bodyPr/>
          <a:lstStyle/>
          <a:p>
            <a:r>
              <a:rPr lang="en-US" dirty="0" smtClean="0"/>
              <a:t>Three things I want you to know:</a:t>
            </a:r>
          </a:p>
          <a:p>
            <a:pPr marL="514350" indent="-514350">
              <a:buFont typeface="+mj-lt"/>
              <a:buAutoNum type="arabicPeriod"/>
            </a:pPr>
            <a:r>
              <a:rPr lang="en-US" dirty="0" smtClean="0"/>
              <a:t>Penalty functions</a:t>
            </a:r>
          </a:p>
          <a:p>
            <a:pPr marL="514350" indent="-514350">
              <a:buFont typeface="+mj-lt"/>
              <a:buAutoNum type="arabicPeriod"/>
            </a:pPr>
            <a:r>
              <a:rPr lang="en-US" b="1" dirty="0"/>
              <a:t>Loss </a:t>
            </a:r>
            <a:r>
              <a:rPr lang="en-US" b="1" dirty="0" smtClean="0"/>
              <a:t>functions</a:t>
            </a:r>
          </a:p>
          <a:p>
            <a:pPr marL="514350" indent="-514350">
              <a:buFont typeface="+mj-lt"/>
              <a:buAutoNum type="arabicPeriod"/>
            </a:pPr>
            <a:r>
              <a:rPr lang="en-US" dirty="0" smtClean="0"/>
              <a:t>The Kernel Trick</a:t>
            </a:r>
            <a:endParaRPr lang="en-US" dirty="0"/>
          </a:p>
        </p:txBody>
      </p:sp>
    </p:spTree>
    <p:extLst>
      <p:ext uri="{BB962C8B-B14F-4D97-AF65-F5344CB8AC3E}">
        <p14:creationId xmlns:p14="http://schemas.microsoft.com/office/powerpoint/2010/main" val="1824495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loss function Have we been using?</a:t>
            </a:r>
            <a:endParaRPr lang="en-US" dirty="0"/>
          </a:p>
        </p:txBody>
      </p:sp>
    </p:spTree>
    <p:extLst>
      <p:ext uri="{BB962C8B-B14F-4D97-AF65-F5344CB8AC3E}">
        <p14:creationId xmlns:p14="http://schemas.microsoft.com/office/powerpoint/2010/main" val="3948423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0-1 Loss Function</a:t>
            </a:r>
            <a:endParaRPr lang="en-US" dirty="0"/>
          </a:p>
        </p:txBody>
      </p:sp>
    </p:spTree>
    <p:extLst>
      <p:ext uri="{BB962C8B-B14F-4D97-AF65-F5344CB8AC3E}">
        <p14:creationId xmlns:p14="http://schemas.microsoft.com/office/powerpoint/2010/main" val="2561583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a:t>
            </a:r>
            <a:endParaRPr lang="en-US" dirty="0"/>
          </a:p>
        </p:txBody>
      </p:sp>
    </p:spTree>
    <p:extLst>
      <p:ext uri="{BB962C8B-B14F-4D97-AF65-F5344CB8AC3E}">
        <p14:creationId xmlns:p14="http://schemas.microsoft.com/office/powerpoint/2010/main" val="17361253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a:t>
            </a:r>
            <a:r>
              <a:rPr lang="en-US" dirty="0" smtClean="0"/>
              <a:t>Regression Loss Function</a:t>
            </a:r>
            <a:endParaRPr lang="en-US" dirty="0"/>
          </a:p>
        </p:txBody>
      </p:sp>
    </p:spTree>
    <p:extLst>
      <p:ext uri="{BB962C8B-B14F-4D97-AF65-F5344CB8AC3E}">
        <p14:creationId xmlns:p14="http://schemas.microsoft.com/office/powerpoint/2010/main" val="10617971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Hinge Loss Function</a:t>
            </a:r>
            <a:endParaRPr lang="en-US" dirty="0"/>
          </a:p>
        </p:txBody>
      </p:sp>
    </p:spTree>
    <p:extLst>
      <p:ext uri="{BB962C8B-B14F-4D97-AF65-F5344CB8AC3E}">
        <p14:creationId xmlns:p14="http://schemas.microsoft.com/office/powerpoint/2010/main" val="1534238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Machines</a:t>
            </a:r>
            <a:endParaRPr lang="en-US" dirty="0"/>
          </a:p>
        </p:txBody>
      </p:sp>
      <p:pic>
        <p:nvPicPr>
          <p:cNvPr id="3" name="Picture 2"/>
          <p:cNvPicPr>
            <a:picLocks noChangeAspect="1"/>
          </p:cNvPicPr>
          <p:nvPr/>
        </p:nvPicPr>
        <p:blipFill>
          <a:blip r:embed="rId3"/>
          <a:stretch>
            <a:fillRect/>
          </a:stretch>
        </p:blipFill>
        <p:spPr>
          <a:xfrm>
            <a:off x="0" y="915656"/>
            <a:ext cx="9144000" cy="5205573"/>
          </a:xfrm>
          <a:prstGeom prst="rect">
            <a:avLst/>
          </a:prstGeom>
        </p:spPr>
      </p:pic>
    </p:spTree>
    <p:extLst>
      <p:ext uri="{BB962C8B-B14F-4D97-AF65-F5344CB8AC3E}">
        <p14:creationId xmlns:p14="http://schemas.microsoft.com/office/powerpoint/2010/main" val="182678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Linear Models</a:t>
            </a:r>
            <a:endParaRPr lang="en-US" dirty="0"/>
          </a:p>
        </p:txBody>
      </p:sp>
      <p:sp>
        <p:nvSpPr>
          <p:cNvPr id="3" name="Text Placeholder 2"/>
          <p:cNvSpPr>
            <a:spLocks noGrp="1"/>
          </p:cNvSpPr>
          <p:nvPr>
            <p:ph type="body" sz="quarter" idx="10"/>
          </p:nvPr>
        </p:nvSpPr>
        <p:spPr/>
        <p:txBody>
          <a:bodyPr/>
          <a:lstStyle/>
          <a:p>
            <a:r>
              <a:rPr lang="en-US" dirty="0" smtClean="0"/>
              <a:t>Three things I want you to know:</a:t>
            </a:r>
          </a:p>
          <a:p>
            <a:pPr marL="514350" indent="-514350">
              <a:buFont typeface="+mj-lt"/>
              <a:buAutoNum type="arabicPeriod"/>
            </a:pPr>
            <a:r>
              <a:rPr lang="en-US" dirty="0" smtClean="0"/>
              <a:t>Penalty functions</a:t>
            </a:r>
          </a:p>
          <a:p>
            <a:pPr marL="514350" indent="-514350">
              <a:buFont typeface="+mj-lt"/>
              <a:buAutoNum type="arabicPeriod"/>
            </a:pPr>
            <a:r>
              <a:rPr lang="en-US" dirty="0"/>
              <a:t>Loss </a:t>
            </a:r>
            <a:r>
              <a:rPr lang="en-US" dirty="0" smtClean="0"/>
              <a:t>functions</a:t>
            </a:r>
          </a:p>
          <a:p>
            <a:pPr marL="514350" indent="-514350">
              <a:buFont typeface="+mj-lt"/>
              <a:buAutoNum type="arabicPeriod"/>
            </a:pPr>
            <a:r>
              <a:rPr lang="en-US" b="1" dirty="0" smtClean="0"/>
              <a:t>The Kernel Trick</a:t>
            </a:r>
            <a:endParaRPr lang="en-US" b="1" dirty="0"/>
          </a:p>
        </p:txBody>
      </p:sp>
    </p:spTree>
    <p:extLst>
      <p:ext uri="{BB962C8B-B14F-4D97-AF65-F5344CB8AC3E}">
        <p14:creationId xmlns:p14="http://schemas.microsoft.com/office/powerpoint/2010/main" val="1717854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Kernel Trick</a:t>
            </a:r>
            <a:endParaRPr lang="en-US" dirty="0"/>
          </a:p>
        </p:txBody>
      </p:sp>
      <p:pic>
        <p:nvPicPr>
          <p:cNvPr id="3" name="Picture 2"/>
          <p:cNvPicPr>
            <a:picLocks noChangeAspect="1"/>
          </p:cNvPicPr>
          <p:nvPr/>
        </p:nvPicPr>
        <p:blipFill>
          <a:blip r:embed="rId2"/>
          <a:stretch>
            <a:fillRect/>
          </a:stretch>
        </p:blipFill>
        <p:spPr>
          <a:xfrm>
            <a:off x="0" y="2304459"/>
            <a:ext cx="9144000" cy="2249083"/>
          </a:xfrm>
          <a:prstGeom prst="rect">
            <a:avLst/>
          </a:prstGeom>
        </p:spPr>
      </p:pic>
    </p:spTree>
    <p:extLst>
      <p:ext uri="{BB962C8B-B14F-4D97-AF65-F5344CB8AC3E}">
        <p14:creationId xmlns:p14="http://schemas.microsoft.com/office/powerpoint/2010/main" val="308618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6 Outline</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dirty="0" smtClean="0"/>
              <a:t>Homework solutions</a:t>
            </a:r>
          </a:p>
          <a:p>
            <a:pPr marL="457200" indent="-457200">
              <a:buFont typeface="Arial" panose="020B0604020202020204" pitchFamily="34" charset="0"/>
              <a:buChar char="•"/>
            </a:pPr>
            <a:r>
              <a:rPr lang="en-US" dirty="0" smtClean="0"/>
              <a:t>Extended Linear Models</a:t>
            </a:r>
          </a:p>
          <a:p>
            <a:pPr marL="457200" indent="-457200">
              <a:buFont typeface="Arial" panose="020B0604020202020204" pitchFamily="34" charset="0"/>
              <a:buChar char="•"/>
            </a:pPr>
            <a:r>
              <a:rPr lang="en-US" b="1" dirty="0" smtClean="0"/>
              <a:t>Exercise 6: SVMs and Friends</a:t>
            </a:r>
            <a:endParaRPr lang="en-US" b="1" dirty="0"/>
          </a:p>
        </p:txBody>
      </p:sp>
    </p:spTree>
    <p:extLst>
      <p:ext uri="{BB962C8B-B14F-4D97-AF65-F5344CB8AC3E}">
        <p14:creationId xmlns:p14="http://schemas.microsoft.com/office/powerpoint/2010/main" val="3130597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Room again today – WRF </a:t>
            </a:r>
            <a:r>
              <a:rPr lang="en-US" dirty="0" err="1" smtClean="0"/>
              <a:t>eSci</a:t>
            </a:r>
            <a:endParaRPr lang="en-US" dirty="0"/>
          </a:p>
        </p:txBody>
      </p:sp>
      <p:pic>
        <p:nvPicPr>
          <p:cNvPr id="3074" name="Picture 2" descr="http://escience.washington.edu/sites/default/files/images/Meeting%20Ro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5367"/>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686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 Real ML Schemes</a:t>
            </a:r>
            <a:endParaRPr lang="en-US" dirty="0"/>
          </a:p>
        </p:txBody>
      </p:sp>
      <p:sp>
        <p:nvSpPr>
          <p:cNvPr id="5" name="Text Placeholder 4"/>
          <p:cNvSpPr>
            <a:spLocks noGrp="1"/>
          </p:cNvSpPr>
          <p:nvPr>
            <p:ph type="body" sz="quarter" idx="10"/>
          </p:nvPr>
        </p:nvSpPr>
        <p:spPr/>
        <p:txBody>
          <a:bodyPr>
            <a:normAutofit/>
          </a:bodyPr>
          <a:lstStyle/>
          <a:p>
            <a:pPr>
              <a:lnSpc>
                <a:spcPct val="115000"/>
              </a:lnSpc>
              <a:tabLst>
                <a:tab pos="-457200" algn="l"/>
              </a:tabLst>
            </a:pPr>
            <a:r>
              <a:rPr lang="en-US" dirty="0" smtClean="0">
                <a:latin typeface="+mj-lt"/>
                <a:ea typeface="Calibri" panose="020F0502020204030204" pitchFamily="34" charset="0"/>
                <a:cs typeface="Times New Roman" panose="02020603050405020304" pitchFamily="18" charset="0"/>
              </a:rPr>
              <a:t>We’ve got some more fun stuff this week, extended linear models:</a:t>
            </a:r>
          </a:p>
          <a:p>
            <a:pPr marL="457200" indent="-457200">
              <a:lnSpc>
                <a:spcPct val="115000"/>
              </a:lnSpc>
              <a:buFont typeface="Arial" panose="020B0604020202020204" pitchFamily="34" charset="0"/>
              <a:buChar char="•"/>
              <a:tabLst>
                <a:tab pos="-457200" algn="l"/>
              </a:tabLst>
            </a:pPr>
            <a:r>
              <a:rPr lang="en-US" dirty="0" smtClean="0">
                <a:latin typeface="+mj-lt"/>
                <a:ea typeface="Calibri" panose="020F0502020204030204" pitchFamily="34" charset="0"/>
                <a:cs typeface="Times New Roman" panose="02020603050405020304" pitchFamily="18" charset="0"/>
              </a:rPr>
              <a:t>Lasso,</a:t>
            </a:r>
          </a:p>
          <a:p>
            <a:pPr marL="457200" indent="-457200">
              <a:lnSpc>
                <a:spcPct val="115000"/>
              </a:lnSpc>
              <a:buFont typeface="Arial" panose="020B0604020202020204" pitchFamily="34" charset="0"/>
              <a:buChar char="•"/>
              <a:tabLst>
                <a:tab pos="-457200" algn="l"/>
              </a:tabLst>
            </a:pPr>
            <a:r>
              <a:rPr lang="en-US" dirty="0" smtClean="0">
                <a:latin typeface="+mj-lt"/>
                <a:ea typeface="Calibri" panose="020F0502020204030204" pitchFamily="34" charset="0"/>
                <a:cs typeface="Times New Roman" panose="02020603050405020304" pitchFamily="18" charset="0"/>
              </a:rPr>
              <a:t>Ridge, </a:t>
            </a:r>
          </a:p>
          <a:p>
            <a:pPr marL="457200" indent="-457200">
              <a:lnSpc>
                <a:spcPct val="115000"/>
              </a:lnSpc>
              <a:buFont typeface="Arial" panose="020B0604020202020204" pitchFamily="34" charset="0"/>
              <a:buChar char="•"/>
              <a:tabLst>
                <a:tab pos="-457200" algn="l"/>
              </a:tabLst>
            </a:pPr>
            <a:r>
              <a:rPr lang="en-US" dirty="0" smtClean="0">
                <a:latin typeface="+mj-lt"/>
                <a:ea typeface="Calibri" panose="020F0502020204030204" pitchFamily="34" charset="0"/>
                <a:cs typeface="Times New Roman" panose="02020603050405020304" pitchFamily="18" charset="0"/>
              </a:rPr>
              <a:t>Elastic-Nets,</a:t>
            </a:r>
          </a:p>
          <a:p>
            <a:pPr marL="457200" indent="-457200">
              <a:lnSpc>
                <a:spcPct val="115000"/>
              </a:lnSpc>
              <a:buFont typeface="Arial" panose="020B0604020202020204" pitchFamily="34" charset="0"/>
              <a:buChar char="•"/>
              <a:tabLst>
                <a:tab pos="-457200" algn="l"/>
              </a:tabLst>
            </a:pPr>
            <a:r>
              <a:rPr lang="en-US" dirty="0">
                <a:latin typeface="+mj-lt"/>
                <a:ea typeface="Calibri" panose="020F0502020204030204" pitchFamily="34" charset="0"/>
                <a:cs typeface="Times New Roman" panose="02020603050405020304" pitchFamily="18" charset="0"/>
              </a:rPr>
              <a:t>S</a:t>
            </a:r>
            <a:r>
              <a:rPr lang="en-US" dirty="0" smtClean="0">
                <a:latin typeface="+mj-lt"/>
                <a:ea typeface="Calibri" panose="020F0502020204030204" pitchFamily="34" charset="0"/>
                <a:cs typeface="Times New Roman" panose="02020603050405020304" pitchFamily="18" charset="0"/>
              </a:rPr>
              <a:t>upport Vector Machines.</a:t>
            </a:r>
          </a:p>
        </p:txBody>
      </p:sp>
    </p:spTree>
    <p:extLst>
      <p:ext uri="{BB962C8B-B14F-4D97-AF65-F5344CB8AC3E}">
        <p14:creationId xmlns:p14="http://schemas.microsoft.com/office/powerpoint/2010/main" val="2724402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Before, during, and after this week</a:t>
            </a:r>
            <a:endParaRPr lang="en-US" dirty="0"/>
          </a:p>
        </p:txBody>
      </p:sp>
      <p:sp>
        <p:nvSpPr>
          <p:cNvPr id="4" name="Text Placeholder 3"/>
          <p:cNvSpPr>
            <a:spLocks noGrp="1"/>
          </p:cNvSpPr>
          <p:nvPr>
            <p:ph type="body" sz="quarter" idx="10"/>
          </p:nvPr>
        </p:nvSpPr>
        <p:spPr/>
        <p:txBody>
          <a:bodyPr>
            <a:normAutofit lnSpcReduction="10000"/>
          </a:bodyPr>
          <a:lstStyle/>
          <a:p>
            <a:pPr lvl="0"/>
            <a:r>
              <a:rPr lang="en-US" i="1" dirty="0"/>
              <a:t>Before this week:</a:t>
            </a:r>
            <a:r>
              <a:rPr lang="en-US" dirty="0"/>
              <a:t> Read </a:t>
            </a:r>
            <a:r>
              <a:rPr lang="en-US" dirty="0" smtClean="0"/>
              <a:t>DM </a:t>
            </a:r>
            <a:r>
              <a:rPr lang="en-US" dirty="0"/>
              <a:t>6.4,  ISL </a:t>
            </a:r>
            <a:r>
              <a:rPr lang="en-US" dirty="0" smtClean="0"/>
              <a:t>9, </a:t>
            </a:r>
            <a:r>
              <a:rPr lang="en-US" b="1" dirty="0" smtClean="0"/>
              <a:t>do 10+10</a:t>
            </a:r>
          </a:p>
          <a:p>
            <a:pPr lvl="0"/>
            <a:endParaRPr lang="en-US" sz="500" b="1" dirty="0" smtClean="0"/>
          </a:p>
          <a:p>
            <a:pPr lvl="0"/>
            <a:endParaRPr lang="en-US" sz="500" b="1" dirty="0"/>
          </a:p>
          <a:p>
            <a:r>
              <a:rPr lang="en-US" i="1" dirty="0"/>
              <a:t>During classes</a:t>
            </a:r>
            <a:r>
              <a:rPr lang="en-US" dirty="0" smtClean="0"/>
              <a:t>: Work </a:t>
            </a:r>
            <a:r>
              <a:rPr lang="en-US" dirty="0"/>
              <a:t>with </a:t>
            </a:r>
            <a:r>
              <a:rPr lang="en-US" dirty="0" smtClean="0"/>
              <a:t>SVMs and other extended linear models, learn the “kernel trick”. </a:t>
            </a:r>
            <a:r>
              <a:rPr lang="en-US" dirty="0"/>
              <a:t>Workshop ideas for class projects</a:t>
            </a:r>
            <a:r>
              <a:rPr lang="en-US" dirty="0" smtClean="0"/>
              <a:t>.</a:t>
            </a:r>
          </a:p>
          <a:p>
            <a:endParaRPr lang="en-US" sz="800" dirty="0" smtClean="0"/>
          </a:p>
          <a:p>
            <a:endParaRPr lang="en-US" sz="800" dirty="0" smtClean="0"/>
          </a:p>
          <a:p>
            <a:r>
              <a:rPr lang="en-US" i="1" dirty="0" smtClean="0"/>
              <a:t>Outside </a:t>
            </a:r>
            <a:r>
              <a:rPr lang="en-US" i="1" dirty="0"/>
              <a:t>of classes</a:t>
            </a:r>
            <a:r>
              <a:rPr lang="en-US" dirty="0"/>
              <a:t>: </a:t>
            </a:r>
          </a:p>
          <a:p>
            <a:pPr marL="0" lvl="1" indent="0">
              <a:buNone/>
            </a:pPr>
            <a:r>
              <a:rPr lang="en-US" dirty="0"/>
              <a:t>Catch up on </a:t>
            </a:r>
            <a:r>
              <a:rPr lang="en-US" dirty="0" smtClean="0"/>
              <a:t>reading, finish Extended Linear Model exercise, </a:t>
            </a:r>
            <a:r>
              <a:rPr lang="en-US" b="1" dirty="0" smtClean="0"/>
              <a:t>do data prep for class project</a:t>
            </a:r>
            <a:r>
              <a:rPr lang="en-US" dirty="0" smtClean="0"/>
              <a:t>.</a:t>
            </a:r>
          </a:p>
          <a:p>
            <a:endParaRPr lang="en-US" dirty="0"/>
          </a:p>
        </p:txBody>
      </p:sp>
    </p:spTree>
    <p:extLst>
      <p:ext uri="{BB962C8B-B14F-4D97-AF65-F5344CB8AC3E}">
        <p14:creationId xmlns:p14="http://schemas.microsoft.com/office/powerpoint/2010/main" val="2138190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 for Class Project</a:t>
            </a:r>
            <a:endParaRPr lang="en-US" dirty="0"/>
          </a:p>
        </p:txBody>
      </p:sp>
      <p:sp>
        <p:nvSpPr>
          <p:cNvPr id="3" name="Text Placeholder 2"/>
          <p:cNvSpPr>
            <a:spLocks noGrp="1"/>
          </p:cNvSpPr>
          <p:nvPr>
            <p:ph type="body" sz="quarter" idx="10"/>
          </p:nvPr>
        </p:nvSpPr>
        <p:spPr/>
        <p:txBody>
          <a:bodyPr>
            <a:normAutofit/>
          </a:bodyPr>
          <a:lstStyle/>
          <a:p>
            <a:pPr marL="514350" lvl="1" indent="-514350">
              <a:buFont typeface="Arial"/>
              <a:buAutoNum type="arabicParenR"/>
            </a:pPr>
            <a:r>
              <a:rPr lang="en-US" dirty="0" smtClean="0"/>
              <a:t>Identify </a:t>
            </a:r>
            <a:r>
              <a:rPr lang="en-US" dirty="0"/>
              <a:t>and </a:t>
            </a:r>
            <a:r>
              <a:rPr lang="en-US" dirty="0" smtClean="0"/>
              <a:t>obtain </a:t>
            </a:r>
            <a:r>
              <a:rPr lang="en-US" dirty="0"/>
              <a:t>the dataset(s) necessary to </a:t>
            </a:r>
            <a:r>
              <a:rPr lang="en-US" dirty="0" smtClean="0"/>
              <a:t>your 10+10-selected </a:t>
            </a:r>
            <a:r>
              <a:rPr lang="en-US" dirty="0"/>
              <a:t>research question </a:t>
            </a:r>
            <a:endParaRPr lang="en-US" dirty="0" smtClean="0"/>
          </a:p>
          <a:p>
            <a:pPr marL="514350" lvl="1" indent="-514350">
              <a:buFont typeface="Arial"/>
              <a:buAutoNum type="arabicParenR"/>
            </a:pPr>
            <a:r>
              <a:rPr lang="en-US" dirty="0" smtClean="0"/>
              <a:t>Clean the data</a:t>
            </a:r>
          </a:p>
          <a:p>
            <a:pPr marL="514350" lvl="1" indent="-514350">
              <a:buFont typeface="Arial"/>
              <a:buAutoNum type="arabicParenR"/>
            </a:pPr>
            <a:r>
              <a:rPr lang="en-US" dirty="0" smtClean="0"/>
              <a:t>Shape </a:t>
            </a:r>
            <a:r>
              <a:rPr lang="en-US" dirty="0"/>
              <a:t>it into the appropriate format for machine learning (i.e. features vectors and labels for a supervised learning project).</a:t>
            </a:r>
          </a:p>
          <a:p>
            <a:pPr marL="0" lvl="1" indent="0">
              <a:buNone/>
            </a:pPr>
            <a:r>
              <a:rPr lang="en-US" dirty="0" smtClean="0"/>
              <a:t/>
            </a:r>
            <a:br>
              <a:rPr lang="en-US" dirty="0" smtClean="0"/>
            </a:br>
            <a:r>
              <a:rPr lang="en-US" dirty="0" smtClean="0"/>
              <a:t>The </a:t>
            </a:r>
            <a:r>
              <a:rPr lang="en-US" dirty="0"/>
              <a:t>results will be </a:t>
            </a:r>
            <a:r>
              <a:rPr lang="en-US" dirty="0" smtClean="0"/>
              <a:t>an annotated IPython notebook describing data and prep process.</a:t>
            </a:r>
          </a:p>
        </p:txBody>
      </p:sp>
    </p:spTree>
    <p:extLst>
      <p:ext uri="{BB962C8B-B14F-4D97-AF65-F5344CB8AC3E}">
        <p14:creationId xmlns:p14="http://schemas.microsoft.com/office/powerpoint/2010/main" val="4253759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6 Outline</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dirty="0" smtClean="0"/>
              <a:t>Homework solutions</a:t>
            </a:r>
          </a:p>
          <a:p>
            <a:pPr marL="457200" indent="-457200">
              <a:buFont typeface="Arial" panose="020B0604020202020204" pitchFamily="34" charset="0"/>
              <a:buChar char="•"/>
            </a:pPr>
            <a:r>
              <a:rPr lang="en-US" dirty="0" smtClean="0"/>
              <a:t>Extended Linear Models</a:t>
            </a:r>
          </a:p>
          <a:p>
            <a:pPr marL="457200" indent="-457200">
              <a:buFont typeface="Arial" panose="020B0604020202020204" pitchFamily="34" charset="0"/>
              <a:buChar char="•"/>
            </a:pPr>
            <a:r>
              <a:rPr lang="en-US" dirty="0" smtClean="0"/>
              <a:t>Exercise 6: SVMs and Friends</a:t>
            </a:r>
            <a:endParaRPr lang="en-US" dirty="0"/>
          </a:p>
        </p:txBody>
      </p:sp>
    </p:spTree>
    <p:extLst>
      <p:ext uri="{BB962C8B-B14F-4D97-AF65-F5344CB8AC3E}">
        <p14:creationId xmlns:p14="http://schemas.microsoft.com/office/powerpoint/2010/main" val="700377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(more) questions?</a:t>
            </a:r>
            <a:endParaRPr lang="en-US" dirty="0"/>
          </a:p>
        </p:txBody>
      </p:sp>
    </p:spTree>
    <p:extLst>
      <p:ext uri="{BB962C8B-B14F-4D97-AF65-F5344CB8AC3E}">
        <p14:creationId xmlns:p14="http://schemas.microsoft.com/office/powerpoint/2010/main" val="1038553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6 Outline</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b="1" dirty="0" smtClean="0"/>
              <a:t>Homework solutions</a:t>
            </a:r>
          </a:p>
          <a:p>
            <a:pPr marL="457200" indent="-457200">
              <a:buFont typeface="Arial" panose="020B0604020202020204" pitchFamily="34" charset="0"/>
              <a:buChar char="•"/>
            </a:pPr>
            <a:r>
              <a:rPr lang="en-US" dirty="0" smtClean="0"/>
              <a:t>Extended Linear Models</a:t>
            </a:r>
          </a:p>
          <a:p>
            <a:pPr marL="457200" indent="-457200">
              <a:buFont typeface="Arial" panose="020B0604020202020204" pitchFamily="34" charset="0"/>
              <a:buChar char="•"/>
            </a:pPr>
            <a:r>
              <a:rPr lang="en-US" dirty="0" smtClean="0"/>
              <a:t>Exercise 6: SVMs and Friends</a:t>
            </a:r>
            <a:endParaRPr lang="en-US" dirty="0"/>
          </a:p>
        </p:txBody>
      </p:sp>
    </p:spTree>
    <p:extLst>
      <p:ext uri="{BB962C8B-B14F-4D97-AF65-F5344CB8AC3E}">
        <p14:creationId xmlns:p14="http://schemas.microsoft.com/office/powerpoint/2010/main" val="27769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IHME Green, Set 2">
      <a:dk1>
        <a:sysClr val="windowText" lastClr="000000"/>
      </a:dk1>
      <a:lt1>
        <a:sysClr val="window" lastClr="FFFFFF"/>
      </a:lt1>
      <a:dk2>
        <a:srgbClr val="000000"/>
      </a:dk2>
      <a:lt2>
        <a:srgbClr val="EEECE1"/>
      </a:lt2>
      <a:accent1>
        <a:srgbClr val="7FD93D"/>
      </a:accent1>
      <a:accent2>
        <a:srgbClr val="389800"/>
      </a:accent2>
      <a:accent3>
        <a:srgbClr val="5BBB0E"/>
      </a:accent3>
      <a:accent4>
        <a:srgbClr val="BCBCBC"/>
      </a:accent4>
      <a:accent5>
        <a:srgbClr val="16540A"/>
      </a:accent5>
      <a:accent6>
        <a:srgbClr val="88F71E"/>
      </a:accent6>
      <a:hlink>
        <a:srgbClr val="4D8540"/>
      </a:hlink>
      <a:folHlink>
        <a:srgbClr val="4D8540"/>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21673</TotalTime>
  <Words>372</Words>
  <Application>Microsoft Office PowerPoint</Application>
  <PresentationFormat>On-screen Show (4:3)</PresentationFormat>
  <Paragraphs>76</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Times New Roman</vt:lpstr>
      <vt:lpstr>Century Gothic</vt:lpstr>
      <vt:lpstr>Arial</vt:lpstr>
      <vt:lpstr>Calibri</vt:lpstr>
      <vt:lpstr>Office Theme</vt:lpstr>
      <vt:lpstr>Artificial Intelligence for Health Metricians, Week 6: Extended Linear Models</vt:lpstr>
      <vt:lpstr>Any questions?</vt:lpstr>
      <vt:lpstr>Special Room again today – WRF eSci</vt:lpstr>
      <vt:lpstr>Implementations: Real ML Schemes</vt:lpstr>
      <vt:lpstr>Before, during, and after this week</vt:lpstr>
      <vt:lpstr>Data Prep for Class Project</vt:lpstr>
      <vt:lpstr>Lecture 6 Outline</vt:lpstr>
      <vt:lpstr>Any (more) questions?</vt:lpstr>
      <vt:lpstr>Lecture 6 Outline</vt:lpstr>
      <vt:lpstr>Lecture 6 Outline</vt:lpstr>
      <vt:lpstr>Extended Linear Models</vt:lpstr>
      <vt:lpstr>Extended Linear Models</vt:lpstr>
      <vt:lpstr>Linear Regression</vt:lpstr>
      <vt:lpstr>Ridge Regression</vt:lpstr>
      <vt:lpstr>Lasso Regression</vt:lpstr>
      <vt:lpstr>Elastic Nets</vt:lpstr>
      <vt:lpstr>Extended Linear Models</vt:lpstr>
      <vt:lpstr>What loss function Have we been using?</vt:lpstr>
      <vt:lpstr>0-1 Loss Function</vt:lpstr>
      <vt:lpstr>Logistic Regression Loss Function</vt:lpstr>
      <vt:lpstr>Hinge Loss Function</vt:lpstr>
      <vt:lpstr>Support Vector Machines</vt:lpstr>
      <vt:lpstr>Extended Linear Models</vt:lpstr>
      <vt:lpstr>The Kernel Trick</vt:lpstr>
      <vt:lpstr>Lecture 6 Outline</vt:lpstr>
    </vt:vector>
  </TitlesOfParts>
  <Company>Institute for Health Metrics and Evaluation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Subtitle and extra information</dc:title>
  <dc:creator>Ryan Diaz</dc:creator>
  <cp:lastModifiedBy>Abraham D. Flaxman</cp:lastModifiedBy>
  <cp:revision>170</cp:revision>
  <dcterms:created xsi:type="dcterms:W3CDTF">2014-05-13T20:06:21Z</dcterms:created>
  <dcterms:modified xsi:type="dcterms:W3CDTF">2015-02-08T23:57:54Z</dcterms:modified>
</cp:coreProperties>
</file>