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handoutMasterIdLst>
    <p:handoutMasterId r:id="rId15"/>
  </p:handoutMasterIdLst>
  <p:sldIdLst>
    <p:sldId id="256" r:id="rId2"/>
    <p:sldId id="262" r:id="rId3"/>
    <p:sldId id="258" r:id="rId4"/>
    <p:sldId id="257" r:id="rId5"/>
    <p:sldId id="268" r:id="rId6"/>
    <p:sldId id="264" r:id="rId7"/>
    <p:sldId id="266" r:id="rId8"/>
    <p:sldId id="267" r:id="rId9"/>
    <p:sldId id="269" r:id="rId10"/>
    <p:sldId id="270" r:id="rId11"/>
    <p:sldId id="272" r:id="rId12"/>
    <p:sldId id="271" r:id="rId13"/>
  </p:sldIdLst>
  <p:sldSz cx="9144000" cy="6858000" type="screen4x3"/>
  <p:notesSz cx="6858000" cy="9144000"/>
  <p:embeddedFontLst>
    <p:embeddedFont>
      <p:font typeface="Century Gothic" panose="020B0502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5040" autoAdjust="0"/>
  </p:normalViewPr>
  <p:slideViewPr>
    <p:cSldViewPr snapToGrid="0" snapToObjects="1">
      <p:cViewPr varScale="1">
        <p:scale>
          <a:sx n="95" d="100"/>
          <a:sy n="95" d="100"/>
        </p:scale>
        <p:origin x="133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6C194-4EEF-814F-8B88-91C79AC9B123}" type="datetimeFigureOut">
              <a:rPr lang="en-US" smtClean="0"/>
              <a:t>2/17/2015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AFCECA-8A38-694C-84AC-07453E84AFAA}" type="slidenum">
              <a:rPr lang="en-US" smtClean="0"/>
              <a:t>‹#›</a:t>
            </a:fld>
            <a:endParaRPr lang="en-US"/>
          </a:p>
        </p:txBody>
      </p:sp>
    </p:spTree>
    <p:extLst>
      <p:ext uri="{BB962C8B-B14F-4D97-AF65-F5344CB8AC3E}">
        <p14:creationId xmlns:p14="http://schemas.microsoft.com/office/powerpoint/2010/main" val="20516746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922B2-96DB-BB41-ACDA-18C9AEFF83C2}" type="datetimeFigureOut">
              <a:rPr lang="en-US" smtClean="0"/>
              <a:t>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D0612-7EBA-6746-98B3-3722F1686438}" type="slidenum">
              <a:rPr lang="en-US" smtClean="0"/>
              <a:t>‹#›</a:t>
            </a:fld>
            <a:endParaRPr lang="en-US"/>
          </a:p>
        </p:txBody>
      </p:sp>
    </p:spTree>
    <p:extLst>
      <p:ext uri="{BB962C8B-B14F-4D97-AF65-F5344CB8AC3E}">
        <p14:creationId xmlns:p14="http://schemas.microsoft.com/office/powerpoint/2010/main" val="2902345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Calibri" panose="020F0502020204030204" pitchFamily="34" charset="0"/>
                <a:cs typeface="Times New Roman" panose="02020603050405020304" pitchFamily="18" charset="0"/>
              </a:rPr>
              <a:t>Starting with decision trees. DM focuses on pruning methods, while ISL focuses on ensembles of trees.  I’m saving ensembles for later, so the focus here is on trees, greedy construction, and pruning</a:t>
            </a:r>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4</a:t>
            </a:fld>
            <a:endParaRPr lang="en-US"/>
          </a:p>
        </p:txBody>
      </p:sp>
    </p:spTree>
    <p:extLst>
      <p:ext uri="{BB962C8B-B14F-4D97-AF65-F5344CB8AC3E}">
        <p14:creationId xmlns:p14="http://schemas.microsoft.com/office/powerpoint/2010/main" val="2413036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46791"/>
            <a:ext cx="1405676" cy="457210"/>
          </a:xfrm>
          <a:prstGeom prst="rect">
            <a:avLst/>
          </a:prstGeom>
        </p:spPr>
      </p:pic>
      <p:pic>
        <p:nvPicPr>
          <p:cNvPr id="9" name="Picture 8"/>
          <p:cNvPicPr>
            <a:picLocks noChangeAspect="1"/>
          </p:cNvPicPr>
          <p:nvPr userDrawn="1"/>
        </p:nvPicPr>
        <p:blipFill>
          <a:blip r:embed="rId3"/>
          <a:stretch>
            <a:fillRect/>
          </a:stretch>
        </p:blipFill>
        <p:spPr>
          <a:xfrm>
            <a:off x="5486400" y="648519"/>
            <a:ext cx="3200400" cy="114300"/>
          </a:xfrm>
          <a:prstGeom prst="rect">
            <a:avLst/>
          </a:prstGeom>
        </p:spPr>
      </p:pic>
      <p:pic>
        <p:nvPicPr>
          <p:cNvPr id="12" name="Picture 11"/>
          <p:cNvPicPr>
            <a:picLocks noChangeAspect="1"/>
          </p:cNvPicPr>
          <p:nvPr userDrawn="1"/>
        </p:nvPicPr>
        <p:blipFill>
          <a:blip r:embed="rId4"/>
          <a:stretch>
            <a:fillRect/>
          </a:stretch>
        </p:blipFill>
        <p:spPr>
          <a:xfrm>
            <a:off x="457200" y="5662124"/>
            <a:ext cx="2694239" cy="215539"/>
          </a:xfrm>
          <a:prstGeom prst="rect">
            <a:avLst/>
          </a:prstGeom>
        </p:spPr>
      </p:pic>
      <p:sp>
        <p:nvSpPr>
          <p:cNvPr id="11" name="Title 1"/>
          <p:cNvSpPr>
            <a:spLocks noGrp="1"/>
          </p:cNvSpPr>
          <p:nvPr>
            <p:ph type="title" hasCustomPrompt="1"/>
          </p:nvPr>
        </p:nvSpPr>
        <p:spPr>
          <a:xfrm>
            <a:off x="457200" y="1314173"/>
            <a:ext cx="8229600" cy="1789044"/>
          </a:xfrm>
        </p:spPr>
        <p:txBody>
          <a:bodyPr anchor="b" anchorCtr="0">
            <a:noAutofit/>
          </a:bodyPr>
          <a:lstStyle>
            <a:lvl1pPr>
              <a:defRPr sz="3200" b="1" i="0">
                <a:solidFill>
                  <a:schemeClr val="accent1"/>
                </a:solidFill>
              </a:defRPr>
            </a:lvl1pPr>
          </a:lstStyle>
          <a:p>
            <a:r>
              <a:rPr lang="en-US" dirty="0" smtClean="0"/>
              <a:t>Presentation Title</a:t>
            </a:r>
            <a:endParaRPr lang="en-US" dirty="0"/>
          </a:p>
        </p:txBody>
      </p:sp>
      <p:cxnSp>
        <p:nvCxnSpPr>
          <p:cNvPr id="13" name="Straight Connector 12"/>
          <p:cNvCxnSpPr/>
          <p:nvPr userDrawn="1"/>
        </p:nvCxnSpPr>
        <p:spPr>
          <a:xfrm>
            <a:off x="457200" y="3361198"/>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sp>
        <p:nvSpPr>
          <p:cNvPr id="17" name="Text Placeholder 4"/>
          <p:cNvSpPr>
            <a:spLocks noGrp="1"/>
          </p:cNvSpPr>
          <p:nvPr>
            <p:ph type="body" sz="quarter" idx="10" hasCustomPrompt="1"/>
          </p:nvPr>
        </p:nvSpPr>
        <p:spPr>
          <a:xfrm>
            <a:off x="457200" y="3633304"/>
            <a:ext cx="8229600" cy="1487344"/>
          </a:xfrm>
        </p:spPr>
        <p:txBody>
          <a:bodyPr lIns="914400">
            <a:normAutofit/>
          </a:bodyPr>
          <a:lstStyle>
            <a:lvl1pPr>
              <a:defRPr sz="1800" b="1" i="0"/>
            </a:lvl1pPr>
          </a:lstStyle>
          <a:p>
            <a:pPr lvl="0"/>
            <a:r>
              <a:rPr lang="en-US" dirty="0" smtClean="0"/>
              <a:t>Presenter name and date</a:t>
            </a:r>
            <a:endParaRPr lang="en-US" dirty="0"/>
          </a:p>
        </p:txBody>
      </p:sp>
      <p:pic>
        <p:nvPicPr>
          <p:cNvPr id="1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132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11822"/>
            <a:ext cx="8229600" cy="3544166"/>
          </a:xfrm>
        </p:spPr>
        <p:txBody>
          <a:bodyPr lIns="91440" tIns="91440" rIns="91440" bIns="91440" anchor="ctr" anchorCtr="0">
            <a:noAutofit/>
          </a:bodyPr>
          <a:lstStyle>
            <a:lvl1pPr algn="l">
              <a:lnSpc>
                <a:spcPct val="100000"/>
              </a:lnSpc>
              <a:defRPr sz="4800" b="1" cap="none" spc="100" baseline="0">
                <a:solidFill>
                  <a:schemeClr val="tx2"/>
                </a:solidFill>
                <a:latin typeface="+mn-lt"/>
              </a:defRPr>
            </a:lvl1pPr>
          </a:lstStyle>
          <a:p>
            <a:r>
              <a:rPr lang="en-US" b="0" dirty="0" smtClean="0"/>
              <a:t>Part 2</a:t>
            </a:r>
            <a:r>
              <a:rPr lang="en-US" dirty="0" smtClean="0"/>
              <a:t/>
            </a:r>
            <a:br>
              <a:rPr lang="en-US" dirty="0" smtClean="0"/>
            </a:br>
            <a:r>
              <a:rPr lang="en-US" dirty="0" smtClean="0"/>
              <a:t>New Section</a:t>
            </a:r>
            <a:endParaRPr lang="en-US" dirty="0"/>
          </a:p>
        </p:txBody>
      </p:sp>
      <p:sp>
        <p:nvSpPr>
          <p:cNvPr id="3" name="Text Placeholder 2"/>
          <p:cNvSpPr>
            <a:spLocks noGrp="1"/>
          </p:cNvSpPr>
          <p:nvPr>
            <p:ph type="body" idx="1" hasCustomPrompt="1"/>
          </p:nvPr>
        </p:nvSpPr>
        <p:spPr>
          <a:xfrm>
            <a:off x="457200" y="383469"/>
            <a:ext cx="8229600" cy="371846"/>
          </a:xfrm>
        </p:spPr>
        <p:txBody>
          <a:bodyPr anchor="b"/>
          <a:lstStyle>
            <a:lvl1pPr marL="0" indent="0">
              <a:buNone/>
              <a:defRPr sz="2000" b="1" i="0" baseline="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Name of Presentation (Header)</a:t>
            </a:r>
          </a:p>
        </p:txBody>
      </p:sp>
      <p:cxnSp>
        <p:nvCxnSpPr>
          <p:cNvPr id="13" name="Straight Connector 12"/>
          <p:cNvCxnSpPr/>
          <p:nvPr userDrawn="1"/>
        </p:nvCxnSpPr>
        <p:spPr>
          <a:xfrm>
            <a:off x="457200" y="823955"/>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5" name="Straight Connector 14"/>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a:blip r:embed="rId3"/>
          <a:stretch>
            <a:fillRect/>
          </a:stretch>
        </p:blipFill>
        <p:spPr>
          <a:xfrm>
            <a:off x="1626862" y="6181498"/>
            <a:ext cx="2365776" cy="189262"/>
          </a:xfrm>
          <a:prstGeom prst="rect">
            <a:avLst/>
          </a:prstGeom>
        </p:spPr>
      </p:pic>
      <p:pic>
        <p:nvPicPr>
          <p:cNvPr id="17" name="Picture 16"/>
          <p:cNvPicPr>
            <a:picLocks noChangeAspect="1"/>
          </p:cNvPicPr>
          <p:nvPr userDrawn="1"/>
        </p:nvPicPr>
        <p:blipFill>
          <a:blip r:embed="rId4"/>
          <a:stretch>
            <a:fillRect/>
          </a:stretch>
        </p:blipFill>
        <p:spPr>
          <a:xfrm>
            <a:off x="5393088" y="6218135"/>
            <a:ext cx="3200400" cy="114300"/>
          </a:xfrm>
          <a:prstGeom prst="rect">
            <a:avLst/>
          </a:prstGeom>
        </p:spPr>
      </p:pic>
      <p:pic>
        <p:nvPicPr>
          <p:cNvPr id="18"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7360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Image, Side by Sid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Picture Placeholder 21"/>
          <p:cNvSpPr>
            <a:spLocks noGrp="1"/>
          </p:cNvSpPr>
          <p:nvPr>
            <p:ph type="pic" sz="quarter" idx="12"/>
          </p:nvPr>
        </p:nvSpPr>
        <p:spPr>
          <a:xfrm>
            <a:off x="4723374" y="1250950"/>
            <a:ext cx="3963426" cy="4498975"/>
          </a:xfrm>
        </p:spPr>
        <p:txBody>
          <a:bodyPr>
            <a:normAutofit/>
          </a:bodyPr>
          <a:lstStyle>
            <a:lvl1pPr>
              <a:defRPr sz="2400"/>
            </a:lvl1pPr>
          </a:lstStyle>
          <a:p>
            <a:endParaRPr lang="en-US"/>
          </a:p>
        </p:txBody>
      </p:sp>
      <p:sp>
        <p:nvSpPr>
          <p:cNvPr id="23" name="Text Placeholder 3"/>
          <p:cNvSpPr>
            <a:spLocks noGrp="1"/>
          </p:cNvSpPr>
          <p:nvPr>
            <p:ph type="body" sz="quarter" idx="10"/>
          </p:nvPr>
        </p:nvSpPr>
        <p:spPr>
          <a:xfrm>
            <a:off x="457200" y="1250265"/>
            <a:ext cx="4266174" cy="4498985"/>
          </a:xfrm>
        </p:spPr>
        <p:txBody>
          <a:bodyPr rIns="182880">
            <a:normAutofit/>
          </a:bodyPr>
          <a:lstStyle>
            <a:lvl1pPr>
              <a:lnSpc>
                <a:spcPct val="100000"/>
              </a:lnSpc>
              <a:spcBef>
                <a:spcPts val="0"/>
              </a:spcBef>
              <a:spcAft>
                <a:spcPts val="600"/>
              </a:spcAft>
              <a:buClr>
                <a:schemeClr val="accent2"/>
              </a:buClr>
              <a:defRPr sz="2400"/>
            </a:lvl1pPr>
            <a:lvl2pPr>
              <a:lnSpc>
                <a:spcPct val="100000"/>
              </a:lnSpc>
              <a:spcBef>
                <a:spcPts val="0"/>
              </a:spcBef>
              <a:spcAft>
                <a:spcPts val="600"/>
              </a:spcAft>
              <a:buClr>
                <a:schemeClr val="accent2"/>
              </a:buClr>
              <a:defRPr sz="2400"/>
            </a:lvl2pPr>
            <a:lvl3pPr>
              <a:lnSpc>
                <a:spcPct val="100000"/>
              </a:lnSpc>
              <a:spcBef>
                <a:spcPts val="0"/>
              </a:spcBef>
              <a:spcAft>
                <a:spcPts val="600"/>
              </a:spcAft>
              <a:buClr>
                <a:schemeClr val="accent2"/>
              </a:buClr>
              <a:defRPr sz="2400"/>
            </a:lvl3pPr>
            <a:lvl4pPr>
              <a:lnSpc>
                <a:spcPct val="100000"/>
              </a:lnSpc>
              <a:spcBef>
                <a:spcPts val="0"/>
              </a:spcBef>
              <a:spcAft>
                <a:spcPts val="600"/>
              </a:spcAft>
              <a:buClr>
                <a:schemeClr val="accent2"/>
              </a:buClr>
              <a:defRPr sz="2400"/>
            </a:lvl4pPr>
            <a:lvl5pPr>
              <a:lnSpc>
                <a:spcPct val="100000"/>
              </a:lnSpc>
              <a:spcBef>
                <a:spcPts val="0"/>
              </a:spcBef>
              <a:spcAft>
                <a:spcPts val="600"/>
              </a:spcAft>
              <a:buClr>
                <a:schemeClr val="accent2"/>
              </a:buClr>
              <a:defRPr sz="24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4344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Image, Above &amp; Below">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0" y="1225319"/>
            <a:ext cx="8222830" cy="2801126"/>
          </a:xfrm>
        </p:spPr>
        <p:txBody>
          <a:bodyPr>
            <a:normAutofit/>
          </a:bodyPr>
          <a:lstStyle>
            <a:lvl1pPr>
              <a:defRPr sz="2400"/>
            </a:lvl1pPr>
          </a:lstStyle>
          <a:p>
            <a:endParaRPr lang="en-US"/>
          </a:p>
        </p:txBody>
      </p:sp>
      <p:sp>
        <p:nvSpPr>
          <p:cNvPr id="11" name="Text Placeholder 3"/>
          <p:cNvSpPr>
            <a:spLocks noGrp="1"/>
          </p:cNvSpPr>
          <p:nvPr>
            <p:ph type="body" sz="quarter" idx="10"/>
          </p:nvPr>
        </p:nvSpPr>
        <p:spPr>
          <a:xfrm>
            <a:off x="457200" y="4026445"/>
            <a:ext cx="8229600" cy="1880320"/>
          </a:xfrm>
        </p:spPr>
        <p:txBody>
          <a:bodyPr tIns="137160" rIns="91440" bIns="137160">
            <a:normAutofit/>
          </a:bodyPr>
          <a:lstStyle>
            <a:lvl1pPr>
              <a:lnSpc>
                <a:spcPct val="100000"/>
              </a:lnSpc>
              <a:spcBef>
                <a:spcPts val="0"/>
              </a:spcBef>
              <a:spcAft>
                <a:spcPts val="60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1894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Column Text &amp; Imag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21"/>
          <p:cNvSpPr>
            <a:spLocks noGrp="1"/>
          </p:cNvSpPr>
          <p:nvPr>
            <p:ph type="pic" sz="quarter" idx="12"/>
          </p:nvPr>
        </p:nvSpPr>
        <p:spPr>
          <a:xfrm>
            <a:off x="457201" y="1225319"/>
            <a:ext cx="4002808" cy="2397497"/>
          </a:xfrm>
        </p:spPr>
        <p:txBody>
          <a:bodyPr>
            <a:normAutofit/>
          </a:bodyPr>
          <a:lstStyle>
            <a:lvl1pPr>
              <a:defRPr sz="2400"/>
            </a:lvl1pPr>
          </a:lstStyle>
          <a:p>
            <a:endParaRPr lang="en-US" dirty="0"/>
          </a:p>
        </p:txBody>
      </p:sp>
      <p:sp>
        <p:nvSpPr>
          <p:cNvPr id="6" name="Text Placeholder 3"/>
          <p:cNvSpPr>
            <a:spLocks noGrp="1"/>
          </p:cNvSpPr>
          <p:nvPr>
            <p:ph type="body" sz="quarter" idx="10"/>
          </p:nvPr>
        </p:nvSpPr>
        <p:spPr>
          <a:xfrm>
            <a:off x="457200"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4" name="Picture Placeholder 21"/>
          <p:cNvSpPr>
            <a:spLocks noGrp="1"/>
          </p:cNvSpPr>
          <p:nvPr>
            <p:ph type="pic" sz="quarter" idx="13"/>
          </p:nvPr>
        </p:nvSpPr>
        <p:spPr>
          <a:xfrm>
            <a:off x="4680697" y="1225319"/>
            <a:ext cx="4002808" cy="2397497"/>
          </a:xfrm>
        </p:spPr>
        <p:txBody>
          <a:bodyPr>
            <a:normAutofit/>
          </a:bodyPr>
          <a:lstStyle>
            <a:lvl1pPr>
              <a:defRPr sz="2400"/>
            </a:lvl1pPr>
          </a:lstStyle>
          <a:p>
            <a:endParaRPr lang="en-US"/>
          </a:p>
        </p:txBody>
      </p:sp>
      <p:sp>
        <p:nvSpPr>
          <p:cNvPr id="15" name="Text Placeholder 3"/>
          <p:cNvSpPr>
            <a:spLocks noGrp="1"/>
          </p:cNvSpPr>
          <p:nvPr>
            <p:ph type="body" sz="quarter" idx="14"/>
          </p:nvPr>
        </p:nvSpPr>
        <p:spPr>
          <a:xfrm>
            <a:off x="4680696"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3" name="Picture 12"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6" name="Straight Connector 1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626862" y="6181498"/>
            <a:ext cx="2365776" cy="189262"/>
          </a:xfrm>
          <a:prstGeom prst="rect">
            <a:avLst/>
          </a:prstGeom>
        </p:spPr>
      </p:pic>
      <p:pic>
        <p:nvPicPr>
          <p:cNvPr id="18" name="Picture 17"/>
          <p:cNvPicPr>
            <a:picLocks noChangeAspect="1"/>
          </p:cNvPicPr>
          <p:nvPr userDrawn="1"/>
        </p:nvPicPr>
        <p:blipFill>
          <a:blip r:embed="rId4"/>
          <a:stretch>
            <a:fillRect/>
          </a:stretch>
        </p:blipFill>
        <p:spPr>
          <a:xfrm>
            <a:off x="5393088" y="6218135"/>
            <a:ext cx="3200400" cy="114300"/>
          </a:xfrm>
          <a:prstGeom prst="rect">
            <a:avLst/>
          </a:prstGeom>
        </p:spPr>
      </p:pic>
      <p:pic>
        <p:nvPicPr>
          <p:cNvPr id="19"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5247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Image: Above &amp; Below, Full Bleed">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6" name="Text Placeholder 3"/>
          <p:cNvSpPr>
            <a:spLocks noGrp="1"/>
          </p:cNvSpPr>
          <p:nvPr>
            <p:ph type="body" sz="quarter" idx="10"/>
          </p:nvPr>
        </p:nvSpPr>
        <p:spPr>
          <a:xfrm>
            <a:off x="457200" y="3839792"/>
            <a:ext cx="8229600" cy="2066973"/>
          </a:xfrm>
        </p:spPr>
        <p:txBody>
          <a:bodyPr tIns="137160" rIns="91440" bIns="137160">
            <a:normAutofit/>
          </a:bodyPr>
          <a:lstStyle>
            <a:lvl1pPr>
              <a:lnSpc>
                <a:spcPct val="100000"/>
              </a:lnSpc>
              <a:spcBef>
                <a:spcPts val="0"/>
              </a:spcBef>
              <a:spcAft>
                <a:spcPts val="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7" name="Picture Placeholder 21"/>
          <p:cNvSpPr>
            <a:spLocks noGrp="1"/>
          </p:cNvSpPr>
          <p:nvPr>
            <p:ph type="pic" sz="quarter" idx="12"/>
          </p:nvPr>
        </p:nvSpPr>
        <p:spPr>
          <a:xfrm>
            <a:off x="0" y="1038666"/>
            <a:ext cx="9144000" cy="2801126"/>
          </a:xfrm>
        </p:spPr>
        <p:txBody>
          <a:bodyPr>
            <a:normAutofit/>
          </a:bodyPr>
          <a:lstStyle>
            <a:lvl1pPr>
              <a:defRPr sz="2400"/>
            </a:lvl1pPr>
          </a:lstStyle>
          <a:p>
            <a:endParaRPr lang="en-US" dirty="0"/>
          </a:p>
        </p:txBody>
      </p:sp>
      <p:pic>
        <p:nvPicPr>
          <p:cNvPr id="18" name="Picture 1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9" name="Straight Connector 18"/>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userDrawn="1"/>
        </p:nvPicPr>
        <p:blipFill>
          <a:blip r:embed="rId3"/>
          <a:stretch>
            <a:fillRect/>
          </a:stretch>
        </p:blipFill>
        <p:spPr>
          <a:xfrm>
            <a:off x="1626862" y="6181498"/>
            <a:ext cx="2365776" cy="189262"/>
          </a:xfrm>
          <a:prstGeom prst="rect">
            <a:avLst/>
          </a:prstGeom>
        </p:spPr>
      </p:pic>
      <p:pic>
        <p:nvPicPr>
          <p:cNvPr id="21" name="Picture 20"/>
          <p:cNvPicPr>
            <a:picLocks noChangeAspect="1"/>
          </p:cNvPicPr>
          <p:nvPr userDrawn="1"/>
        </p:nvPicPr>
        <p:blipFill>
          <a:blip r:embed="rId4"/>
          <a:stretch>
            <a:fillRect/>
          </a:stretch>
        </p:blipFill>
        <p:spPr>
          <a:xfrm>
            <a:off x="5393088" y="6218135"/>
            <a:ext cx="3200400" cy="114300"/>
          </a:xfrm>
          <a:prstGeom prst="rect">
            <a:avLst/>
          </a:prstGeom>
        </p:spPr>
      </p:pic>
      <p:pic>
        <p:nvPicPr>
          <p:cNvPr id="2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6232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Image cell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1" y="1250951"/>
            <a:ext cx="1371600" cy="1371600"/>
          </a:xfrm>
        </p:spPr>
        <p:txBody>
          <a:bodyPr>
            <a:normAutofit/>
          </a:bodyPr>
          <a:lstStyle>
            <a:lvl1pPr>
              <a:defRPr sz="1000"/>
            </a:lvl1pPr>
          </a:lstStyle>
          <a:p>
            <a:endParaRPr lang="en-US"/>
          </a:p>
        </p:txBody>
      </p:sp>
      <p:sp>
        <p:nvSpPr>
          <p:cNvPr id="11" name="Text Placeholder 3"/>
          <p:cNvSpPr>
            <a:spLocks noGrp="1"/>
          </p:cNvSpPr>
          <p:nvPr>
            <p:ph type="body" sz="quarter" idx="10" hasCustomPrompt="1"/>
          </p:nvPr>
        </p:nvSpPr>
        <p:spPr>
          <a:xfrm>
            <a:off x="1840526"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29" name="Picture Placeholder 21"/>
          <p:cNvSpPr>
            <a:spLocks noGrp="1"/>
          </p:cNvSpPr>
          <p:nvPr>
            <p:ph type="pic" sz="quarter" idx="13"/>
          </p:nvPr>
        </p:nvSpPr>
        <p:spPr>
          <a:xfrm>
            <a:off x="457201" y="2796555"/>
            <a:ext cx="1371600" cy="1371600"/>
          </a:xfrm>
        </p:spPr>
        <p:txBody>
          <a:bodyPr>
            <a:normAutofit/>
          </a:bodyPr>
          <a:lstStyle>
            <a:lvl1pPr>
              <a:defRPr sz="1000"/>
            </a:lvl1pPr>
          </a:lstStyle>
          <a:p>
            <a:endParaRPr lang="en-US"/>
          </a:p>
        </p:txBody>
      </p:sp>
      <p:sp>
        <p:nvSpPr>
          <p:cNvPr id="30" name="Text Placeholder 3"/>
          <p:cNvSpPr>
            <a:spLocks noGrp="1"/>
          </p:cNvSpPr>
          <p:nvPr>
            <p:ph type="body" sz="quarter" idx="14" hasCustomPrompt="1"/>
          </p:nvPr>
        </p:nvSpPr>
        <p:spPr>
          <a:xfrm>
            <a:off x="1840526"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1" name="Picture Placeholder 21"/>
          <p:cNvSpPr>
            <a:spLocks noGrp="1"/>
          </p:cNvSpPr>
          <p:nvPr>
            <p:ph type="pic" sz="quarter" idx="15"/>
          </p:nvPr>
        </p:nvSpPr>
        <p:spPr>
          <a:xfrm>
            <a:off x="457201" y="4342159"/>
            <a:ext cx="1371600" cy="1371600"/>
          </a:xfrm>
        </p:spPr>
        <p:txBody>
          <a:bodyPr>
            <a:normAutofit/>
          </a:bodyPr>
          <a:lstStyle>
            <a:lvl1pPr>
              <a:defRPr sz="1000"/>
            </a:lvl1pPr>
          </a:lstStyle>
          <a:p>
            <a:endParaRPr lang="en-US"/>
          </a:p>
        </p:txBody>
      </p:sp>
      <p:sp>
        <p:nvSpPr>
          <p:cNvPr id="32" name="Text Placeholder 3"/>
          <p:cNvSpPr>
            <a:spLocks noGrp="1"/>
          </p:cNvSpPr>
          <p:nvPr>
            <p:ph type="body" sz="quarter" idx="16" hasCustomPrompt="1"/>
          </p:nvPr>
        </p:nvSpPr>
        <p:spPr>
          <a:xfrm>
            <a:off x="1840526"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3" name="Picture Placeholder 21"/>
          <p:cNvSpPr>
            <a:spLocks noGrp="1"/>
          </p:cNvSpPr>
          <p:nvPr>
            <p:ph type="pic" sz="quarter" idx="17"/>
          </p:nvPr>
        </p:nvSpPr>
        <p:spPr>
          <a:xfrm>
            <a:off x="4578154" y="1250951"/>
            <a:ext cx="1371600" cy="1371600"/>
          </a:xfrm>
        </p:spPr>
        <p:txBody>
          <a:bodyPr>
            <a:normAutofit/>
          </a:bodyPr>
          <a:lstStyle>
            <a:lvl1pPr>
              <a:defRPr sz="1000"/>
            </a:lvl1pPr>
          </a:lstStyle>
          <a:p>
            <a:endParaRPr lang="en-US"/>
          </a:p>
        </p:txBody>
      </p:sp>
      <p:sp>
        <p:nvSpPr>
          <p:cNvPr id="34" name="Text Placeholder 3"/>
          <p:cNvSpPr>
            <a:spLocks noGrp="1"/>
          </p:cNvSpPr>
          <p:nvPr>
            <p:ph type="body" sz="quarter" idx="18" hasCustomPrompt="1"/>
          </p:nvPr>
        </p:nvSpPr>
        <p:spPr>
          <a:xfrm>
            <a:off x="5961479"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5" name="Picture Placeholder 21"/>
          <p:cNvSpPr>
            <a:spLocks noGrp="1"/>
          </p:cNvSpPr>
          <p:nvPr>
            <p:ph type="pic" sz="quarter" idx="19"/>
          </p:nvPr>
        </p:nvSpPr>
        <p:spPr>
          <a:xfrm>
            <a:off x="4578154" y="2796555"/>
            <a:ext cx="1371600" cy="1371600"/>
          </a:xfrm>
        </p:spPr>
        <p:txBody>
          <a:bodyPr>
            <a:normAutofit/>
          </a:bodyPr>
          <a:lstStyle>
            <a:lvl1pPr>
              <a:defRPr sz="1000"/>
            </a:lvl1pPr>
          </a:lstStyle>
          <a:p>
            <a:endParaRPr lang="en-US"/>
          </a:p>
        </p:txBody>
      </p:sp>
      <p:sp>
        <p:nvSpPr>
          <p:cNvPr id="36" name="Text Placeholder 3"/>
          <p:cNvSpPr>
            <a:spLocks noGrp="1"/>
          </p:cNvSpPr>
          <p:nvPr>
            <p:ph type="body" sz="quarter" idx="20" hasCustomPrompt="1"/>
          </p:nvPr>
        </p:nvSpPr>
        <p:spPr>
          <a:xfrm>
            <a:off x="5961479"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7" name="Picture Placeholder 21"/>
          <p:cNvSpPr>
            <a:spLocks noGrp="1"/>
          </p:cNvSpPr>
          <p:nvPr>
            <p:ph type="pic" sz="quarter" idx="21"/>
          </p:nvPr>
        </p:nvSpPr>
        <p:spPr>
          <a:xfrm>
            <a:off x="4578154" y="4342159"/>
            <a:ext cx="1371600" cy="1371600"/>
          </a:xfrm>
        </p:spPr>
        <p:txBody>
          <a:bodyPr>
            <a:normAutofit/>
          </a:bodyPr>
          <a:lstStyle>
            <a:lvl1pPr>
              <a:defRPr sz="1000"/>
            </a:lvl1pPr>
          </a:lstStyle>
          <a:p>
            <a:endParaRPr lang="en-US"/>
          </a:p>
        </p:txBody>
      </p:sp>
      <p:sp>
        <p:nvSpPr>
          <p:cNvPr id="38" name="Text Placeholder 3"/>
          <p:cNvSpPr>
            <a:spLocks noGrp="1"/>
          </p:cNvSpPr>
          <p:nvPr>
            <p:ph type="body" sz="quarter" idx="22" hasCustomPrompt="1"/>
          </p:nvPr>
        </p:nvSpPr>
        <p:spPr>
          <a:xfrm>
            <a:off x="5961479"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3"/>
          <a:stretch>
            <a:fillRect/>
          </a:stretch>
        </p:blipFill>
        <p:spPr>
          <a:xfrm>
            <a:off x="1626862" y="6181498"/>
            <a:ext cx="2365776" cy="189262"/>
          </a:xfrm>
          <a:prstGeom prst="rect">
            <a:avLst/>
          </a:prstGeom>
        </p:spPr>
      </p:pic>
      <p:pic>
        <p:nvPicPr>
          <p:cNvPr id="24" name="Picture 23"/>
          <p:cNvPicPr>
            <a:picLocks noChangeAspect="1"/>
          </p:cNvPicPr>
          <p:nvPr userDrawn="1"/>
        </p:nvPicPr>
        <p:blipFill>
          <a:blip r:embed="rId4"/>
          <a:stretch>
            <a:fillRect/>
          </a:stretch>
        </p:blipFill>
        <p:spPr>
          <a:xfrm>
            <a:off x="5393088" y="6218135"/>
            <a:ext cx="3200400" cy="114300"/>
          </a:xfrm>
          <a:prstGeom prst="rect">
            <a:avLst/>
          </a:prstGeom>
        </p:spPr>
      </p:pic>
      <p:pic>
        <p:nvPicPr>
          <p:cNvPr id="2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30306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
        <p:nvSpPr>
          <p:cNvPr id="14" name="Title 1"/>
          <p:cNvSpPr>
            <a:spLocks noGrp="1"/>
          </p:cNvSpPr>
          <p:nvPr>
            <p:ph type="title" hasCustomPrompt="1"/>
          </p:nvPr>
        </p:nvSpPr>
        <p:spPr>
          <a:xfrm>
            <a:off x="457200" y="272362"/>
            <a:ext cx="8229600" cy="564430"/>
          </a:xfrm>
        </p:spPr>
        <p:txBody>
          <a:bodyPr lIns="91440" rIns="91440"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5" name="Text Placeholder 3"/>
          <p:cNvSpPr>
            <a:spLocks noGrp="1"/>
          </p:cNvSpPr>
          <p:nvPr>
            <p:ph type="body" sz="quarter" idx="10" hasCustomPrompt="1"/>
          </p:nvPr>
        </p:nvSpPr>
        <p:spPr>
          <a:xfrm>
            <a:off x="457199" y="2372551"/>
            <a:ext cx="4120953" cy="3150274"/>
          </a:xfrm>
        </p:spPr>
        <p:txBody>
          <a:bodyPr lIns="91440" rIns="91440" anchor="t" anchorCtr="0">
            <a:normAutofit/>
          </a:bodyPr>
          <a:lstStyle>
            <a:lvl1pPr>
              <a:lnSpc>
                <a:spcPct val="100000"/>
              </a:lnSpc>
              <a:spcBef>
                <a:spcPts val="72"/>
              </a:spcBef>
              <a:buClr>
                <a:schemeClr val="accent2"/>
              </a:buClr>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1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 name="Picture 16"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8" name="Straight Connector 17"/>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4"/>
          <a:stretch>
            <a:fillRect/>
          </a:stretch>
        </p:blipFill>
        <p:spPr>
          <a:xfrm>
            <a:off x="1626862" y="6181498"/>
            <a:ext cx="2365776" cy="189262"/>
          </a:xfrm>
          <a:prstGeom prst="rect">
            <a:avLst/>
          </a:prstGeom>
        </p:spPr>
      </p:pic>
      <p:pic>
        <p:nvPicPr>
          <p:cNvPr id="20" name="Picture 19"/>
          <p:cNvPicPr>
            <a:picLocks noChangeAspect="1"/>
          </p:cNvPicPr>
          <p:nvPr userDrawn="1"/>
        </p:nvPicPr>
        <p:blipFill>
          <a:blip r:embed="rId5"/>
          <a:stretch>
            <a:fillRect/>
          </a:stretch>
        </p:blipFill>
        <p:spPr>
          <a:xfrm>
            <a:off x="5393088" y="6218135"/>
            <a:ext cx="3200400" cy="114300"/>
          </a:xfrm>
          <a:prstGeom prst="rect">
            <a:avLst/>
          </a:prstGeom>
        </p:spPr>
      </p:pic>
    </p:spTree>
    <p:extLst>
      <p:ext uri="{BB962C8B-B14F-4D97-AF65-F5344CB8AC3E}">
        <p14:creationId xmlns:p14="http://schemas.microsoft.com/office/powerpoint/2010/main" val="3319888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mp; Capti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4917322"/>
          </a:xfrm>
        </p:spPr>
        <p:txBody>
          <a:bodyPr>
            <a:normAutofit/>
          </a:bodyPr>
          <a:lstStyle>
            <a:lvl1pPr>
              <a:defRPr sz="2400"/>
            </a:lvl1pPr>
          </a:lstStyle>
          <a:p>
            <a:endParaRPr lang="en-US" dirty="0"/>
          </a:p>
        </p:txBody>
      </p:sp>
      <p:sp>
        <p:nvSpPr>
          <p:cNvPr id="6" name="Text Placeholder 3"/>
          <p:cNvSpPr>
            <a:spLocks noGrp="1"/>
          </p:cNvSpPr>
          <p:nvPr>
            <p:ph type="body" sz="quarter" idx="13" hasCustomPrompt="1"/>
          </p:nvPr>
        </p:nvSpPr>
        <p:spPr>
          <a:xfrm>
            <a:off x="457200" y="5974887"/>
            <a:ext cx="8229600" cy="883113"/>
          </a:xfrm>
        </p:spPr>
        <p:txBody>
          <a:bodyPr bIns="137160" anchor="ctr" anchorCtr="0">
            <a:noAutofit/>
          </a:bodyPr>
          <a:lstStyle>
            <a:lvl1pPr algn="ctr">
              <a:lnSpc>
                <a:spcPct val="100000"/>
              </a:lnSpc>
              <a:spcBef>
                <a:spcPts val="72"/>
              </a:spcBef>
              <a:buClr>
                <a:schemeClr val="accent2"/>
              </a:buClr>
              <a:defRPr sz="1200" b="0"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Tree>
    <p:extLst>
      <p:ext uri="{BB962C8B-B14F-4D97-AF65-F5344CB8AC3E}">
        <p14:creationId xmlns:p14="http://schemas.microsoft.com/office/powerpoint/2010/main" val="34631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5819334"/>
          </a:xfrm>
        </p:spPr>
        <p:txBody>
          <a:bodyPr>
            <a:normAutofit/>
          </a:bodyPr>
          <a:lstStyle>
            <a:lvl1pPr>
              <a:defRPr sz="2400"/>
            </a:lvl1pPr>
          </a:lstStyle>
          <a:p>
            <a:endParaRPr lang="en-US" dirty="0"/>
          </a:p>
        </p:txBody>
      </p:sp>
    </p:spTree>
    <p:extLst>
      <p:ext uri="{BB962C8B-B14F-4D97-AF65-F5344CB8AC3E}">
        <p14:creationId xmlns:p14="http://schemas.microsoft.com/office/powerpoint/2010/main" val="115736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No Tex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12"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4" name="Straight Connector 13"/>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626862" y="6181498"/>
            <a:ext cx="2365776" cy="189262"/>
          </a:xfrm>
          <a:prstGeom prst="rect">
            <a:avLst/>
          </a:prstGeom>
        </p:spPr>
      </p:pic>
      <p:pic>
        <p:nvPicPr>
          <p:cNvPr id="16" name="Picture 15"/>
          <p:cNvPicPr>
            <a:picLocks noChangeAspect="1"/>
          </p:cNvPicPr>
          <p:nvPr userDrawn="1"/>
        </p:nvPicPr>
        <p:blipFill>
          <a:blip r:embed="rId5"/>
          <a:stretch>
            <a:fillRect/>
          </a:stretch>
        </p:blipFill>
        <p:spPr>
          <a:xfrm>
            <a:off x="5393088" y="6218135"/>
            <a:ext cx="3200400" cy="114300"/>
          </a:xfrm>
          <a:prstGeom prst="rect">
            <a:avLst/>
          </a:prstGeom>
        </p:spPr>
      </p:pic>
      <p:sp>
        <p:nvSpPr>
          <p:cNvPr id="17"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89744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0"/>
              </a:spcBef>
              <a:spcAft>
                <a:spcPts val="600"/>
              </a:spcAft>
              <a:buClr>
                <a:schemeClr val="accent2"/>
              </a:buClr>
              <a:defRPr sz="2800"/>
            </a:lvl1pPr>
            <a:lvl2pPr>
              <a:lnSpc>
                <a:spcPct val="100000"/>
              </a:lnSpc>
              <a:spcBef>
                <a:spcPts val="0"/>
              </a:spcBef>
              <a:spcAft>
                <a:spcPts val="600"/>
              </a:spcAft>
              <a:buClr>
                <a:schemeClr val="accent2"/>
              </a:buClr>
              <a:defRPr/>
            </a:lvl2pPr>
            <a:lvl3pPr>
              <a:lnSpc>
                <a:spcPct val="100000"/>
              </a:lnSpc>
              <a:spcBef>
                <a:spcPts val="0"/>
              </a:spcBef>
              <a:spcAft>
                <a:spcPts val="600"/>
              </a:spcAft>
              <a:buClr>
                <a:schemeClr val="accent2"/>
              </a:buClr>
              <a:defRPr/>
            </a:lvl3pPr>
            <a:lvl4pPr>
              <a:lnSpc>
                <a:spcPct val="100000"/>
              </a:lnSpc>
              <a:spcBef>
                <a:spcPts val="0"/>
              </a:spcBef>
              <a:spcAft>
                <a:spcPts val="600"/>
              </a:spcAft>
              <a:buClr>
                <a:schemeClr val="accent2"/>
              </a:buClr>
              <a:defRPr/>
            </a:lvl4pPr>
            <a:lvl5pPr>
              <a:lnSpc>
                <a:spcPct val="100000"/>
              </a:lnSpc>
              <a:spcBef>
                <a:spcPts val="0"/>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6" name="Straight Connector 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1626862" y="6181498"/>
            <a:ext cx="2365776" cy="189262"/>
          </a:xfrm>
          <a:prstGeom prst="rect">
            <a:avLst/>
          </a:prstGeom>
        </p:spPr>
      </p:pic>
      <p:pic>
        <p:nvPicPr>
          <p:cNvPr id="8" name="Picture 7"/>
          <p:cNvPicPr>
            <a:picLocks noChangeAspect="1"/>
          </p:cNvPicPr>
          <p:nvPr userDrawn="1"/>
        </p:nvPicPr>
        <p:blipFill>
          <a:blip r:embed="rId4"/>
          <a:stretch>
            <a:fillRect/>
          </a:stretch>
        </p:blipFill>
        <p:spPr>
          <a:xfrm>
            <a:off x="5393088" y="6218135"/>
            <a:ext cx="3200400" cy="114300"/>
          </a:xfrm>
          <a:prstGeom prst="rect">
            <a:avLst/>
          </a:prstGeom>
        </p:spPr>
      </p:pic>
      <p:cxnSp>
        <p:nvCxnSpPr>
          <p:cNvPr id="11" name="Straight Connector 10"/>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310750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2539711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905"/>
            <a:ext cx="4040188" cy="676895"/>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140032"/>
            <a:ext cx="4041775" cy="700644"/>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40675"/>
            <a:ext cx="4041775" cy="42854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Slide Number Placeholder 6"/>
          <p:cNvSpPr>
            <a:spLocks noGrp="1"/>
          </p:cNvSpPr>
          <p:nvPr>
            <p:ph type="sldNum" sz="quarter" idx="10"/>
          </p:nvPr>
        </p:nvSpPr>
        <p:spPr>
          <a:xfrm>
            <a:off x="6629400" y="6473825"/>
            <a:ext cx="2133600" cy="168275"/>
          </a:xfrm>
          <a:prstGeom prst="rect">
            <a:avLst/>
          </a:prstGeom>
        </p:spPr>
        <p:txBody>
          <a:bodyPr/>
          <a:lstStyle>
            <a:lvl1pPr>
              <a:defRPr/>
            </a:lvl1pPr>
          </a:lstStyle>
          <a:p>
            <a:fld id="{729E7555-11F8-4BDF-BC63-E2088BBC284D}" type="slidenum">
              <a:rPr lang="en-US"/>
              <a:pPr/>
              <a:t>‹#›</a:t>
            </a:fld>
            <a:endParaRPr lang="en-US"/>
          </a:p>
        </p:txBody>
      </p:sp>
      <p:sp>
        <p:nvSpPr>
          <p:cNvPr id="8" name="Title 1"/>
          <p:cNvSpPr>
            <a:spLocks noGrp="1"/>
          </p:cNvSpPr>
          <p:nvPr>
            <p:ph type="title"/>
          </p:nvPr>
        </p:nvSpPr>
        <p:spPr>
          <a:xfrm>
            <a:off x="457200" y="198438"/>
            <a:ext cx="8191500" cy="660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597305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4"/>
          <p:cNvSpPr>
            <a:spLocks noGrp="1"/>
          </p:cNvSpPr>
          <p:nvPr>
            <p:ph type="sldNum" sz="quarter" idx="10"/>
          </p:nvPr>
        </p:nvSpPr>
        <p:spPr>
          <a:xfrm>
            <a:off x="6629400" y="6473825"/>
            <a:ext cx="2133600" cy="168275"/>
          </a:xfrm>
          <a:prstGeom prst="rect">
            <a:avLst/>
          </a:prstGeom>
        </p:spPr>
        <p:txBody>
          <a:bodyPr/>
          <a:lstStyle>
            <a:lvl1pPr>
              <a:defRPr/>
            </a:lvl1pPr>
          </a:lstStyle>
          <a:p>
            <a:fld id="{63D2F3B2-6206-4DB8-B93A-33EB383A230E}" type="slidenum">
              <a:rPr lang="en-US"/>
              <a:pPr/>
              <a:t>‹#›</a:t>
            </a:fld>
            <a:endParaRPr lang="en-US"/>
          </a:p>
        </p:txBody>
      </p:sp>
    </p:spTree>
    <p:extLst>
      <p:ext uri="{BB962C8B-B14F-4D97-AF65-F5344CB8AC3E}">
        <p14:creationId xmlns:p14="http://schemas.microsoft.com/office/powerpoint/2010/main" val="37023357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Line header">
    <p:spTree>
      <p:nvGrpSpPr>
        <p:cNvPr id="1" name=""/>
        <p:cNvGrpSpPr/>
        <p:nvPr/>
      </p:nvGrpSpPr>
      <p:grpSpPr>
        <a:xfrm>
          <a:off x="0" y="0"/>
          <a:ext cx="0" cy="0"/>
          <a:chOff x="0" y="0"/>
          <a:chExt cx="0" cy="0"/>
        </a:xfrm>
      </p:grpSpPr>
      <p:sp>
        <p:nvSpPr>
          <p:cNvPr id="4" name="Title 1"/>
          <p:cNvSpPr txBox="1">
            <a:spLocks/>
          </p:cNvSpPr>
          <p:nvPr userDrawn="1"/>
        </p:nvSpPr>
        <p:spPr>
          <a:xfrm>
            <a:off x="457200" y="236272"/>
            <a:ext cx="8229600" cy="738346"/>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3200" b="1" i="0" kern="1200" baseline="0">
                <a:solidFill>
                  <a:schemeClr val="accent1"/>
                </a:solidFill>
                <a:latin typeface="+mj-lt"/>
                <a:ea typeface="+mj-ea"/>
                <a:cs typeface="+mj-cs"/>
              </a:defRPr>
            </a:lvl1pPr>
          </a:lstStyle>
          <a:p>
            <a:r>
              <a:rPr lang="en-US" sz="2400" dirty="0" smtClean="0"/>
              <a:t>Really long slide title/multipart</a:t>
            </a:r>
            <a:r>
              <a:rPr lang="en-US" sz="2400" baseline="0" dirty="0" smtClean="0"/>
              <a:t> title</a:t>
            </a:r>
            <a:endParaRPr lang="en-US" sz="2400" dirty="0" smtClean="0"/>
          </a:p>
          <a:p>
            <a:r>
              <a:rPr lang="en-US" sz="2400" b="0" dirty="0" smtClean="0">
                <a:solidFill>
                  <a:schemeClr val="tx1"/>
                </a:solidFill>
              </a:rPr>
              <a:t>If the slide</a:t>
            </a:r>
            <a:r>
              <a:rPr lang="en-US" sz="2400" b="0" baseline="0" dirty="0" smtClean="0">
                <a:solidFill>
                  <a:schemeClr val="tx1"/>
                </a:solidFill>
              </a:rPr>
              <a:t> title goes more than two lines use this</a:t>
            </a:r>
            <a:endParaRPr lang="en-US" sz="2400" b="0" dirty="0">
              <a:solidFill>
                <a:schemeClr val="tx1"/>
              </a:solidFill>
            </a:endParaRP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72"/>
              </a:spcBef>
              <a:spcAft>
                <a:spcPts val="600"/>
              </a:spcAft>
              <a:buClr>
                <a:schemeClr val="accent2"/>
              </a:buClr>
              <a:defRPr sz="2800"/>
            </a:lvl1pPr>
            <a:lvl2pPr>
              <a:lnSpc>
                <a:spcPct val="100000"/>
              </a:lnSpc>
              <a:spcBef>
                <a:spcPts val="72"/>
              </a:spcBef>
              <a:spcAft>
                <a:spcPts val="600"/>
              </a:spcAft>
              <a:buClr>
                <a:schemeClr val="accent2"/>
              </a:buClr>
              <a:defRPr/>
            </a:lvl2pPr>
            <a:lvl3pPr>
              <a:lnSpc>
                <a:spcPct val="100000"/>
              </a:lnSpc>
              <a:spcBef>
                <a:spcPts val="72"/>
              </a:spcBef>
              <a:spcAft>
                <a:spcPts val="600"/>
              </a:spcAft>
              <a:buClr>
                <a:schemeClr val="accent2"/>
              </a:buClr>
              <a:defRPr/>
            </a:lvl3pPr>
            <a:lvl4pPr>
              <a:lnSpc>
                <a:spcPct val="100000"/>
              </a:lnSpc>
              <a:spcBef>
                <a:spcPts val="72"/>
              </a:spcBef>
              <a:spcAft>
                <a:spcPts val="600"/>
              </a:spcAft>
              <a:buClr>
                <a:schemeClr val="accent2"/>
              </a:buClr>
              <a:defRPr/>
            </a:lvl4pPr>
            <a:lvl5pPr>
              <a:lnSpc>
                <a:spcPct val="100000"/>
              </a:lnSpc>
              <a:spcBef>
                <a:spcPts val="72"/>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7132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umn text boxe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4" name="Text Placeholder 3"/>
          <p:cNvSpPr>
            <a:spLocks noGrp="1"/>
          </p:cNvSpPr>
          <p:nvPr>
            <p:ph type="body" sz="quarter" idx="10"/>
          </p:nvPr>
        </p:nvSpPr>
        <p:spPr>
          <a:xfrm>
            <a:off x="0"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 Placeholder 3"/>
          <p:cNvSpPr>
            <a:spLocks noGrp="1"/>
          </p:cNvSpPr>
          <p:nvPr>
            <p:ph type="body" sz="quarter" idx="13" hasCustomPrompt="1"/>
          </p:nvPr>
        </p:nvSpPr>
        <p:spPr>
          <a:xfrm>
            <a:off x="457200" y="1177693"/>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28" name="Text Placeholder 3"/>
          <p:cNvSpPr>
            <a:spLocks noGrp="1"/>
          </p:cNvSpPr>
          <p:nvPr>
            <p:ph type="body" sz="quarter" idx="14"/>
          </p:nvPr>
        </p:nvSpPr>
        <p:spPr>
          <a:xfrm>
            <a:off x="3084287"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baseline="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29" name="Text Placeholder 3"/>
          <p:cNvSpPr>
            <a:spLocks noGrp="1"/>
          </p:cNvSpPr>
          <p:nvPr>
            <p:ph type="body" sz="quarter" idx="15"/>
          </p:nvPr>
        </p:nvSpPr>
        <p:spPr>
          <a:xfrm>
            <a:off x="6172591"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31" name="Text Placeholder 3"/>
          <p:cNvSpPr>
            <a:spLocks noGrp="1"/>
          </p:cNvSpPr>
          <p:nvPr>
            <p:ph type="body" sz="quarter" idx="16" hasCustomPrompt="1"/>
          </p:nvPr>
        </p:nvSpPr>
        <p:spPr>
          <a:xfrm>
            <a:off x="457200" y="5105620"/>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296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umn table with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cxnSp>
        <p:nvCxnSpPr>
          <p:cNvPr id="18" name="Straight Connector 17"/>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5887357"/>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3"/>
          <a:stretch>
            <a:fillRect/>
          </a:stretch>
        </p:blipFill>
        <p:spPr>
          <a:xfrm>
            <a:off x="1626862" y="6181498"/>
            <a:ext cx="2365776" cy="189262"/>
          </a:xfrm>
          <a:prstGeom prst="rect">
            <a:avLst/>
          </a:prstGeom>
        </p:spPr>
      </p:pic>
      <p:pic>
        <p:nvPicPr>
          <p:cNvPr id="25" name="Picture 24"/>
          <p:cNvPicPr>
            <a:picLocks noChangeAspect="1"/>
          </p:cNvPicPr>
          <p:nvPr userDrawn="1"/>
        </p:nvPicPr>
        <p:blipFill>
          <a:blip r:embed="rId4"/>
          <a:stretch>
            <a:fillRect/>
          </a:stretch>
        </p:blipFill>
        <p:spPr>
          <a:xfrm>
            <a:off x="5393088" y="6218135"/>
            <a:ext cx="3200400" cy="114300"/>
          </a:xfrm>
          <a:prstGeom prst="rect">
            <a:avLst/>
          </a:prstGeom>
        </p:spPr>
      </p:pic>
      <p:pic>
        <p:nvPicPr>
          <p:cNvPr id="2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67217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0" name="Text Placeholder 3"/>
          <p:cNvSpPr>
            <a:spLocks noGrp="1"/>
          </p:cNvSpPr>
          <p:nvPr>
            <p:ph type="body" sz="quarter" idx="14"/>
          </p:nvPr>
        </p:nvSpPr>
        <p:spPr>
          <a:xfrm>
            <a:off x="4680696"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0243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2336800" cy="4656500"/>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376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5257800"/>
            <a:ext cx="8229600" cy="648966"/>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9469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op-in Image Blank">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4166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2205"/>
            <a:ext cx="8229600" cy="1137121"/>
          </a:xfrm>
          <a:prstGeom prst="rect">
            <a:avLst/>
          </a:prstGeom>
        </p:spPr>
        <p:txBody>
          <a:bodyPr vert="horz" lIns="91440" tIns="45720" rIns="91440" bIns="45720" rtlCol="0" anchor="ctr">
            <a:normAutofit/>
          </a:bodyPr>
          <a:lstStyle/>
          <a:p>
            <a:r>
              <a:rPr lang="en-US" sz="3200" b="1" dirty="0" smtClean="0">
                <a:solidFill>
                  <a:srgbClr val="81D158"/>
                </a:solidFill>
                <a:latin typeface="Century Gothic"/>
                <a:cs typeface="Century Gothic"/>
              </a:rPr>
              <a:t>Title Slide</a:t>
            </a:r>
            <a:endParaRPr lang="en-US" dirty="0"/>
          </a:p>
        </p:txBody>
      </p:sp>
      <p:sp>
        <p:nvSpPr>
          <p:cNvPr id="3" name="Text Placeholder 2"/>
          <p:cNvSpPr>
            <a:spLocks noGrp="1"/>
          </p:cNvSpPr>
          <p:nvPr>
            <p:ph type="body" idx="1"/>
          </p:nvPr>
        </p:nvSpPr>
        <p:spPr>
          <a:xfrm>
            <a:off x="457200" y="3643766"/>
            <a:ext cx="8229600" cy="1783367"/>
          </a:xfrm>
          <a:prstGeom prst="rect">
            <a:avLst/>
          </a:prstGeom>
        </p:spPr>
        <p:txBody>
          <a:bodyPr vert="horz" lIns="91440" tIns="45720" rIns="91440" bIns="45720" rtlCol="0">
            <a:normAutofit/>
          </a:bodyPr>
          <a:lstStyle/>
          <a:p>
            <a:pPr algn="l">
              <a:lnSpc>
                <a:spcPct val="90000"/>
              </a:lnSpc>
            </a:pPr>
            <a:r>
              <a:rPr lang="en-US" sz="2000" b="1" dirty="0" smtClean="0">
                <a:solidFill>
                  <a:srgbClr val="000000"/>
                </a:solidFill>
                <a:latin typeface="Century Gothic"/>
                <a:cs typeface="Century Gothic"/>
              </a:rPr>
              <a:t>Presenter Name</a:t>
            </a:r>
          </a:p>
          <a:p>
            <a:pPr algn="l">
              <a:lnSpc>
                <a:spcPct val="90000"/>
              </a:lnSpc>
            </a:pPr>
            <a:r>
              <a:rPr lang="en-US" sz="2000" dirty="0" smtClean="0">
                <a:solidFill>
                  <a:srgbClr val="000000"/>
                </a:solidFill>
                <a:latin typeface="Century Gothic"/>
                <a:cs typeface="Century Gothic"/>
              </a:rPr>
              <a:t>Month (Spelled Out) DD, YYYY</a:t>
            </a:r>
            <a:endParaRPr lang="en-US" sz="2000" dirty="0">
              <a:solidFill>
                <a:srgbClr val="000000"/>
              </a:solidFill>
              <a:latin typeface="Century Gothic"/>
              <a:cs typeface="Century Gothic"/>
            </a:endParaRPr>
          </a:p>
        </p:txBody>
      </p:sp>
    </p:spTree>
    <p:extLst>
      <p:ext uri="{BB962C8B-B14F-4D97-AF65-F5344CB8AC3E}">
        <p14:creationId xmlns:p14="http://schemas.microsoft.com/office/powerpoint/2010/main" val="222426091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0" r:id="rId3"/>
    <p:sldLayoutId id="2147483671" r:id="rId4"/>
    <p:sldLayoutId id="2147483672" r:id="rId5"/>
    <p:sldLayoutId id="2147483667" r:id="rId6"/>
    <p:sldLayoutId id="2147483676" r:id="rId7"/>
    <p:sldLayoutId id="2147483677" r:id="rId8"/>
    <p:sldLayoutId id="2147483678" r:id="rId9"/>
    <p:sldLayoutId id="2147483651" r:id="rId10"/>
    <p:sldLayoutId id="2147483652" r:id="rId11"/>
    <p:sldLayoutId id="2147483661" r:id="rId12"/>
    <p:sldLayoutId id="2147483666" r:id="rId13"/>
    <p:sldLayoutId id="2147483663" r:id="rId14"/>
    <p:sldLayoutId id="2147483664" r:id="rId15"/>
    <p:sldLayoutId id="2147483665" r:id="rId16"/>
    <p:sldLayoutId id="2147483673" r:id="rId17"/>
    <p:sldLayoutId id="2147483669" r:id="rId18"/>
    <p:sldLayoutId id="2147483662" r:id="rId19"/>
    <p:sldLayoutId id="2147483668" r:id="rId20"/>
    <p:sldLayoutId id="2147483681" r:id="rId21"/>
    <p:sldLayoutId id="2147483683" r:id="rId22"/>
  </p:sldLayoutIdLst>
  <p:hf hdr="0" ftr="0" dt="0"/>
  <p:txStyles>
    <p:titleStyle>
      <a:lvl1pPr algn="l" defTabSz="457200"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457200" rtl="0" eaLnBrk="1" latinLnBrk="0" hangingPunct="1">
        <a:lnSpc>
          <a:spcPct val="90000"/>
        </a:lnSpc>
        <a:spcBef>
          <a:spcPct val="20000"/>
        </a:spcBef>
        <a:buFont typeface="Arial"/>
        <a:buNone/>
        <a:defRPr sz="3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omes.cs.washington.edu/~pedrod/papers/cacm12.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for Health </a:t>
            </a:r>
            <a:r>
              <a:rPr lang="en-US" dirty="0" err="1" smtClean="0"/>
              <a:t>Metricians</a:t>
            </a:r>
            <a:r>
              <a:rPr lang="en-US" dirty="0" smtClean="0"/>
              <a:t>, Week 7:</a:t>
            </a:r>
            <a:br>
              <a:rPr lang="en-US" dirty="0" smtClean="0"/>
            </a:br>
            <a:r>
              <a:rPr lang="en-US" dirty="0" smtClean="0"/>
              <a:t>Review and Projects</a:t>
            </a:r>
            <a:endParaRPr lang="en-US" dirty="0"/>
          </a:p>
        </p:txBody>
      </p:sp>
      <p:sp>
        <p:nvSpPr>
          <p:cNvPr id="3" name="Text Placeholder 2"/>
          <p:cNvSpPr>
            <a:spLocks noGrp="1"/>
          </p:cNvSpPr>
          <p:nvPr>
            <p:ph type="body" sz="quarter" idx="10"/>
          </p:nvPr>
        </p:nvSpPr>
        <p:spPr/>
        <p:txBody>
          <a:bodyPr>
            <a:normAutofit/>
          </a:bodyPr>
          <a:lstStyle/>
          <a:p>
            <a:r>
              <a:rPr lang="en-US" dirty="0" smtClean="0"/>
              <a:t>Abraham D Flaxman</a:t>
            </a:r>
          </a:p>
          <a:p>
            <a:r>
              <a:rPr lang="en-US" dirty="0" smtClean="0"/>
              <a:t>Feb 18, 2015</a:t>
            </a:r>
          </a:p>
          <a:p>
            <a:endParaRPr lang="en-US" dirty="0"/>
          </a:p>
        </p:txBody>
      </p:sp>
    </p:spTree>
    <p:extLst>
      <p:ext uri="{BB962C8B-B14F-4D97-AF65-F5344CB8AC3E}">
        <p14:creationId xmlns:p14="http://schemas.microsoft.com/office/powerpoint/2010/main" val="173354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7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b="1" dirty="0" smtClean="0"/>
              <a:t>Review / Project / Baseline Model / Feature Engineering</a:t>
            </a:r>
          </a:p>
          <a:p>
            <a:pPr marL="457200" indent="-457200">
              <a:buFont typeface="Arial" panose="020B0604020202020204" pitchFamily="34" charset="0"/>
              <a:buChar char="•"/>
            </a:pPr>
            <a:r>
              <a:rPr lang="en-US" dirty="0" smtClean="0"/>
              <a:t>Exercise 7: Feature Engineering I</a:t>
            </a:r>
            <a:endParaRPr lang="en-US" dirty="0"/>
          </a:p>
        </p:txBody>
      </p:sp>
    </p:spTree>
    <p:extLst>
      <p:ext uri="{BB962C8B-B14F-4D97-AF65-F5344CB8AC3E}">
        <p14:creationId xmlns:p14="http://schemas.microsoft.com/office/powerpoint/2010/main" val="1602113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Useful Things to Know</a:t>
            </a:r>
            <a:endParaRPr lang="en-US" dirty="0"/>
          </a:p>
        </p:txBody>
      </p:sp>
      <p:sp>
        <p:nvSpPr>
          <p:cNvPr id="3" name="Text Placeholder 2"/>
          <p:cNvSpPr>
            <a:spLocks noGrp="1"/>
          </p:cNvSpPr>
          <p:nvPr>
            <p:ph type="body" sz="quarter" idx="10"/>
          </p:nvPr>
        </p:nvSpPr>
        <p:spPr/>
        <p:txBody>
          <a:bodyPr/>
          <a:lstStyle/>
          <a:p>
            <a:r>
              <a:rPr lang="en-US" dirty="0" smtClean="0"/>
              <a:t>“At </a:t>
            </a:r>
            <a:r>
              <a:rPr lang="en-US" dirty="0"/>
              <a:t>the end of the day, some machine learning projects succeed and some fail. What makes the difference? Easily the most important factor is the features used</a:t>
            </a:r>
            <a:r>
              <a:rPr lang="en-US" dirty="0" smtClean="0"/>
              <a:t>.”</a:t>
            </a:r>
          </a:p>
          <a:p>
            <a:pPr algn="r"/>
            <a:r>
              <a:rPr lang="en-US" dirty="0" smtClean="0"/>
              <a:t>---Pedro  </a:t>
            </a:r>
            <a:r>
              <a:rPr lang="en-US" dirty="0" err="1" smtClean="0"/>
              <a:t>Domingos</a:t>
            </a:r>
            <a:endParaRPr lang="en-US" dirty="0"/>
          </a:p>
          <a:p>
            <a:endParaRPr lang="en-US" dirty="0" smtClean="0"/>
          </a:p>
          <a:p>
            <a:r>
              <a:rPr lang="en-US" dirty="0" smtClean="0"/>
              <a:t>(</a:t>
            </a:r>
            <a:r>
              <a:rPr lang="en-US" dirty="0"/>
              <a:t>From </a:t>
            </a:r>
            <a:r>
              <a:rPr lang="en-US" dirty="0" smtClean="0"/>
              <a:t>“A </a:t>
            </a:r>
            <a:r>
              <a:rPr lang="en-US" dirty="0"/>
              <a:t>Few Useful Things to Know about Machine </a:t>
            </a:r>
            <a:r>
              <a:rPr lang="en-US" dirty="0" smtClean="0"/>
              <a:t>Learning”,  </a:t>
            </a:r>
            <a:r>
              <a:rPr lang="en-US" dirty="0" smtClean="0">
                <a:hlinkClick r:id="rId2"/>
              </a:rPr>
              <a:t>http</a:t>
            </a:r>
            <a:r>
              <a:rPr lang="en-US" dirty="0">
                <a:hlinkClick r:id="rId2"/>
              </a:rPr>
              <a:t>://homes.cs.washington.edu/~</a:t>
            </a:r>
            <a:r>
              <a:rPr lang="en-US" dirty="0" smtClean="0">
                <a:hlinkClick r:id="rId2"/>
              </a:rPr>
              <a:t>pedrod/papers/cacm12.pdf</a:t>
            </a:r>
            <a:r>
              <a:rPr lang="en-US" dirty="0" smtClean="0"/>
              <a:t> )</a:t>
            </a:r>
            <a:endParaRPr lang="en-US" dirty="0"/>
          </a:p>
        </p:txBody>
      </p:sp>
    </p:spTree>
    <p:extLst>
      <p:ext uri="{BB962C8B-B14F-4D97-AF65-F5344CB8AC3E}">
        <p14:creationId xmlns:p14="http://schemas.microsoft.com/office/powerpoint/2010/main" val="36032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7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Review / Project / Baseline Model / Feature Engineering</a:t>
            </a:r>
          </a:p>
          <a:p>
            <a:pPr marL="457200" indent="-457200">
              <a:buFont typeface="Arial" panose="020B0604020202020204" pitchFamily="34" charset="0"/>
              <a:buChar char="•"/>
            </a:pPr>
            <a:r>
              <a:rPr lang="en-US" b="1" dirty="0" smtClean="0"/>
              <a:t>Exercise 7: Feature Engineering I</a:t>
            </a:r>
            <a:endParaRPr lang="en-US" b="1" dirty="0"/>
          </a:p>
        </p:txBody>
      </p:sp>
    </p:spTree>
    <p:extLst>
      <p:ext uri="{BB962C8B-B14F-4D97-AF65-F5344CB8AC3E}">
        <p14:creationId xmlns:p14="http://schemas.microsoft.com/office/powerpoint/2010/main" val="264280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Tree>
    <p:extLst>
      <p:ext uri="{BB962C8B-B14F-4D97-AF65-F5344CB8AC3E}">
        <p14:creationId xmlns:p14="http://schemas.microsoft.com/office/powerpoint/2010/main" val="173612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Room again Monday – WRF </a:t>
            </a:r>
            <a:r>
              <a:rPr lang="en-US" dirty="0" err="1" smtClean="0"/>
              <a:t>eSci</a:t>
            </a:r>
            <a:endParaRPr lang="en-US" dirty="0"/>
          </a:p>
        </p:txBody>
      </p:sp>
      <p:pic>
        <p:nvPicPr>
          <p:cNvPr id="3074" name="Picture 2" descr="http://escience.washington.edu/sites/default/files/images/Meeting%20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5367"/>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686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5" name="Text Placeholder 4"/>
          <p:cNvSpPr>
            <a:spLocks noGrp="1"/>
          </p:cNvSpPr>
          <p:nvPr>
            <p:ph type="body" sz="quarter" idx="10"/>
          </p:nvPr>
        </p:nvSpPr>
        <p:spPr/>
        <p:txBody>
          <a:bodyPr>
            <a:normAutofit/>
          </a:bodyPr>
          <a:lstStyle/>
          <a:p>
            <a:pPr>
              <a:lnSpc>
                <a:spcPct val="115000"/>
              </a:lnSpc>
              <a:tabLst>
                <a:tab pos="-457200" algn="l"/>
              </a:tabLst>
            </a:pPr>
            <a:r>
              <a:rPr lang="en-US" dirty="0" smtClean="0">
                <a:latin typeface="+mj-lt"/>
                <a:ea typeface="Calibri" panose="020F0502020204030204" pitchFamily="34" charset="0"/>
                <a:cs typeface="Times New Roman" panose="02020603050405020304" pitchFamily="18" charset="0"/>
              </a:rPr>
              <a:t>Data prepped?</a:t>
            </a:r>
          </a:p>
          <a:p>
            <a:pPr>
              <a:lnSpc>
                <a:spcPct val="115000"/>
              </a:lnSpc>
              <a:tabLst>
                <a:tab pos="-457200" algn="l"/>
              </a:tabLst>
            </a:pPr>
            <a:endParaRPr lang="en-US"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440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 for Class Project</a:t>
            </a:r>
            <a:endParaRPr lang="en-US" dirty="0"/>
          </a:p>
        </p:txBody>
      </p:sp>
      <p:sp>
        <p:nvSpPr>
          <p:cNvPr id="3" name="Text Placeholder 2"/>
          <p:cNvSpPr>
            <a:spLocks noGrp="1"/>
          </p:cNvSpPr>
          <p:nvPr>
            <p:ph type="body" sz="quarter" idx="10"/>
          </p:nvPr>
        </p:nvSpPr>
        <p:spPr/>
        <p:txBody>
          <a:bodyPr>
            <a:normAutofit/>
          </a:bodyPr>
          <a:lstStyle/>
          <a:p>
            <a:pPr marL="514350" lvl="1" indent="-514350">
              <a:buFont typeface="Arial"/>
              <a:buAutoNum type="arabicParenR"/>
            </a:pPr>
            <a:r>
              <a:rPr lang="en-US" dirty="0" smtClean="0"/>
              <a:t>Identify </a:t>
            </a:r>
            <a:r>
              <a:rPr lang="en-US" dirty="0"/>
              <a:t>and </a:t>
            </a:r>
            <a:r>
              <a:rPr lang="en-US" dirty="0" smtClean="0"/>
              <a:t>obtain </a:t>
            </a:r>
            <a:r>
              <a:rPr lang="en-US" dirty="0"/>
              <a:t>the dataset(s) necessary to </a:t>
            </a:r>
            <a:r>
              <a:rPr lang="en-US" dirty="0" smtClean="0"/>
              <a:t>your 10+10-selected </a:t>
            </a:r>
            <a:r>
              <a:rPr lang="en-US" dirty="0"/>
              <a:t>research question </a:t>
            </a:r>
            <a:endParaRPr lang="en-US" dirty="0" smtClean="0"/>
          </a:p>
          <a:p>
            <a:pPr marL="514350" lvl="1" indent="-514350">
              <a:buFont typeface="Arial"/>
              <a:buAutoNum type="arabicParenR"/>
            </a:pPr>
            <a:r>
              <a:rPr lang="en-US" dirty="0" smtClean="0"/>
              <a:t>Clean the data</a:t>
            </a:r>
          </a:p>
          <a:p>
            <a:pPr marL="514350" lvl="1" indent="-514350">
              <a:buFont typeface="Arial"/>
              <a:buAutoNum type="arabicParenR"/>
            </a:pPr>
            <a:r>
              <a:rPr lang="en-US" dirty="0" smtClean="0"/>
              <a:t>Shape </a:t>
            </a:r>
            <a:r>
              <a:rPr lang="en-US" dirty="0"/>
              <a:t>it into the appropriate format for machine learning (i.e. features vectors and labels for a supervised learning project).</a:t>
            </a:r>
          </a:p>
          <a:p>
            <a:pPr marL="0" lvl="1" indent="0">
              <a:buNone/>
            </a:pPr>
            <a:r>
              <a:rPr lang="en-US" dirty="0" smtClean="0"/>
              <a:t/>
            </a:r>
            <a:br>
              <a:rPr lang="en-US" dirty="0" smtClean="0"/>
            </a:br>
            <a:r>
              <a:rPr lang="en-US" dirty="0" smtClean="0"/>
              <a:t>The </a:t>
            </a:r>
            <a:r>
              <a:rPr lang="en-US" dirty="0"/>
              <a:t>results will be </a:t>
            </a:r>
            <a:r>
              <a:rPr lang="en-US" dirty="0" smtClean="0"/>
              <a:t>an annotated IPython notebook describing data and prep process.</a:t>
            </a:r>
          </a:p>
        </p:txBody>
      </p:sp>
    </p:spTree>
    <p:extLst>
      <p:ext uri="{BB962C8B-B14F-4D97-AF65-F5344CB8AC3E}">
        <p14:creationId xmlns:p14="http://schemas.microsoft.com/office/powerpoint/2010/main" val="4253759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Before, during, and after this week</a:t>
            </a:r>
            <a:endParaRPr lang="en-US" dirty="0"/>
          </a:p>
        </p:txBody>
      </p:sp>
      <p:sp>
        <p:nvSpPr>
          <p:cNvPr id="4" name="Text Placeholder 3"/>
          <p:cNvSpPr>
            <a:spLocks noGrp="1"/>
          </p:cNvSpPr>
          <p:nvPr>
            <p:ph type="body" sz="quarter" idx="10"/>
          </p:nvPr>
        </p:nvSpPr>
        <p:spPr/>
        <p:txBody>
          <a:bodyPr>
            <a:normAutofit lnSpcReduction="10000"/>
          </a:bodyPr>
          <a:lstStyle/>
          <a:p>
            <a:pPr lvl="0"/>
            <a:r>
              <a:rPr lang="en-US" i="1" dirty="0"/>
              <a:t>Before this week:</a:t>
            </a:r>
            <a:r>
              <a:rPr lang="en-US" dirty="0"/>
              <a:t> Catch up on reading, </a:t>
            </a:r>
            <a:r>
              <a:rPr lang="en-US" b="1" dirty="0" smtClean="0"/>
              <a:t>“complete” </a:t>
            </a:r>
            <a:r>
              <a:rPr lang="en-US" b="1" dirty="0"/>
              <a:t>data </a:t>
            </a:r>
            <a:r>
              <a:rPr lang="en-US" b="1" dirty="0" smtClean="0"/>
              <a:t>prep</a:t>
            </a:r>
          </a:p>
          <a:p>
            <a:pPr lvl="0"/>
            <a:endParaRPr lang="en-US" sz="500" b="1" dirty="0" smtClean="0"/>
          </a:p>
          <a:p>
            <a:pPr lvl="0"/>
            <a:endParaRPr lang="en-US" sz="500" b="1" dirty="0"/>
          </a:p>
          <a:p>
            <a:r>
              <a:rPr lang="en-US" i="1" dirty="0"/>
              <a:t>During </a:t>
            </a:r>
            <a:r>
              <a:rPr lang="en-US" i="1" dirty="0" smtClean="0"/>
              <a:t>class</a:t>
            </a:r>
            <a:r>
              <a:rPr lang="en-US" dirty="0" smtClean="0"/>
              <a:t>: Think </a:t>
            </a:r>
            <a:r>
              <a:rPr lang="en-US" dirty="0"/>
              <a:t>through a prediction challenge designed to incorporate a few pitfalls, and also to reward application of sophisticated techniques. </a:t>
            </a:r>
            <a:endParaRPr lang="en-US" sz="800" dirty="0" smtClean="0"/>
          </a:p>
          <a:p>
            <a:endParaRPr lang="en-US" sz="800" dirty="0" smtClean="0"/>
          </a:p>
          <a:p>
            <a:r>
              <a:rPr lang="en-US" i="1" dirty="0" smtClean="0"/>
              <a:t>Outside </a:t>
            </a:r>
            <a:r>
              <a:rPr lang="en-US" i="1" dirty="0"/>
              <a:t>of classes</a:t>
            </a:r>
            <a:r>
              <a:rPr lang="en-US" dirty="0"/>
              <a:t>: </a:t>
            </a:r>
          </a:p>
          <a:p>
            <a:pPr marL="0" lvl="1" indent="0">
              <a:buNone/>
            </a:pPr>
            <a:r>
              <a:rPr lang="en-US" dirty="0"/>
              <a:t>Read (DM 6.8, ISL 10</a:t>
            </a:r>
            <a:r>
              <a:rPr lang="en-US" dirty="0" smtClean="0"/>
              <a:t>), finish Feature Engineering exercise, </a:t>
            </a:r>
            <a:r>
              <a:rPr lang="en-US" b="1" dirty="0" smtClean="0"/>
              <a:t>implement and evaluate baseline model for class project</a:t>
            </a:r>
            <a:r>
              <a:rPr lang="en-US" dirty="0" smtClean="0"/>
              <a:t>.</a:t>
            </a:r>
          </a:p>
          <a:p>
            <a:endParaRPr lang="en-US" dirty="0"/>
          </a:p>
        </p:txBody>
      </p:sp>
    </p:spTree>
    <p:extLst>
      <p:ext uri="{BB962C8B-B14F-4D97-AF65-F5344CB8AC3E}">
        <p14:creationId xmlns:p14="http://schemas.microsoft.com/office/powerpoint/2010/main" val="213819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a:t>
            </a:r>
            <a:r>
              <a:rPr lang="en-US" dirty="0" smtClean="0"/>
              <a:t>7 </a:t>
            </a:r>
            <a:r>
              <a:rPr lang="en-US" dirty="0" smtClean="0"/>
              <a:t>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Review / Project / Baseline Model / Feature Engineering</a:t>
            </a:r>
          </a:p>
          <a:p>
            <a:pPr marL="457200" indent="-457200">
              <a:buFont typeface="Arial" panose="020B0604020202020204" pitchFamily="34" charset="0"/>
              <a:buChar char="•"/>
            </a:pPr>
            <a:r>
              <a:rPr lang="en-US" dirty="0" smtClean="0"/>
              <a:t>Exercise 7: Feature Engineering I</a:t>
            </a:r>
            <a:endParaRPr lang="en-US" dirty="0"/>
          </a:p>
        </p:txBody>
      </p:sp>
    </p:spTree>
    <p:extLst>
      <p:ext uri="{BB962C8B-B14F-4D97-AF65-F5344CB8AC3E}">
        <p14:creationId xmlns:p14="http://schemas.microsoft.com/office/powerpoint/2010/main" val="700377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(more) questions?</a:t>
            </a:r>
            <a:endParaRPr lang="en-US" dirty="0"/>
          </a:p>
        </p:txBody>
      </p:sp>
    </p:spTree>
    <p:extLst>
      <p:ext uri="{BB962C8B-B14F-4D97-AF65-F5344CB8AC3E}">
        <p14:creationId xmlns:p14="http://schemas.microsoft.com/office/powerpoint/2010/main" val="1038553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7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b="1" dirty="0" smtClean="0"/>
              <a:t>Homework solutions</a:t>
            </a:r>
          </a:p>
          <a:p>
            <a:pPr marL="457200" indent="-457200">
              <a:buFont typeface="Arial" panose="020B0604020202020204" pitchFamily="34" charset="0"/>
              <a:buChar char="•"/>
            </a:pPr>
            <a:r>
              <a:rPr lang="en-US" dirty="0" smtClean="0"/>
              <a:t>Review / Project / Baseline Model / Feature Engineering</a:t>
            </a:r>
          </a:p>
          <a:p>
            <a:pPr marL="457200" indent="-457200">
              <a:buFont typeface="Arial" panose="020B0604020202020204" pitchFamily="34" charset="0"/>
              <a:buChar char="•"/>
            </a:pPr>
            <a:r>
              <a:rPr lang="en-US" dirty="0" smtClean="0"/>
              <a:t>Exercise 7: Feature Engineering I</a:t>
            </a:r>
            <a:endParaRPr lang="en-US" dirty="0"/>
          </a:p>
        </p:txBody>
      </p:sp>
    </p:spTree>
    <p:extLst>
      <p:ext uri="{BB962C8B-B14F-4D97-AF65-F5344CB8AC3E}">
        <p14:creationId xmlns:p14="http://schemas.microsoft.com/office/powerpoint/2010/main" val="2887039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HME Green, Set 2">
      <a:dk1>
        <a:sysClr val="windowText" lastClr="000000"/>
      </a:dk1>
      <a:lt1>
        <a:sysClr val="window" lastClr="FFFFFF"/>
      </a:lt1>
      <a:dk2>
        <a:srgbClr val="000000"/>
      </a:dk2>
      <a:lt2>
        <a:srgbClr val="EEECE1"/>
      </a:lt2>
      <a:accent1>
        <a:srgbClr val="7FD93D"/>
      </a:accent1>
      <a:accent2>
        <a:srgbClr val="389800"/>
      </a:accent2>
      <a:accent3>
        <a:srgbClr val="5BBB0E"/>
      </a:accent3>
      <a:accent4>
        <a:srgbClr val="BCBCBC"/>
      </a:accent4>
      <a:accent5>
        <a:srgbClr val="16540A"/>
      </a:accent5>
      <a:accent6>
        <a:srgbClr val="88F71E"/>
      </a:accent6>
      <a:hlink>
        <a:srgbClr val="4D8540"/>
      </a:hlink>
      <a:folHlink>
        <a:srgbClr val="4D854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21777</TotalTime>
  <Words>329</Words>
  <Application>Microsoft Office PowerPoint</Application>
  <PresentationFormat>On-screen Show (4:3)</PresentationFormat>
  <Paragraphs>44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Century Gothic</vt:lpstr>
      <vt:lpstr>Arial</vt:lpstr>
      <vt:lpstr>Calibri</vt:lpstr>
      <vt:lpstr>Office Theme</vt:lpstr>
      <vt:lpstr>Artificial Intelligence for Health Metricians, Week 7: Review and Projects</vt:lpstr>
      <vt:lpstr>Any questions?</vt:lpstr>
      <vt:lpstr>Special Room again Monday – WRF eSci</vt:lpstr>
      <vt:lpstr>Projects</vt:lpstr>
      <vt:lpstr>Data Prep for Class Project</vt:lpstr>
      <vt:lpstr>Before, during, and after this week</vt:lpstr>
      <vt:lpstr>Lecture 7 Outline</vt:lpstr>
      <vt:lpstr>Any (more) questions?</vt:lpstr>
      <vt:lpstr>Lecture 7 Outline</vt:lpstr>
      <vt:lpstr>Lecture 7 Outline</vt:lpstr>
      <vt:lpstr>A Few Useful Things to Know</vt:lpstr>
      <vt:lpstr>Lecture 7 Outline</vt:lpstr>
    </vt:vector>
  </TitlesOfParts>
  <Company>Institute for Health Metrics and Evaluation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 and extra information</dc:title>
  <dc:creator>Ryan Diaz</dc:creator>
  <cp:lastModifiedBy>Abraham D. Flaxman</cp:lastModifiedBy>
  <cp:revision>176</cp:revision>
  <dcterms:created xsi:type="dcterms:W3CDTF">2014-05-13T20:06:21Z</dcterms:created>
  <dcterms:modified xsi:type="dcterms:W3CDTF">2015-02-17T23:05:27Z</dcterms:modified>
</cp:coreProperties>
</file>