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0"/>
  </p:notesMasterIdLst>
  <p:handoutMasterIdLst>
    <p:handoutMasterId r:id="rId21"/>
  </p:handoutMasterIdLst>
  <p:sldIdLst>
    <p:sldId id="256" r:id="rId2"/>
    <p:sldId id="262" r:id="rId3"/>
    <p:sldId id="258" r:id="rId4"/>
    <p:sldId id="257" r:id="rId5"/>
    <p:sldId id="274" r:id="rId6"/>
    <p:sldId id="264" r:id="rId7"/>
    <p:sldId id="266" r:id="rId8"/>
    <p:sldId id="267" r:id="rId9"/>
    <p:sldId id="275" r:id="rId10"/>
    <p:sldId id="276" r:id="rId11"/>
    <p:sldId id="273" r:id="rId12"/>
    <p:sldId id="279" r:id="rId13"/>
    <p:sldId id="277" r:id="rId14"/>
    <p:sldId id="280" r:id="rId15"/>
    <p:sldId id="282" r:id="rId16"/>
    <p:sldId id="281" r:id="rId17"/>
    <p:sldId id="283" r:id="rId18"/>
    <p:sldId id="278" r:id="rId19"/>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85040" autoAdjust="0"/>
  </p:normalViewPr>
  <p:slideViewPr>
    <p:cSldViewPr snapToGrid="0" snapToObjects="1">
      <p:cViewPr varScale="1">
        <p:scale>
          <a:sx n="76" d="100"/>
          <a:sy n="76" d="100"/>
        </p:scale>
        <p:origin x="153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6C194-4EEF-814F-8B88-91C79AC9B123}" type="datetimeFigureOut">
              <a:rPr lang="en-US" smtClean="0"/>
              <a:t>2/22/2015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AFCECA-8A38-694C-84AC-07453E84AFAA}" type="slidenum">
              <a:rPr lang="en-US" smtClean="0"/>
              <a:t>‹#›</a:t>
            </a:fld>
            <a:endParaRPr lang="en-US"/>
          </a:p>
        </p:txBody>
      </p:sp>
    </p:spTree>
    <p:extLst>
      <p:ext uri="{BB962C8B-B14F-4D97-AF65-F5344CB8AC3E}">
        <p14:creationId xmlns:p14="http://schemas.microsoft.com/office/powerpoint/2010/main" val="20516746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E922B2-96DB-BB41-ACDA-18C9AEFF83C2}" type="datetimeFigureOut">
              <a:rPr lang="en-US" smtClean="0"/>
              <a:t>2/22/2015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5D0612-7EBA-6746-98B3-3722F1686438}" type="slidenum">
              <a:rPr lang="en-US" smtClean="0"/>
              <a:t>‹#›</a:t>
            </a:fld>
            <a:endParaRPr lang="en-US"/>
          </a:p>
        </p:txBody>
      </p:sp>
    </p:spTree>
    <p:extLst>
      <p:ext uri="{BB962C8B-B14F-4D97-AF65-F5344CB8AC3E}">
        <p14:creationId xmlns:p14="http://schemas.microsoft.com/office/powerpoint/2010/main" val="2902345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http://commons.wikimedia.org/wiki/File:Fortress_%22Oreshek%22._King_tower_(</a:t>
            </a:r>
            <a:r>
              <a:rPr lang="en-US" dirty="0" err="1" smtClean="0"/>
              <a:t>Korolevskaya</a:t>
            </a:r>
            <a:r>
              <a:rPr lang="en-US" dirty="0" smtClean="0"/>
              <a:t>)._</a:t>
            </a:r>
            <a:r>
              <a:rPr lang="en-US" dirty="0" err="1" smtClean="0"/>
              <a:t>Interior_of_the_dungeon..jpg</a:t>
            </a:r>
            <a:endParaRPr lang="en-US" dirty="0" smtClean="0"/>
          </a:p>
          <a:p>
            <a:endParaRPr lang="en-US" dirty="0"/>
          </a:p>
        </p:txBody>
      </p:sp>
      <p:sp>
        <p:nvSpPr>
          <p:cNvPr id="4" name="Slide Number Placeholder 3"/>
          <p:cNvSpPr>
            <a:spLocks noGrp="1"/>
          </p:cNvSpPr>
          <p:nvPr>
            <p:ph type="sldNum" sz="quarter" idx="10"/>
          </p:nvPr>
        </p:nvSpPr>
        <p:spPr/>
        <p:txBody>
          <a:bodyPr/>
          <a:lstStyle/>
          <a:p>
            <a:fld id="{625D0612-7EBA-6746-98B3-3722F1686438}" type="slidenum">
              <a:rPr lang="en-US" smtClean="0"/>
              <a:t>3</a:t>
            </a:fld>
            <a:endParaRPr lang="en-US"/>
          </a:p>
        </p:txBody>
      </p:sp>
    </p:spTree>
    <p:extLst>
      <p:ext uri="{BB962C8B-B14F-4D97-AF65-F5344CB8AC3E}">
        <p14:creationId xmlns:p14="http://schemas.microsoft.com/office/powerpoint/2010/main" val="183004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kern="1200" dirty="0" smtClean="0">
                <a:solidFill>
                  <a:schemeClr val="tx1"/>
                </a:solidFill>
                <a:latin typeface="+mn-lt"/>
                <a:ea typeface="Calibri" panose="020F0502020204030204" pitchFamily="34" charset="0"/>
                <a:cs typeface="Times New Roman" panose="02020603050405020304" pitchFamily="18" charset="0"/>
              </a:rPr>
              <a:t>Starting with decision trees. DM focuses on pruning methods, while ISL focuses on ensembles of trees.  I’m saving ensembles for later, so the focus here is on trees, greedy construction, and pruning</a:t>
            </a:r>
            <a:endParaRPr lang="en-US" dirty="0"/>
          </a:p>
        </p:txBody>
      </p:sp>
      <p:sp>
        <p:nvSpPr>
          <p:cNvPr id="4" name="Slide Number Placeholder 3"/>
          <p:cNvSpPr>
            <a:spLocks noGrp="1"/>
          </p:cNvSpPr>
          <p:nvPr>
            <p:ph type="sldNum" sz="quarter" idx="10"/>
          </p:nvPr>
        </p:nvSpPr>
        <p:spPr/>
        <p:txBody>
          <a:bodyPr/>
          <a:lstStyle/>
          <a:p>
            <a:fld id="{625D0612-7EBA-6746-98B3-3722F1686438}" type="slidenum">
              <a:rPr lang="en-US" smtClean="0"/>
              <a:t>4</a:t>
            </a:fld>
            <a:endParaRPr lang="en-US"/>
          </a:p>
        </p:txBody>
      </p:sp>
    </p:spTree>
    <p:extLst>
      <p:ext uri="{BB962C8B-B14F-4D97-AF65-F5344CB8AC3E}">
        <p14:creationId xmlns:p14="http://schemas.microsoft.com/office/powerpoint/2010/main" val="2413036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46791"/>
            <a:ext cx="1405676" cy="457210"/>
          </a:xfrm>
          <a:prstGeom prst="rect">
            <a:avLst/>
          </a:prstGeom>
        </p:spPr>
      </p:pic>
      <p:pic>
        <p:nvPicPr>
          <p:cNvPr id="9" name="Picture 8"/>
          <p:cNvPicPr>
            <a:picLocks noChangeAspect="1"/>
          </p:cNvPicPr>
          <p:nvPr userDrawn="1"/>
        </p:nvPicPr>
        <p:blipFill>
          <a:blip r:embed="rId3"/>
          <a:stretch>
            <a:fillRect/>
          </a:stretch>
        </p:blipFill>
        <p:spPr>
          <a:xfrm>
            <a:off x="5486400" y="648519"/>
            <a:ext cx="3200400" cy="114300"/>
          </a:xfrm>
          <a:prstGeom prst="rect">
            <a:avLst/>
          </a:prstGeom>
        </p:spPr>
      </p:pic>
      <p:pic>
        <p:nvPicPr>
          <p:cNvPr id="12" name="Picture 11"/>
          <p:cNvPicPr>
            <a:picLocks noChangeAspect="1"/>
          </p:cNvPicPr>
          <p:nvPr userDrawn="1"/>
        </p:nvPicPr>
        <p:blipFill>
          <a:blip r:embed="rId4"/>
          <a:stretch>
            <a:fillRect/>
          </a:stretch>
        </p:blipFill>
        <p:spPr>
          <a:xfrm>
            <a:off x="457200" y="5662124"/>
            <a:ext cx="2694239" cy="215539"/>
          </a:xfrm>
          <a:prstGeom prst="rect">
            <a:avLst/>
          </a:prstGeom>
        </p:spPr>
      </p:pic>
      <p:sp>
        <p:nvSpPr>
          <p:cNvPr id="11" name="Title 1"/>
          <p:cNvSpPr>
            <a:spLocks noGrp="1"/>
          </p:cNvSpPr>
          <p:nvPr>
            <p:ph type="title" hasCustomPrompt="1"/>
          </p:nvPr>
        </p:nvSpPr>
        <p:spPr>
          <a:xfrm>
            <a:off x="457200" y="1314173"/>
            <a:ext cx="8229600" cy="1789044"/>
          </a:xfrm>
        </p:spPr>
        <p:txBody>
          <a:bodyPr anchor="b" anchorCtr="0">
            <a:noAutofit/>
          </a:bodyPr>
          <a:lstStyle>
            <a:lvl1pPr>
              <a:defRPr sz="3200" b="1" i="0">
                <a:solidFill>
                  <a:schemeClr val="accent1"/>
                </a:solidFill>
              </a:defRPr>
            </a:lvl1pPr>
          </a:lstStyle>
          <a:p>
            <a:r>
              <a:rPr lang="en-US" dirty="0" smtClean="0"/>
              <a:t>Presentation Title</a:t>
            </a:r>
            <a:endParaRPr lang="en-US" dirty="0"/>
          </a:p>
        </p:txBody>
      </p:sp>
      <p:cxnSp>
        <p:nvCxnSpPr>
          <p:cNvPr id="13" name="Straight Connector 12"/>
          <p:cNvCxnSpPr/>
          <p:nvPr userDrawn="1"/>
        </p:nvCxnSpPr>
        <p:spPr>
          <a:xfrm>
            <a:off x="457200" y="3361198"/>
            <a:ext cx="8229600" cy="0"/>
          </a:xfrm>
          <a:prstGeom prst="line">
            <a:avLst/>
          </a:prstGeom>
          <a:ln w="12700">
            <a:solidFill>
              <a:srgbClr val="81D158"/>
            </a:solidFill>
          </a:ln>
          <a:effectLst/>
        </p:spPr>
        <p:style>
          <a:lnRef idx="2">
            <a:schemeClr val="accent1"/>
          </a:lnRef>
          <a:fillRef idx="0">
            <a:schemeClr val="accent1"/>
          </a:fillRef>
          <a:effectRef idx="1">
            <a:schemeClr val="accent1"/>
          </a:effectRef>
          <a:fontRef idx="minor">
            <a:schemeClr val="tx1"/>
          </a:fontRef>
        </p:style>
      </p:cxnSp>
      <p:sp>
        <p:nvSpPr>
          <p:cNvPr id="17" name="Text Placeholder 4"/>
          <p:cNvSpPr>
            <a:spLocks noGrp="1"/>
          </p:cNvSpPr>
          <p:nvPr>
            <p:ph type="body" sz="quarter" idx="10" hasCustomPrompt="1"/>
          </p:nvPr>
        </p:nvSpPr>
        <p:spPr>
          <a:xfrm>
            <a:off x="457200" y="3633304"/>
            <a:ext cx="8229600" cy="1487344"/>
          </a:xfrm>
        </p:spPr>
        <p:txBody>
          <a:bodyPr lIns="914400">
            <a:normAutofit/>
          </a:bodyPr>
          <a:lstStyle>
            <a:lvl1pPr>
              <a:defRPr sz="1800" b="1" i="0"/>
            </a:lvl1pPr>
          </a:lstStyle>
          <a:p>
            <a:pPr lvl="0"/>
            <a:r>
              <a:rPr lang="en-US" dirty="0" smtClean="0"/>
              <a:t>Presenter name and date</a:t>
            </a:r>
            <a:endParaRPr lang="en-US" dirty="0"/>
          </a:p>
        </p:txBody>
      </p:sp>
      <p:pic>
        <p:nvPicPr>
          <p:cNvPr id="15"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010842"/>
            <a:ext cx="9151963" cy="85643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328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211822"/>
            <a:ext cx="8229600" cy="3544166"/>
          </a:xfrm>
        </p:spPr>
        <p:txBody>
          <a:bodyPr lIns="91440" tIns="91440" rIns="91440" bIns="91440" anchor="ctr" anchorCtr="0">
            <a:noAutofit/>
          </a:bodyPr>
          <a:lstStyle>
            <a:lvl1pPr algn="l">
              <a:lnSpc>
                <a:spcPct val="100000"/>
              </a:lnSpc>
              <a:defRPr sz="4800" b="1" cap="none" spc="100" baseline="0">
                <a:solidFill>
                  <a:schemeClr val="tx2"/>
                </a:solidFill>
                <a:latin typeface="+mn-lt"/>
              </a:defRPr>
            </a:lvl1pPr>
          </a:lstStyle>
          <a:p>
            <a:r>
              <a:rPr lang="en-US" b="0" dirty="0" smtClean="0"/>
              <a:t>Part 2</a:t>
            </a:r>
            <a:r>
              <a:rPr lang="en-US" dirty="0" smtClean="0"/>
              <a:t/>
            </a:r>
            <a:br>
              <a:rPr lang="en-US" dirty="0" smtClean="0"/>
            </a:br>
            <a:r>
              <a:rPr lang="en-US" dirty="0" smtClean="0"/>
              <a:t>New Section</a:t>
            </a:r>
            <a:endParaRPr lang="en-US" dirty="0"/>
          </a:p>
        </p:txBody>
      </p:sp>
      <p:sp>
        <p:nvSpPr>
          <p:cNvPr id="3" name="Text Placeholder 2"/>
          <p:cNvSpPr>
            <a:spLocks noGrp="1"/>
          </p:cNvSpPr>
          <p:nvPr>
            <p:ph type="body" idx="1" hasCustomPrompt="1"/>
          </p:nvPr>
        </p:nvSpPr>
        <p:spPr>
          <a:xfrm>
            <a:off x="457200" y="383469"/>
            <a:ext cx="8229600" cy="371846"/>
          </a:xfrm>
        </p:spPr>
        <p:txBody>
          <a:bodyPr anchor="b"/>
          <a:lstStyle>
            <a:lvl1pPr marL="0" indent="0">
              <a:buNone/>
              <a:defRPr sz="2000" b="1" i="0" baseline="0">
                <a:solidFill>
                  <a:schemeClr val="accent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Name of Presentation (Header)</a:t>
            </a:r>
          </a:p>
        </p:txBody>
      </p:sp>
      <p:cxnSp>
        <p:nvCxnSpPr>
          <p:cNvPr id="13" name="Straight Connector 12"/>
          <p:cNvCxnSpPr/>
          <p:nvPr userDrawn="1"/>
        </p:nvCxnSpPr>
        <p:spPr>
          <a:xfrm>
            <a:off x="457200" y="823955"/>
            <a:ext cx="8229600" cy="0"/>
          </a:xfrm>
          <a:prstGeom prst="line">
            <a:avLst/>
          </a:prstGeom>
          <a:ln w="12700">
            <a:solidFill>
              <a:srgbClr val="81D158"/>
            </a:solidFill>
          </a:ln>
          <a:effectLst/>
        </p:spPr>
        <p:style>
          <a:lnRef idx="2">
            <a:schemeClr val="accent1"/>
          </a:lnRef>
          <a:fillRef idx="0">
            <a:schemeClr val="accent1"/>
          </a:fillRef>
          <a:effectRef idx="1">
            <a:schemeClr val="accent1"/>
          </a:effectRef>
          <a:fontRef idx="minor">
            <a:schemeClr val="tx1"/>
          </a:fontRef>
        </p:style>
      </p:cxnSp>
      <p:pic>
        <p:nvPicPr>
          <p:cNvPr id="14" name="Picture 13"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5" name="Straight Connector 14"/>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6" name="Picture 15"/>
          <p:cNvPicPr>
            <a:picLocks noChangeAspect="1"/>
          </p:cNvPicPr>
          <p:nvPr userDrawn="1"/>
        </p:nvPicPr>
        <p:blipFill>
          <a:blip r:embed="rId3"/>
          <a:stretch>
            <a:fillRect/>
          </a:stretch>
        </p:blipFill>
        <p:spPr>
          <a:xfrm>
            <a:off x="1626862" y="6181498"/>
            <a:ext cx="2365776" cy="189262"/>
          </a:xfrm>
          <a:prstGeom prst="rect">
            <a:avLst/>
          </a:prstGeom>
        </p:spPr>
      </p:pic>
      <p:pic>
        <p:nvPicPr>
          <p:cNvPr id="17" name="Picture 16"/>
          <p:cNvPicPr>
            <a:picLocks noChangeAspect="1"/>
          </p:cNvPicPr>
          <p:nvPr userDrawn="1"/>
        </p:nvPicPr>
        <p:blipFill>
          <a:blip r:embed="rId4"/>
          <a:stretch>
            <a:fillRect/>
          </a:stretch>
        </p:blipFill>
        <p:spPr>
          <a:xfrm>
            <a:off x="5393088" y="6218135"/>
            <a:ext cx="3200400" cy="114300"/>
          </a:xfrm>
          <a:prstGeom prst="rect">
            <a:avLst/>
          </a:prstGeom>
        </p:spPr>
      </p:pic>
      <p:pic>
        <p:nvPicPr>
          <p:cNvPr id="18"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360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mp; Image, Side by Sid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15" name="Straight Connector 1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2" name="Picture Placeholder 21"/>
          <p:cNvSpPr>
            <a:spLocks noGrp="1"/>
          </p:cNvSpPr>
          <p:nvPr>
            <p:ph type="pic" sz="quarter" idx="12"/>
          </p:nvPr>
        </p:nvSpPr>
        <p:spPr>
          <a:xfrm>
            <a:off x="4723374" y="1250950"/>
            <a:ext cx="3963426" cy="4498975"/>
          </a:xfrm>
        </p:spPr>
        <p:txBody>
          <a:bodyPr>
            <a:normAutofit/>
          </a:bodyPr>
          <a:lstStyle>
            <a:lvl1pPr>
              <a:defRPr sz="2400"/>
            </a:lvl1pPr>
          </a:lstStyle>
          <a:p>
            <a:endParaRPr lang="en-US"/>
          </a:p>
        </p:txBody>
      </p:sp>
      <p:sp>
        <p:nvSpPr>
          <p:cNvPr id="23" name="Text Placeholder 3"/>
          <p:cNvSpPr>
            <a:spLocks noGrp="1"/>
          </p:cNvSpPr>
          <p:nvPr>
            <p:ph type="body" sz="quarter" idx="10"/>
          </p:nvPr>
        </p:nvSpPr>
        <p:spPr>
          <a:xfrm>
            <a:off x="457200" y="1250265"/>
            <a:ext cx="4266174" cy="4498985"/>
          </a:xfrm>
        </p:spPr>
        <p:txBody>
          <a:bodyPr rIns="182880">
            <a:normAutofit/>
          </a:bodyPr>
          <a:lstStyle>
            <a:lvl1pPr>
              <a:lnSpc>
                <a:spcPct val="100000"/>
              </a:lnSpc>
              <a:spcBef>
                <a:spcPts val="0"/>
              </a:spcBef>
              <a:spcAft>
                <a:spcPts val="600"/>
              </a:spcAft>
              <a:buClr>
                <a:schemeClr val="accent2"/>
              </a:buClr>
              <a:defRPr sz="2400"/>
            </a:lvl1pPr>
            <a:lvl2pPr>
              <a:lnSpc>
                <a:spcPct val="100000"/>
              </a:lnSpc>
              <a:spcBef>
                <a:spcPts val="0"/>
              </a:spcBef>
              <a:spcAft>
                <a:spcPts val="600"/>
              </a:spcAft>
              <a:buClr>
                <a:schemeClr val="accent2"/>
              </a:buClr>
              <a:defRPr sz="2400"/>
            </a:lvl2pPr>
            <a:lvl3pPr>
              <a:lnSpc>
                <a:spcPct val="100000"/>
              </a:lnSpc>
              <a:spcBef>
                <a:spcPts val="0"/>
              </a:spcBef>
              <a:spcAft>
                <a:spcPts val="600"/>
              </a:spcAft>
              <a:buClr>
                <a:schemeClr val="accent2"/>
              </a:buClr>
              <a:defRPr sz="2400"/>
            </a:lvl3pPr>
            <a:lvl4pPr>
              <a:lnSpc>
                <a:spcPct val="100000"/>
              </a:lnSpc>
              <a:spcBef>
                <a:spcPts val="0"/>
              </a:spcBef>
              <a:spcAft>
                <a:spcPts val="600"/>
              </a:spcAft>
              <a:buClr>
                <a:schemeClr val="accent2"/>
              </a:buClr>
              <a:defRPr sz="2400"/>
            </a:lvl4pPr>
            <a:lvl5pPr>
              <a:lnSpc>
                <a:spcPct val="100000"/>
              </a:lnSpc>
              <a:spcBef>
                <a:spcPts val="0"/>
              </a:spcBef>
              <a:spcAft>
                <a:spcPts val="600"/>
              </a:spcAft>
              <a:buClr>
                <a:schemeClr val="accent2"/>
              </a:buClr>
              <a:defRPr sz="2400"/>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6" name="Picture 15"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7" name="Straight Connector 16"/>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a:blip r:embed="rId3"/>
          <a:stretch>
            <a:fillRect/>
          </a:stretch>
        </p:blipFill>
        <p:spPr>
          <a:xfrm>
            <a:off x="1626862" y="6181498"/>
            <a:ext cx="2365776" cy="189262"/>
          </a:xfrm>
          <a:prstGeom prst="rect">
            <a:avLst/>
          </a:prstGeom>
        </p:spPr>
      </p:pic>
      <p:pic>
        <p:nvPicPr>
          <p:cNvPr id="19" name="Picture 18"/>
          <p:cNvPicPr>
            <a:picLocks noChangeAspect="1"/>
          </p:cNvPicPr>
          <p:nvPr userDrawn="1"/>
        </p:nvPicPr>
        <p:blipFill>
          <a:blip r:embed="rId4"/>
          <a:stretch>
            <a:fillRect/>
          </a:stretch>
        </p:blipFill>
        <p:spPr>
          <a:xfrm>
            <a:off x="5393088" y="6218135"/>
            <a:ext cx="3200400" cy="114300"/>
          </a:xfrm>
          <a:prstGeom prst="rect">
            <a:avLst/>
          </a:prstGeom>
        </p:spPr>
      </p:pic>
      <p:pic>
        <p:nvPicPr>
          <p:cNvPr id="20"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344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mp; Image, Above &amp; Below">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9" name="Straight Connector 8"/>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21"/>
          <p:cNvSpPr>
            <a:spLocks noGrp="1"/>
          </p:cNvSpPr>
          <p:nvPr>
            <p:ph type="pic" sz="quarter" idx="12"/>
          </p:nvPr>
        </p:nvSpPr>
        <p:spPr>
          <a:xfrm>
            <a:off x="457200" y="1225319"/>
            <a:ext cx="8222830" cy="2801126"/>
          </a:xfrm>
        </p:spPr>
        <p:txBody>
          <a:bodyPr>
            <a:normAutofit/>
          </a:bodyPr>
          <a:lstStyle>
            <a:lvl1pPr>
              <a:defRPr sz="2400"/>
            </a:lvl1pPr>
          </a:lstStyle>
          <a:p>
            <a:endParaRPr lang="en-US"/>
          </a:p>
        </p:txBody>
      </p:sp>
      <p:sp>
        <p:nvSpPr>
          <p:cNvPr id="11" name="Text Placeholder 3"/>
          <p:cNvSpPr>
            <a:spLocks noGrp="1"/>
          </p:cNvSpPr>
          <p:nvPr>
            <p:ph type="body" sz="quarter" idx="10"/>
          </p:nvPr>
        </p:nvSpPr>
        <p:spPr>
          <a:xfrm>
            <a:off x="457200" y="4026445"/>
            <a:ext cx="8229600" cy="1880320"/>
          </a:xfrm>
        </p:spPr>
        <p:txBody>
          <a:bodyPr tIns="137160" rIns="91440" bIns="137160">
            <a:normAutofit/>
          </a:bodyPr>
          <a:lstStyle>
            <a:lvl1pPr>
              <a:lnSpc>
                <a:spcPct val="100000"/>
              </a:lnSpc>
              <a:spcBef>
                <a:spcPts val="0"/>
              </a:spcBef>
              <a:spcAft>
                <a:spcPts val="600"/>
              </a:spcAft>
              <a:buClr>
                <a:schemeClr val="accent2"/>
              </a:buClr>
              <a:defRPr sz="2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43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Column Text &amp; Imag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21"/>
          <p:cNvSpPr>
            <a:spLocks noGrp="1"/>
          </p:cNvSpPr>
          <p:nvPr>
            <p:ph type="pic" sz="quarter" idx="12"/>
          </p:nvPr>
        </p:nvSpPr>
        <p:spPr>
          <a:xfrm>
            <a:off x="457201" y="1225319"/>
            <a:ext cx="4002808" cy="2397497"/>
          </a:xfrm>
        </p:spPr>
        <p:txBody>
          <a:bodyPr>
            <a:normAutofit/>
          </a:bodyPr>
          <a:lstStyle>
            <a:lvl1pPr>
              <a:defRPr sz="2400"/>
            </a:lvl1pPr>
          </a:lstStyle>
          <a:p>
            <a:endParaRPr lang="en-US" dirty="0"/>
          </a:p>
        </p:txBody>
      </p:sp>
      <p:sp>
        <p:nvSpPr>
          <p:cNvPr id="6" name="Text Placeholder 3"/>
          <p:cNvSpPr>
            <a:spLocks noGrp="1"/>
          </p:cNvSpPr>
          <p:nvPr>
            <p:ph type="body" sz="quarter" idx="10"/>
          </p:nvPr>
        </p:nvSpPr>
        <p:spPr>
          <a:xfrm>
            <a:off x="457200" y="3622816"/>
            <a:ext cx="4006104" cy="2283949"/>
          </a:xfrm>
        </p:spPr>
        <p:txBody>
          <a:bodyPr tIns="137160" rIns="91440" bIns="137160">
            <a:normAutofit/>
          </a:bodyPr>
          <a:lstStyle>
            <a:lvl1pPr>
              <a:lnSpc>
                <a:spcPct val="100000"/>
              </a:lnSpc>
              <a:spcBef>
                <a:spcPts val="0"/>
              </a:spcBef>
              <a:spcAft>
                <a:spcPts val="600"/>
              </a:spcAft>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14" name="Picture Placeholder 21"/>
          <p:cNvSpPr>
            <a:spLocks noGrp="1"/>
          </p:cNvSpPr>
          <p:nvPr>
            <p:ph type="pic" sz="quarter" idx="13"/>
          </p:nvPr>
        </p:nvSpPr>
        <p:spPr>
          <a:xfrm>
            <a:off x="4680697" y="1225319"/>
            <a:ext cx="4002808" cy="2397497"/>
          </a:xfrm>
        </p:spPr>
        <p:txBody>
          <a:bodyPr>
            <a:normAutofit/>
          </a:bodyPr>
          <a:lstStyle>
            <a:lvl1pPr>
              <a:defRPr sz="2400"/>
            </a:lvl1pPr>
          </a:lstStyle>
          <a:p>
            <a:endParaRPr lang="en-US"/>
          </a:p>
        </p:txBody>
      </p:sp>
      <p:sp>
        <p:nvSpPr>
          <p:cNvPr id="15" name="Text Placeholder 3"/>
          <p:cNvSpPr>
            <a:spLocks noGrp="1"/>
          </p:cNvSpPr>
          <p:nvPr>
            <p:ph type="body" sz="quarter" idx="14"/>
          </p:nvPr>
        </p:nvSpPr>
        <p:spPr>
          <a:xfrm>
            <a:off x="4680696" y="3622816"/>
            <a:ext cx="4006104" cy="2283949"/>
          </a:xfrm>
        </p:spPr>
        <p:txBody>
          <a:bodyPr tIns="137160" rIns="91440" bIns="137160">
            <a:normAutofit/>
          </a:bodyPr>
          <a:lstStyle>
            <a:lvl1pPr>
              <a:lnSpc>
                <a:spcPct val="100000"/>
              </a:lnSpc>
              <a:spcBef>
                <a:spcPts val="0"/>
              </a:spcBef>
              <a:spcAft>
                <a:spcPts val="600"/>
              </a:spcAft>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3" name="Picture 12"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6" name="Straight Connector 15"/>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626862" y="6181498"/>
            <a:ext cx="2365776" cy="189262"/>
          </a:xfrm>
          <a:prstGeom prst="rect">
            <a:avLst/>
          </a:prstGeom>
        </p:spPr>
      </p:pic>
      <p:pic>
        <p:nvPicPr>
          <p:cNvPr id="18" name="Picture 17"/>
          <p:cNvPicPr>
            <a:picLocks noChangeAspect="1"/>
          </p:cNvPicPr>
          <p:nvPr userDrawn="1"/>
        </p:nvPicPr>
        <p:blipFill>
          <a:blip r:embed="rId4"/>
          <a:stretch>
            <a:fillRect/>
          </a:stretch>
        </p:blipFill>
        <p:spPr>
          <a:xfrm>
            <a:off x="5393088" y="6218135"/>
            <a:ext cx="3200400" cy="114300"/>
          </a:xfrm>
          <a:prstGeom prst="rect">
            <a:avLst/>
          </a:prstGeom>
        </p:spPr>
      </p:pic>
      <p:pic>
        <p:nvPicPr>
          <p:cNvPr id="19"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2470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mp; Image: Above &amp; Below, Full Bleed">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6" name="Text Placeholder 3"/>
          <p:cNvSpPr>
            <a:spLocks noGrp="1"/>
          </p:cNvSpPr>
          <p:nvPr>
            <p:ph type="body" sz="quarter" idx="10"/>
          </p:nvPr>
        </p:nvSpPr>
        <p:spPr>
          <a:xfrm>
            <a:off x="457200" y="3839792"/>
            <a:ext cx="8229600" cy="2066973"/>
          </a:xfrm>
        </p:spPr>
        <p:txBody>
          <a:bodyPr tIns="137160" rIns="91440" bIns="137160">
            <a:normAutofit/>
          </a:bodyPr>
          <a:lstStyle>
            <a:lvl1pPr>
              <a:lnSpc>
                <a:spcPct val="100000"/>
              </a:lnSpc>
              <a:spcBef>
                <a:spcPts val="0"/>
              </a:spcBef>
              <a:spcAft>
                <a:spcPts val="0"/>
              </a:spcAft>
              <a:buClr>
                <a:schemeClr val="accent2"/>
              </a:buClr>
              <a:defRPr sz="2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7" name="Picture Placeholder 21"/>
          <p:cNvSpPr>
            <a:spLocks noGrp="1"/>
          </p:cNvSpPr>
          <p:nvPr>
            <p:ph type="pic" sz="quarter" idx="12"/>
          </p:nvPr>
        </p:nvSpPr>
        <p:spPr>
          <a:xfrm>
            <a:off x="0" y="1038666"/>
            <a:ext cx="9144000" cy="2801126"/>
          </a:xfrm>
        </p:spPr>
        <p:txBody>
          <a:bodyPr>
            <a:normAutofit/>
          </a:bodyPr>
          <a:lstStyle>
            <a:lvl1pPr>
              <a:defRPr sz="2400"/>
            </a:lvl1pPr>
          </a:lstStyle>
          <a:p>
            <a:endParaRPr lang="en-US" dirty="0"/>
          </a:p>
        </p:txBody>
      </p:sp>
      <p:pic>
        <p:nvPicPr>
          <p:cNvPr id="18" name="Picture 17"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9" name="Straight Connector 18"/>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userDrawn="1"/>
        </p:nvPicPr>
        <p:blipFill>
          <a:blip r:embed="rId3"/>
          <a:stretch>
            <a:fillRect/>
          </a:stretch>
        </p:blipFill>
        <p:spPr>
          <a:xfrm>
            <a:off x="1626862" y="6181498"/>
            <a:ext cx="2365776" cy="189262"/>
          </a:xfrm>
          <a:prstGeom prst="rect">
            <a:avLst/>
          </a:prstGeom>
        </p:spPr>
      </p:pic>
      <p:pic>
        <p:nvPicPr>
          <p:cNvPr id="21" name="Picture 20"/>
          <p:cNvPicPr>
            <a:picLocks noChangeAspect="1"/>
          </p:cNvPicPr>
          <p:nvPr userDrawn="1"/>
        </p:nvPicPr>
        <p:blipFill>
          <a:blip r:embed="rId4"/>
          <a:stretch>
            <a:fillRect/>
          </a:stretch>
        </p:blipFill>
        <p:spPr>
          <a:xfrm>
            <a:off x="5393088" y="6218135"/>
            <a:ext cx="3200400" cy="114300"/>
          </a:xfrm>
          <a:prstGeom prst="rect">
            <a:avLst/>
          </a:prstGeom>
        </p:spPr>
      </p:pic>
      <p:pic>
        <p:nvPicPr>
          <p:cNvPr id="22"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232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mp; Image cell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9" name="Straight Connector 8"/>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21"/>
          <p:cNvSpPr>
            <a:spLocks noGrp="1"/>
          </p:cNvSpPr>
          <p:nvPr>
            <p:ph type="pic" sz="quarter" idx="12"/>
          </p:nvPr>
        </p:nvSpPr>
        <p:spPr>
          <a:xfrm>
            <a:off x="457201" y="1250951"/>
            <a:ext cx="1371600" cy="1371600"/>
          </a:xfrm>
        </p:spPr>
        <p:txBody>
          <a:bodyPr>
            <a:normAutofit/>
          </a:bodyPr>
          <a:lstStyle>
            <a:lvl1pPr>
              <a:defRPr sz="1000"/>
            </a:lvl1pPr>
          </a:lstStyle>
          <a:p>
            <a:endParaRPr lang="en-US"/>
          </a:p>
        </p:txBody>
      </p:sp>
      <p:sp>
        <p:nvSpPr>
          <p:cNvPr id="11" name="Text Placeholder 3"/>
          <p:cNvSpPr>
            <a:spLocks noGrp="1"/>
          </p:cNvSpPr>
          <p:nvPr>
            <p:ph type="body" sz="quarter" idx="10" hasCustomPrompt="1"/>
          </p:nvPr>
        </p:nvSpPr>
        <p:spPr>
          <a:xfrm>
            <a:off x="1840526" y="1250266"/>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29" name="Picture Placeholder 21"/>
          <p:cNvSpPr>
            <a:spLocks noGrp="1"/>
          </p:cNvSpPr>
          <p:nvPr>
            <p:ph type="pic" sz="quarter" idx="13"/>
          </p:nvPr>
        </p:nvSpPr>
        <p:spPr>
          <a:xfrm>
            <a:off x="457201" y="2796555"/>
            <a:ext cx="1371600" cy="1371600"/>
          </a:xfrm>
        </p:spPr>
        <p:txBody>
          <a:bodyPr>
            <a:normAutofit/>
          </a:bodyPr>
          <a:lstStyle>
            <a:lvl1pPr>
              <a:defRPr sz="1000"/>
            </a:lvl1pPr>
          </a:lstStyle>
          <a:p>
            <a:endParaRPr lang="en-US"/>
          </a:p>
        </p:txBody>
      </p:sp>
      <p:sp>
        <p:nvSpPr>
          <p:cNvPr id="30" name="Text Placeholder 3"/>
          <p:cNvSpPr>
            <a:spLocks noGrp="1"/>
          </p:cNvSpPr>
          <p:nvPr>
            <p:ph type="body" sz="quarter" idx="14" hasCustomPrompt="1"/>
          </p:nvPr>
        </p:nvSpPr>
        <p:spPr>
          <a:xfrm>
            <a:off x="1840526" y="2795870"/>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1" name="Picture Placeholder 21"/>
          <p:cNvSpPr>
            <a:spLocks noGrp="1"/>
          </p:cNvSpPr>
          <p:nvPr>
            <p:ph type="pic" sz="quarter" idx="15"/>
          </p:nvPr>
        </p:nvSpPr>
        <p:spPr>
          <a:xfrm>
            <a:off x="457201" y="4342159"/>
            <a:ext cx="1371600" cy="1371600"/>
          </a:xfrm>
        </p:spPr>
        <p:txBody>
          <a:bodyPr>
            <a:normAutofit/>
          </a:bodyPr>
          <a:lstStyle>
            <a:lvl1pPr>
              <a:defRPr sz="1000"/>
            </a:lvl1pPr>
          </a:lstStyle>
          <a:p>
            <a:endParaRPr lang="en-US"/>
          </a:p>
        </p:txBody>
      </p:sp>
      <p:sp>
        <p:nvSpPr>
          <p:cNvPr id="32" name="Text Placeholder 3"/>
          <p:cNvSpPr>
            <a:spLocks noGrp="1"/>
          </p:cNvSpPr>
          <p:nvPr>
            <p:ph type="body" sz="quarter" idx="16" hasCustomPrompt="1"/>
          </p:nvPr>
        </p:nvSpPr>
        <p:spPr>
          <a:xfrm>
            <a:off x="1840526" y="4341474"/>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3" name="Picture Placeholder 21"/>
          <p:cNvSpPr>
            <a:spLocks noGrp="1"/>
          </p:cNvSpPr>
          <p:nvPr>
            <p:ph type="pic" sz="quarter" idx="17"/>
          </p:nvPr>
        </p:nvSpPr>
        <p:spPr>
          <a:xfrm>
            <a:off x="4578154" y="1250951"/>
            <a:ext cx="1371600" cy="1371600"/>
          </a:xfrm>
        </p:spPr>
        <p:txBody>
          <a:bodyPr>
            <a:normAutofit/>
          </a:bodyPr>
          <a:lstStyle>
            <a:lvl1pPr>
              <a:defRPr sz="1000"/>
            </a:lvl1pPr>
          </a:lstStyle>
          <a:p>
            <a:endParaRPr lang="en-US"/>
          </a:p>
        </p:txBody>
      </p:sp>
      <p:sp>
        <p:nvSpPr>
          <p:cNvPr id="34" name="Text Placeholder 3"/>
          <p:cNvSpPr>
            <a:spLocks noGrp="1"/>
          </p:cNvSpPr>
          <p:nvPr>
            <p:ph type="body" sz="quarter" idx="18" hasCustomPrompt="1"/>
          </p:nvPr>
        </p:nvSpPr>
        <p:spPr>
          <a:xfrm>
            <a:off x="5961479" y="1250266"/>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5" name="Picture Placeholder 21"/>
          <p:cNvSpPr>
            <a:spLocks noGrp="1"/>
          </p:cNvSpPr>
          <p:nvPr>
            <p:ph type="pic" sz="quarter" idx="19"/>
          </p:nvPr>
        </p:nvSpPr>
        <p:spPr>
          <a:xfrm>
            <a:off x="4578154" y="2796555"/>
            <a:ext cx="1371600" cy="1371600"/>
          </a:xfrm>
        </p:spPr>
        <p:txBody>
          <a:bodyPr>
            <a:normAutofit/>
          </a:bodyPr>
          <a:lstStyle>
            <a:lvl1pPr>
              <a:defRPr sz="1000"/>
            </a:lvl1pPr>
          </a:lstStyle>
          <a:p>
            <a:endParaRPr lang="en-US"/>
          </a:p>
        </p:txBody>
      </p:sp>
      <p:sp>
        <p:nvSpPr>
          <p:cNvPr id="36" name="Text Placeholder 3"/>
          <p:cNvSpPr>
            <a:spLocks noGrp="1"/>
          </p:cNvSpPr>
          <p:nvPr>
            <p:ph type="body" sz="quarter" idx="20" hasCustomPrompt="1"/>
          </p:nvPr>
        </p:nvSpPr>
        <p:spPr>
          <a:xfrm>
            <a:off x="5961479" y="2795870"/>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sp>
        <p:nvSpPr>
          <p:cNvPr id="37" name="Picture Placeholder 21"/>
          <p:cNvSpPr>
            <a:spLocks noGrp="1"/>
          </p:cNvSpPr>
          <p:nvPr>
            <p:ph type="pic" sz="quarter" idx="21"/>
          </p:nvPr>
        </p:nvSpPr>
        <p:spPr>
          <a:xfrm>
            <a:off x="4578154" y="4342159"/>
            <a:ext cx="1371600" cy="1371600"/>
          </a:xfrm>
        </p:spPr>
        <p:txBody>
          <a:bodyPr>
            <a:normAutofit/>
          </a:bodyPr>
          <a:lstStyle>
            <a:lvl1pPr>
              <a:defRPr sz="1000"/>
            </a:lvl1pPr>
          </a:lstStyle>
          <a:p>
            <a:endParaRPr lang="en-US"/>
          </a:p>
        </p:txBody>
      </p:sp>
      <p:sp>
        <p:nvSpPr>
          <p:cNvPr id="38" name="Text Placeholder 3"/>
          <p:cNvSpPr>
            <a:spLocks noGrp="1"/>
          </p:cNvSpPr>
          <p:nvPr>
            <p:ph type="body" sz="quarter" idx="22" hasCustomPrompt="1"/>
          </p:nvPr>
        </p:nvSpPr>
        <p:spPr>
          <a:xfrm>
            <a:off x="5961479" y="4341474"/>
            <a:ext cx="2737628" cy="1372285"/>
          </a:xfrm>
        </p:spPr>
        <p:txBody>
          <a:bodyPr lIns="182880" rIns="182880" anchor="ctr" anchorCtr="0">
            <a:normAutofit/>
          </a:bodyPr>
          <a:lstStyle>
            <a:lvl1pPr>
              <a:lnSpc>
                <a:spcPct val="100000"/>
              </a:lnSpc>
              <a:spcBef>
                <a:spcPts val="0"/>
              </a:spcBef>
              <a:buClr>
                <a:schemeClr val="accent2"/>
              </a:buClr>
              <a:defRPr sz="18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pic>
        <p:nvPicPr>
          <p:cNvPr id="21" name="Picture 20"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22" name="Straight Connector 21"/>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3"/>
          <a:stretch>
            <a:fillRect/>
          </a:stretch>
        </p:blipFill>
        <p:spPr>
          <a:xfrm>
            <a:off x="1626862" y="6181498"/>
            <a:ext cx="2365776" cy="189262"/>
          </a:xfrm>
          <a:prstGeom prst="rect">
            <a:avLst/>
          </a:prstGeom>
        </p:spPr>
      </p:pic>
      <p:pic>
        <p:nvPicPr>
          <p:cNvPr id="24" name="Picture 23"/>
          <p:cNvPicPr>
            <a:picLocks noChangeAspect="1"/>
          </p:cNvPicPr>
          <p:nvPr userDrawn="1"/>
        </p:nvPicPr>
        <p:blipFill>
          <a:blip r:embed="rId4"/>
          <a:stretch>
            <a:fillRect/>
          </a:stretch>
        </p:blipFill>
        <p:spPr>
          <a:xfrm>
            <a:off x="5393088" y="6218135"/>
            <a:ext cx="3200400" cy="114300"/>
          </a:xfrm>
          <a:prstGeom prst="rect">
            <a:avLst/>
          </a:prstGeom>
        </p:spPr>
      </p:pic>
      <p:pic>
        <p:nvPicPr>
          <p:cNvPr id="25"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03064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nd Text Overlay">
    <p:spTree>
      <p:nvGrpSpPr>
        <p:cNvPr id="1" name=""/>
        <p:cNvGrpSpPr/>
        <p:nvPr/>
      </p:nvGrpSpPr>
      <p:grpSpPr>
        <a:xfrm>
          <a:off x="0" y="0"/>
          <a:ext cx="0" cy="0"/>
          <a:chOff x="0" y="0"/>
          <a:chExt cx="0" cy="0"/>
        </a:xfrm>
      </p:grpSpPr>
      <p:sp>
        <p:nvSpPr>
          <p:cNvPr id="4" name="Picture Placeholder 21"/>
          <p:cNvSpPr>
            <a:spLocks noGrp="1"/>
          </p:cNvSpPr>
          <p:nvPr>
            <p:ph type="pic" sz="quarter" idx="12"/>
          </p:nvPr>
        </p:nvSpPr>
        <p:spPr>
          <a:xfrm>
            <a:off x="0" y="0"/>
            <a:ext cx="9144000" cy="6032500"/>
          </a:xfrm>
        </p:spPr>
        <p:txBody>
          <a:bodyPr anchor="t" anchorCtr="0">
            <a:normAutofit/>
          </a:bodyPr>
          <a:lstStyle>
            <a:lvl1pPr>
              <a:defRPr sz="2400">
                <a:solidFill>
                  <a:schemeClr val="tx1"/>
                </a:solidFill>
              </a:defRPr>
            </a:lvl1pPr>
          </a:lstStyle>
          <a:p>
            <a:endParaRPr lang="en-US" dirty="0"/>
          </a:p>
        </p:txBody>
      </p:sp>
      <p:sp>
        <p:nvSpPr>
          <p:cNvPr id="14" name="Title 1"/>
          <p:cNvSpPr>
            <a:spLocks noGrp="1"/>
          </p:cNvSpPr>
          <p:nvPr>
            <p:ph type="title" hasCustomPrompt="1"/>
          </p:nvPr>
        </p:nvSpPr>
        <p:spPr>
          <a:xfrm>
            <a:off x="457200" y="272362"/>
            <a:ext cx="8229600" cy="564430"/>
          </a:xfrm>
        </p:spPr>
        <p:txBody>
          <a:bodyPr lIns="91440" rIns="91440"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15" name="Text Placeholder 3"/>
          <p:cNvSpPr>
            <a:spLocks noGrp="1"/>
          </p:cNvSpPr>
          <p:nvPr>
            <p:ph type="body" sz="quarter" idx="10" hasCustomPrompt="1"/>
          </p:nvPr>
        </p:nvSpPr>
        <p:spPr>
          <a:xfrm>
            <a:off x="457199" y="2372551"/>
            <a:ext cx="4120953" cy="3150274"/>
          </a:xfrm>
        </p:spPr>
        <p:txBody>
          <a:bodyPr lIns="91440" rIns="91440" anchor="t" anchorCtr="0">
            <a:normAutofit/>
          </a:bodyPr>
          <a:lstStyle>
            <a:lvl1pPr>
              <a:lnSpc>
                <a:spcPct val="100000"/>
              </a:lnSpc>
              <a:spcBef>
                <a:spcPts val="72"/>
              </a:spcBef>
              <a:buClr>
                <a:schemeClr val="accent2"/>
              </a:buClr>
              <a:defRPr sz="1800">
                <a:solidFill>
                  <a:schemeClr val="tx1"/>
                </a:solidFill>
              </a:defRPr>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Text goes here</a:t>
            </a:r>
            <a:endParaRPr lang="en-US" dirty="0"/>
          </a:p>
        </p:txBody>
      </p:sp>
      <p:pic>
        <p:nvPicPr>
          <p:cNvPr id="1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7" name="Picture 16" descr="IHME_logo_acr_RGB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8" name="Straight Connector 17"/>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userDrawn="1"/>
        </p:nvPicPr>
        <p:blipFill>
          <a:blip r:embed="rId4"/>
          <a:stretch>
            <a:fillRect/>
          </a:stretch>
        </p:blipFill>
        <p:spPr>
          <a:xfrm>
            <a:off x="1626862" y="6181498"/>
            <a:ext cx="2365776" cy="189262"/>
          </a:xfrm>
          <a:prstGeom prst="rect">
            <a:avLst/>
          </a:prstGeom>
        </p:spPr>
      </p:pic>
      <p:pic>
        <p:nvPicPr>
          <p:cNvPr id="20" name="Picture 19"/>
          <p:cNvPicPr>
            <a:picLocks noChangeAspect="1"/>
          </p:cNvPicPr>
          <p:nvPr userDrawn="1"/>
        </p:nvPicPr>
        <p:blipFill>
          <a:blip r:embed="rId5"/>
          <a:stretch>
            <a:fillRect/>
          </a:stretch>
        </p:blipFill>
        <p:spPr>
          <a:xfrm>
            <a:off x="5393088" y="6218135"/>
            <a:ext cx="3200400" cy="114300"/>
          </a:xfrm>
          <a:prstGeom prst="rect">
            <a:avLst/>
          </a:prstGeom>
        </p:spPr>
      </p:pic>
    </p:spTree>
    <p:extLst>
      <p:ext uri="{BB962C8B-B14F-4D97-AF65-F5344CB8AC3E}">
        <p14:creationId xmlns:p14="http://schemas.microsoft.com/office/powerpoint/2010/main" val="3319888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amp; Capti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Picture Placeholder 21"/>
          <p:cNvSpPr>
            <a:spLocks noGrp="1"/>
          </p:cNvSpPr>
          <p:nvPr>
            <p:ph type="pic" sz="quarter" idx="12"/>
          </p:nvPr>
        </p:nvSpPr>
        <p:spPr>
          <a:xfrm>
            <a:off x="0" y="1038666"/>
            <a:ext cx="9144000" cy="4917322"/>
          </a:xfrm>
        </p:spPr>
        <p:txBody>
          <a:bodyPr>
            <a:normAutofit/>
          </a:bodyPr>
          <a:lstStyle>
            <a:lvl1pPr>
              <a:defRPr sz="2400"/>
            </a:lvl1pPr>
          </a:lstStyle>
          <a:p>
            <a:endParaRPr lang="en-US" dirty="0"/>
          </a:p>
        </p:txBody>
      </p:sp>
      <p:sp>
        <p:nvSpPr>
          <p:cNvPr id="6" name="Text Placeholder 3"/>
          <p:cNvSpPr>
            <a:spLocks noGrp="1"/>
          </p:cNvSpPr>
          <p:nvPr>
            <p:ph type="body" sz="quarter" idx="13" hasCustomPrompt="1"/>
          </p:nvPr>
        </p:nvSpPr>
        <p:spPr>
          <a:xfrm>
            <a:off x="457200" y="5974887"/>
            <a:ext cx="8229600" cy="883113"/>
          </a:xfrm>
        </p:spPr>
        <p:txBody>
          <a:bodyPr bIns="137160" anchor="ctr" anchorCtr="0">
            <a:noAutofit/>
          </a:bodyPr>
          <a:lstStyle>
            <a:lvl1pPr algn="ctr">
              <a:lnSpc>
                <a:spcPct val="100000"/>
              </a:lnSpc>
              <a:spcBef>
                <a:spcPts val="72"/>
              </a:spcBef>
              <a:buClr>
                <a:schemeClr val="accent2"/>
              </a:buClr>
              <a:defRPr sz="1200" b="0"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Tree>
    <p:extLst>
      <p:ext uri="{BB962C8B-B14F-4D97-AF65-F5344CB8AC3E}">
        <p14:creationId xmlns:p14="http://schemas.microsoft.com/office/powerpoint/2010/main" val="3463131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Hea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Picture Placeholder 21"/>
          <p:cNvSpPr>
            <a:spLocks noGrp="1"/>
          </p:cNvSpPr>
          <p:nvPr>
            <p:ph type="pic" sz="quarter" idx="12"/>
          </p:nvPr>
        </p:nvSpPr>
        <p:spPr>
          <a:xfrm>
            <a:off x="0" y="1038666"/>
            <a:ext cx="9144000" cy="5819334"/>
          </a:xfrm>
        </p:spPr>
        <p:txBody>
          <a:bodyPr>
            <a:normAutofit/>
          </a:bodyPr>
          <a:lstStyle>
            <a:lvl1pPr>
              <a:defRPr sz="2400"/>
            </a:lvl1pPr>
          </a:lstStyle>
          <a:p>
            <a:endParaRPr lang="en-US" dirty="0"/>
          </a:p>
        </p:txBody>
      </p:sp>
    </p:spTree>
    <p:extLst>
      <p:ext uri="{BB962C8B-B14F-4D97-AF65-F5344CB8AC3E}">
        <p14:creationId xmlns:p14="http://schemas.microsoft.com/office/powerpoint/2010/main" val="1157365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No Tex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3" name="Picture 12" descr="IHME_logo_acr_RGB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4" name="Straight Connector 13"/>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userDrawn="1"/>
        </p:nvPicPr>
        <p:blipFill>
          <a:blip r:embed="rId4"/>
          <a:stretch>
            <a:fillRect/>
          </a:stretch>
        </p:blipFill>
        <p:spPr>
          <a:xfrm>
            <a:off x="1626862" y="6181498"/>
            <a:ext cx="2365776" cy="189262"/>
          </a:xfrm>
          <a:prstGeom prst="rect">
            <a:avLst/>
          </a:prstGeom>
        </p:spPr>
      </p:pic>
      <p:pic>
        <p:nvPicPr>
          <p:cNvPr id="16" name="Picture 15"/>
          <p:cNvPicPr>
            <a:picLocks noChangeAspect="1"/>
          </p:cNvPicPr>
          <p:nvPr userDrawn="1"/>
        </p:nvPicPr>
        <p:blipFill>
          <a:blip r:embed="rId5"/>
          <a:stretch>
            <a:fillRect/>
          </a:stretch>
        </p:blipFill>
        <p:spPr>
          <a:xfrm>
            <a:off x="5393088" y="6218135"/>
            <a:ext cx="3200400" cy="114300"/>
          </a:xfrm>
          <a:prstGeom prst="rect">
            <a:avLst/>
          </a:prstGeom>
        </p:spPr>
      </p:pic>
      <p:sp>
        <p:nvSpPr>
          <p:cNvPr id="17" name="Picture Placeholder 21"/>
          <p:cNvSpPr>
            <a:spLocks noGrp="1"/>
          </p:cNvSpPr>
          <p:nvPr>
            <p:ph type="pic" sz="quarter" idx="12"/>
          </p:nvPr>
        </p:nvSpPr>
        <p:spPr>
          <a:xfrm>
            <a:off x="0" y="0"/>
            <a:ext cx="9144000" cy="6032500"/>
          </a:xfrm>
        </p:spPr>
        <p:txBody>
          <a:bodyPr anchor="t" anchorCtr="0">
            <a:normAutofit/>
          </a:bodyPr>
          <a:lstStyle>
            <a:lvl1pPr>
              <a:defRPr sz="2400">
                <a:solidFill>
                  <a:schemeClr val="tx1"/>
                </a:solidFill>
              </a:defRPr>
            </a:lvl1pPr>
          </a:lstStyle>
          <a:p>
            <a:endParaRPr lang="en-US" dirty="0"/>
          </a:p>
        </p:txBody>
      </p:sp>
    </p:spTree>
    <p:extLst>
      <p:ext uri="{BB962C8B-B14F-4D97-AF65-F5344CB8AC3E}">
        <p14:creationId xmlns:p14="http://schemas.microsoft.com/office/powerpoint/2010/main" val="897443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Text Placeholder 3"/>
          <p:cNvSpPr>
            <a:spLocks noGrp="1"/>
          </p:cNvSpPr>
          <p:nvPr>
            <p:ph type="body" sz="quarter" idx="10"/>
          </p:nvPr>
        </p:nvSpPr>
        <p:spPr>
          <a:xfrm>
            <a:off x="457200" y="1250265"/>
            <a:ext cx="8229600" cy="4498985"/>
          </a:xfrm>
        </p:spPr>
        <p:txBody>
          <a:bodyPr>
            <a:normAutofit/>
          </a:bodyPr>
          <a:lstStyle>
            <a:lvl1pPr>
              <a:lnSpc>
                <a:spcPct val="100000"/>
              </a:lnSpc>
              <a:spcBef>
                <a:spcPts val="0"/>
              </a:spcBef>
              <a:spcAft>
                <a:spcPts val="600"/>
              </a:spcAft>
              <a:buClr>
                <a:schemeClr val="accent2"/>
              </a:buClr>
              <a:defRPr sz="2800"/>
            </a:lvl1pPr>
            <a:lvl2pPr>
              <a:lnSpc>
                <a:spcPct val="100000"/>
              </a:lnSpc>
              <a:spcBef>
                <a:spcPts val="0"/>
              </a:spcBef>
              <a:spcAft>
                <a:spcPts val="600"/>
              </a:spcAft>
              <a:buClr>
                <a:schemeClr val="accent2"/>
              </a:buClr>
              <a:defRPr/>
            </a:lvl2pPr>
            <a:lvl3pPr>
              <a:lnSpc>
                <a:spcPct val="100000"/>
              </a:lnSpc>
              <a:spcBef>
                <a:spcPts val="0"/>
              </a:spcBef>
              <a:spcAft>
                <a:spcPts val="600"/>
              </a:spcAft>
              <a:buClr>
                <a:schemeClr val="accent2"/>
              </a:buClr>
              <a:defRPr/>
            </a:lvl3pPr>
            <a:lvl4pPr>
              <a:lnSpc>
                <a:spcPct val="100000"/>
              </a:lnSpc>
              <a:spcBef>
                <a:spcPts val="0"/>
              </a:spcBef>
              <a:spcAft>
                <a:spcPts val="600"/>
              </a:spcAft>
              <a:buClr>
                <a:schemeClr val="accent2"/>
              </a:buClr>
              <a:defRPr/>
            </a:lvl4pPr>
            <a:lvl5pPr>
              <a:lnSpc>
                <a:spcPct val="100000"/>
              </a:lnSpc>
              <a:spcBef>
                <a:spcPts val="0"/>
              </a:spcBef>
              <a:spcAft>
                <a:spcPts val="600"/>
              </a:spcAft>
              <a:buClr>
                <a:schemeClr val="accent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6" name="Straight Connector 5"/>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stretch>
            <a:fillRect/>
          </a:stretch>
        </p:blipFill>
        <p:spPr>
          <a:xfrm>
            <a:off x="1626862" y="6181498"/>
            <a:ext cx="2365776" cy="189262"/>
          </a:xfrm>
          <a:prstGeom prst="rect">
            <a:avLst/>
          </a:prstGeom>
        </p:spPr>
      </p:pic>
      <p:pic>
        <p:nvPicPr>
          <p:cNvPr id="8" name="Picture 7"/>
          <p:cNvPicPr>
            <a:picLocks noChangeAspect="1"/>
          </p:cNvPicPr>
          <p:nvPr userDrawn="1"/>
        </p:nvPicPr>
        <p:blipFill>
          <a:blip r:embed="rId4"/>
          <a:stretch>
            <a:fillRect/>
          </a:stretch>
        </p:blipFill>
        <p:spPr>
          <a:xfrm>
            <a:off x="5393088" y="6218135"/>
            <a:ext cx="3200400" cy="114300"/>
          </a:xfrm>
          <a:prstGeom prst="rect">
            <a:avLst/>
          </a:prstGeom>
        </p:spPr>
      </p:pic>
      <p:cxnSp>
        <p:nvCxnSpPr>
          <p:cNvPr id="11" name="Straight Connector 10"/>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0750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3" name="Picture Placeholder 21"/>
          <p:cNvSpPr>
            <a:spLocks noGrp="1"/>
          </p:cNvSpPr>
          <p:nvPr>
            <p:ph type="pic" sz="quarter" idx="12"/>
          </p:nvPr>
        </p:nvSpPr>
        <p:spPr>
          <a:xfrm>
            <a:off x="0" y="0"/>
            <a:ext cx="9144000" cy="6858000"/>
          </a:xfrm>
        </p:spPr>
        <p:txBody>
          <a:bodyPr anchor="t" anchorCtr="0">
            <a:normAutofit/>
          </a:bodyPr>
          <a:lstStyle>
            <a:lvl1pPr>
              <a:defRPr sz="2400">
                <a:solidFill>
                  <a:schemeClr val="tx1"/>
                </a:solidFill>
              </a:defRPr>
            </a:lvl1pPr>
          </a:lstStyle>
          <a:p>
            <a:endParaRPr lang="en-US" dirty="0"/>
          </a:p>
        </p:txBody>
      </p:sp>
    </p:spTree>
    <p:extLst>
      <p:ext uri="{BB962C8B-B14F-4D97-AF65-F5344CB8AC3E}">
        <p14:creationId xmlns:p14="http://schemas.microsoft.com/office/powerpoint/2010/main" val="2539711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mparison with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51905"/>
            <a:ext cx="4040188" cy="676895"/>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28800"/>
            <a:ext cx="4040188" cy="4297363"/>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p:txBody>
      </p:sp>
      <p:sp>
        <p:nvSpPr>
          <p:cNvPr id="5" name="Text Placeholder 4"/>
          <p:cNvSpPr>
            <a:spLocks noGrp="1"/>
          </p:cNvSpPr>
          <p:nvPr>
            <p:ph type="body" sz="quarter" idx="3"/>
          </p:nvPr>
        </p:nvSpPr>
        <p:spPr>
          <a:xfrm>
            <a:off x="4645025" y="1140032"/>
            <a:ext cx="4041775" cy="700644"/>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840675"/>
            <a:ext cx="4041775" cy="4285488"/>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Slide Number Placeholder 6"/>
          <p:cNvSpPr>
            <a:spLocks noGrp="1"/>
          </p:cNvSpPr>
          <p:nvPr>
            <p:ph type="sldNum" sz="quarter" idx="10"/>
          </p:nvPr>
        </p:nvSpPr>
        <p:spPr>
          <a:xfrm>
            <a:off x="6629400" y="6473825"/>
            <a:ext cx="2133600" cy="168275"/>
          </a:xfrm>
          <a:prstGeom prst="rect">
            <a:avLst/>
          </a:prstGeom>
        </p:spPr>
        <p:txBody>
          <a:bodyPr/>
          <a:lstStyle>
            <a:lvl1pPr>
              <a:defRPr/>
            </a:lvl1pPr>
          </a:lstStyle>
          <a:p>
            <a:fld id="{729E7555-11F8-4BDF-BC63-E2088BBC284D}" type="slidenum">
              <a:rPr lang="en-US"/>
              <a:pPr/>
              <a:t>‹#›</a:t>
            </a:fld>
            <a:endParaRPr lang="en-US"/>
          </a:p>
        </p:txBody>
      </p:sp>
      <p:sp>
        <p:nvSpPr>
          <p:cNvPr id="8" name="Title 1"/>
          <p:cNvSpPr>
            <a:spLocks noGrp="1"/>
          </p:cNvSpPr>
          <p:nvPr>
            <p:ph type="title"/>
          </p:nvPr>
        </p:nvSpPr>
        <p:spPr>
          <a:xfrm>
            <a:off x="457200" y="198438"/>
            <a:ext cx="8191500" cy="6604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5973056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140031"/>
            <a:ext cx="4038600" cy="498613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4" name="Content Placeholder 3"/>
          <p:cNvSpPr>
            <a:spLocks noGrp="1"/>
          </p:cNvSpPr>
          <p:nvPr>
            <p:ph sz="half" idx="2"/>
          </p:nvPr>
        </p:nvSpPr>
        <p:spPr>
          <a:xfrm>
            <a:off x="4648200" y="1140031"/>
            <a:ext cx="4038600" cy="498613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5" name="Slide Number Placeholder 4"/>
          <p:cNvSpPr>
            <a:spLocks noGrp="1"/>
          </p:cNvSpPr>
          <p:nvPr>
            <p:ph type="sldNum" sz="quarter" idx="10"/>
          </p:nvPr>
        </p:nvSpPr>
        <p:spPr>
          <a:xfrm>
            <a:off x="6629400" y="6473825"/>
            <a:ext cx="2133600" cy="168275"/>
          </a:xfrm>
          <a:prstGeom prst="rect">
            <a:avLst/>
          </a:prstGeom>
        </p:spPr>
        <p:txBody>
          <a:bodyPr/>
          <a:lstStyle>
            <a:lvl1pPr>
              <a:defRPr/>
            </a:lvl1pPr>
          </a:lstStyle>
          <a:p>
            <a:fld id="{63D2F3B2-6206-4DB8-B93A-33EB383A230E}" type="slidenum">
              <a:rPr lang="en-US"/>
              <a:pPr/>
              <a:t>‹#›</a:t>
            </a:fld>
            <a:endParaRPr lang="en-US"/>
          </a:p>
        </p:txBody>
      </p:sp>
    </p:spTree>
    <p:extLst>
      <p:ext uri="{BB962C8B-B14F-4D97-AF65-F5344CB8AC3E}">
        <p14:creationId xmlns:p14="http://schemas.microsoft.com/office/powerpoint/2010/main" val="37023357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Line header">
    <p:spTree>
      <p:nvGrpSpPr>
        <p:cNvPr id="1" name=""/>
        <p:cNvGrpSpPr/>
        <p:nvPr/>
      </p:nvGrpSpPr>
      <p:grpSpPr>
        <a:xfrm>
          <a:off x="0" y="0"/>
          <a:ext cx="0" cy="0"/>
          <a:chOff x="0" y="0"/>
          <a:chExt cx="0" cy="0"/>
        </a:xfrm>
      </p:grpSpPr>
      <p:sp>
        <p:nvSpPr>
          <p:cNvPr id="4" name="Title 1"/>
          <p:cNvSpPr txBox="1">
            <a:spLocks/>
          </p:cNvSpPr>
          <p:nvPr userDrawn="1"/>
        </p:nvSpPr>
        <p:spPr>
          <a:xfrm>
            <a:off x="457200" y="236272"/>
            <a:ext cx="8229600" cy="738346"/>
          </a:xfrm>
          <a:prstGeom prst="rect">
            <a:avLst/>
          </a:prstGeom>
        </p:spPr>
        <p:txBody>
          <a:bodyPr vert="horz" lIns="91440" tIns="45720" rIns="91440" bIns="45720" rtlCol="0" anchor="b" anchorCtr="0">
            <a:noAutofit/>
          </a:bodyPr>
          <a:lstStyle>
            <a:lvl1pPr algn="l" defTabSz="457200" rtl="0" eaLnBrk="1" latinLnBrk="0" hangingPunct="1">
              <a:spcBef>
                <a:spcPct val="0"/>
              </a:spcBef>
              <a:buNone/>
              <a:defRPr sz="3200" b="1" i="0" kern="1200" baseline="0">
                <a:solidFill>
                  <a:schemeClr val="accent1"/>
                </a:solidFill>
                <a:latin typeface="+mj-lt"/>
                <a:ea typeface="+mj-ea"/>
                <a:cs typeface="+mj-cs"/>
              </a:defRPr>
            </a:lvl1pPr>
          </a:lstStyle>
          <a:p>
            <a:r>
              <a:rPr lang="en-US" sz="2400" dirty="0" smtClean="0"/>
              <a:t>Really long slide title/multipart</a:t>
            </a:r>
            <a:r>
              <a:rPr lang="en-US" sz="2400" baseline="0" dirty="0" smtClean="0"/>
              <a:t> title</a:t>
            </a:r>
            <a:endParaRPr lang="en-US" sz="2400" dirty="0" smtClean="0"/>
          </a:p>
          <a:p>
            <a:r>
              <a:rPr lang="en-US" sz="2400" b="0" dirty="0" smtClean="0">
                <a:solidFill>
                  <a:schemeClr val="tx1"/>
                </a:solidFill>
              </a:rPr>
              <a:t>If the slide</a:t>
            </a:r>
            <a:r>
              <a:rPr lang="en-US" sz="2400" b="0" baseline="0" dirty="0" smtClean="0">
                <a:solidFill>
                  <a:schemeClr val="tx1"/>
                </a:solidFill>
              </a:rPr>
              <a:t> title goes more than two lines use this</a:t>
            </a:r>
            <a:endParaRPr lang="en-US" sz="2400" b="0" dirty="0">
              <a:solidFill>
                <a:schemeClr val="tx1"/>
              </a:solidFill>
            </a:endParaRPr>
          </a:p>
        </p:txBody>
      </p:sp>
      <p:cxnSp>
        <p:nvCxnSpPr>
          <p:cNvPr id="5" name="Straight Connector 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0"/>
          </p:nvPr>
        </p:nvSpPr>
        <p:spPr>
          <a:xfrm>
            <a:off x="457200" y="1250265"/>
            <a:ext cx="8229600" cy="4498985"/>
          </a:xfrm>
        </p:spPr>
        <p:txBody>
          <a:bodyPr>
            <a:normAutofit/>
          </a:bodyPr>
          <a:lstStyle>
            <a:lvl1pPr>
              <a:lnSpc>
                <a:spcPct val="100000"/>
              </a:lnSpc>
              <a:spcBef>
                <a:spcPts val="72"/>
              </a:spcBef>
              <a:spcAft>
                <a:spcPts val="600"/>
              </a:spcAft>
              <a:buClr>
                <a:schemeClr val="accent2"/>
              </a:buClr>
              <a:defRPr sz="2800"/>
            </a:lvl1pPr>
            <a:lvl2pPr>
              <a:lnSpc>
                <a:spcPct val="100000"/>
              </a:lnSpc>
              <a:spcBef>
                <a:spcPts val="72"/>
              </a:spcBef>
              <a:spcAft>
                <a:spcPts val="600"/>
              </a:spcAft>
              <a:buClr>
                <a:schemeClr val="accent2"/>
              </a:buClr>
              <a:defRPr/>
            </a:lvl2pPr>
            <a:lvl3pPr>
              <a:lnSpc>
                <a:spcPct val="100000"/>
              </a:lnSpc>
              <a:spcBef>
                <a:spcPts val="72"/>
              </a:spcBef>
              <a:spcAft>
                <a:spcPts val="600"/>
              </a:spcAft>
              <a:buClr>
                <a:schemeClr val="accent2"/>
              </a:buClr>
              <a:defRPr/>
            </a:lvl3pPr>
            <a:lvl4pPr>
              <a:lnSpc>
                <a:spcPct val="100000"/>
              </a:lnSpc>
              <a:spcBef>
                <a:spcPts val="72"/>
              </a:spcBef>
              <a:spcAft>
                <a:spcPts val="600"/>
              </a:spcAft>
              <a:buClr>
                <a:schemeClr val="accent2"/>
              </a:buClr>
              <a:defRPr/>
            </a:lvl4pPr>
            <a:lvl5pPr>
              <a:lnSpc>
                <a:spcPct val="100000"/>
              </a:lnSpc>
              <a:spcBef>
                <a:spcPts val="72"/>
              </a:spcBef>
              <a:spcAft>
                <a:spcPts val="600"/>
              </a:spcAft>
              <a:buClr>
                <a:schemeClr val="accent2"/>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132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column text boxes">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14" name="Text Placeholder 3"/>
          <p:cNvSpPr>
            <a:spLocks noGrp="1"/>
          </p:cNvSpPr>
          <p:nvPr>
            <p:ph type="body" sz="quarter" idx="10"/>
          </p:nvPr>
        </p:nvSpPr>
        <p:spPr>
          <a:xfrm>
            <a:off x="0"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cxnSp>
        <p:nvCxnSpPr>
          <p:cNvPr id="15" name="Straight Connector 1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26" name="Text Placeholder 3"/>
          <p:cNvSpPr>
            <a:spLocks noGrp="1"/>
          </p:cNvSpPr>
          <p:nvPr>
            <p:ph type="body" sz="quarter" idx="13" hasCustomPrompt="1"/>
          </p:nvPr>
        </p:nvSpPr>
        <p:spPr>
          <a:xfrm>
            <a:off x="457200" y="1177693"/>
            <a:ext cx="8229600" cy="872449"/>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28" name="Text Placeholder 3"/>
          <p:cNvSpPr>
            <a:spLocks noGrp="1"/>
          </p:cNvSpPr>
          <p:nvPr>
            <p:ph type="body" sz="quarter" idx="14"/>
          </p:nvPr>
        </p:nvSpPr>
        <p:spPr>
          <a:xfrm>
            <a:off x="3084287"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baseline="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29" name="Text Placeholder 3"/>
          <p:cNvSpPr>
            <a:spLocks noGrp="1"/>
          </p:cNvSpPr>
          <p:nvPr>
            <p:ph type="body" sz="quarter" idx="15"/>
          </p:nvPr>
        </p:nvSpPr>
        <p:spPr>
          <a:xfrm>
            <a:off x="6172591" y="2183803"/>
            <a:ext cx="2988235" cy="2778269"/>
          </a:xfrm>
          <a:solidFill>
            <a:schemeClr val="accent1"/>
          </a:solidFill>
        </p:spPr>
        <p:txBody>
          <a:bodyPr lIns="274320" tIns="137160" rIns="274320" bIns="13716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31" name="Text Placeholder 3"/>
          <p:cNvSpPr>
            <a:spLocks noGrp="1"/>
          </p:cNvSpPr>
          <p:nvPr>
            <p:ph type="body" sz="quarter" idx="16" hasCustomPrompt="1"/>
          </p:nvPr>
        </p:nvSpPr>
        <p:spPr>
          <a:xfrm>
            <a:off x="457200" y="5105620"/>
            <a:ext cx="8229600" cy="872449"/>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pic>
        <p:nvPicPr>
          <p:cNvPr id="16" name="Picture 15"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7" name="Straight Connector 16"/>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userDrawn="1"/>
        </p:nvPicPr>
        <p:blipFill>
          <a:blip r:embed="rId3"/>
          <a:stretch>
            <a:fillRect/>
          </a:stretch>
        </p:blipFill>
        <p:spPr>
          <a:xfrm>
            <a:off x="1626862" y="6181498"/>
            <a:ext cx="2365776" cy="189262"/>
          </a:xfrm>
          <a:prstGeom prst="rect">
            <a:avLst/>
          </a:prstGeom>
        </p:spPr>
      </p:pic>
      <p:pic>
        <p:nvPicPr>
          <p:cNvPr id="19" name="Picture 18"/>
          <p:cNvPicPr>
            <a:picLocks noChangeAspect="1"/>
          </p:cNvPicPr>
          <p:nvPr userDrawn="1"/>
        </p:nvPicPr>
        <p:blipFill>
          <a:blip r:embed="rId4"/>
          <a:stretch>
            <a:fillRect/>
          </a:stretch>
        </p:blipFill>
        <p:spPr>
          <a:xfrm>
            <a:off x="5393088" y="6218135"/>
            <a:ext cx="3200400" cy="114300"/>
          </a:xfrm>
          <a:prstGeom prst="rect">
            <a:avLst/>
          </a:prstGeom>
        </p:spPr>
      </p:pic>
      <p:pic>
        <p:nvPicPr>
          <p:cNvPr id="20"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965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column table with head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sp>
        <p:nvSpPr>
          <p:cNvPr id="4" name="Text Placeholder 3"/>
          <p:cNvSpPr>
            <a:spLocks noGrp="1"/>
          </p:cNvSpPr>
          <p:nvPr>
            <p:ph type="body" sz="quarter" idx="10"/>
          </p:nvPr>
        </p:nvSpPr>
        <p:spPr>
          <a:xfrm>
            <a:off x="457200"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cxnSp>
        <p:nvCxnSpPr>
          <p:cNvPr id="5" name="Straight Connector 4"/>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 name="Text Placeholder 3"/>
          <p:cNvSpPr>
            <a:spLocks noGrp="1"/>
          </p:cNvSpPr>
          <p:nvPr>
            <p:ph type="body" sz="quarter" idx="13" hasCustomPrompt="1"/>
          </p:nvPr>
        </p:nvSpPr>
        <p:spPr>
          <a:xfrm>
            <a:off x="457200"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14" name="Text Placeholder 3"/>
          <p:cNvSpPr>
            <a:spLocks noGrp="1"/>
          </p:cNvSpPr>
          <p:nvPr>
            <p:ph type="body" sz="quarter" idx="14"/>
          </p:nvPr>
        </p:nvSpPr>
        <p:spPr>
          <a:xfrm>
            <a:off x="3260272"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15" name="Text Placeholder 3"/>
          <p:cNvSpPr>
            <a:spLocks noGrp="1"/>
          </p:cNvSpPr>
          <p:nvPr>
            <p:ph type="body" sz="quarter" idx="15" hasCustomPrompt="1"/>
          </p:nvPr>
        </p:nvSpPr>
        <p:spPr>
          <a:xfrm>
            <a:off x="3260272"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sp>
        <p:nvSpPr>
          <p:cNvPr id="16" name="Text Placeholder 3"/>
          <p:cNvSpPr>
            <a:spLocks noGrp="1"/>
          </p:cNvSpPr>
          <p:nvPr>
            <p:ph type="body" sz="quarter" idx="16"/>
          </p:nvPr>
        </p:nvSpPr>
        <p:spPr>
          <a:xfrm>
            <a:off x="6062453" y="1800665"/>
            <a:ext cx="2531035" cy="4086691"/>
          </a:xfrm>
          <a:noFill/>
        </p:spPr>
        <p:txBody>
          <a:bodyPr lIns="91440" tIns="91440" rIns="91440" bIns="91440">
            <a:noAutofit/>
          </a:bodyPr>
          <a:lstStyle>
            <a:lvl1pPr>
              <a:lnSpc>
                <a:spcPct val="100000"/>
              </a:lnSpc>
              <a:spcBef>
                <a:spcPts val="0"/>
              </a:spcBef>
              <a:spcAft>
                <a:spcPts val="600"/>
              </a:spcAft>
              <a:buClr>
                <a:schemeClr val="accent2"/>
              </a:buClr>
              <a:defRPr sz="1600"/>
            </a:lvl1pPr>
            <a:lvl2pPr>
              <a:lnSpc>
                <a:spcPct val="100000"/>
              </a:lnSpc>
              <a:spcBef>
                <a:spcPts val="72"/>
              </a:spcBef>
              <a:buClr>
                <a:schemeClr val="accent2"/>
              </a:buClr>
              <a:defRPr sz="1600"/>
            </a:lvl2pPr>
            <a:lvl3pPr>
              <a:lnSpc>
                <a:spcPct val="100000"/>
              </a:lnSpc>
              <a:spcBef>
                <a:spcPts val="72"/>
              </a:spcBef>
              <a:buClr>
                <a:schemeClr val="accent2"/>
              </a:buClr>
              <a:defRPr sz="1600"/>
            </a:lvl3pPr>
            <a:lvl4pPr>
              <a:lnSpc>
                <a:spcPct val="100000"/>
              </a:lnSpc>
              <a:spcBef>
                <a:spcPts val="72"/>
              </a:spcBef>
              <a:buClr>
                <a:schemeClr val="accent2"/>
              </a:buClr>
              <a:defRPr sz="1600"/>
            </a:lvl4pPr>
            <a:lvl5pPr>
              <a:lnSpc>
                <a:spcPct val="100000"/>
              </a:lnSpc>
              <a:spcBef>
                <a:spcPts val="72"/>
              </a:spcBef>
              <a:buClr>
                <a:schemeClr val="accent2"/>
              </a:buClr>
              <a:defRPr sz="1600"/>
            </a:lvl5pPr>
          </a:lstStyle>
          <a:p>
            <a:pPr lvl="0"/>
            <a:r>
              <a:rPr lang="en-US" dirty="0" smtClean="0"/>
              <a:t>Click to edit Master text styles</a:t>
            </a:r>
          </a:p>
        </p:txBody>
      </p:sp>
      <p:sp>
        <p:nvSpPr>
          <p:cNvPr id="17" name="Text Placeholder 3"/>
          <p:cNvSpPr>
            <a:spLocks noGrp="1"/>
          </p:cNvSpPr>
          <p:nvPr>
            <p:ph type="body" sz="quarter" idx="17" hasCustomPrompt="1"/>
          </p:nvPr>
        </p:nvSpPr>
        <p:spPr>
          <a:xfrm>
            <a:off x="6062453" y="1046145"/>
            <a:ext cx="2531035" cy="754521"/>
          </a:xfrm>
        </p:spPr>
        <p:txBody>
          <a:bodyPr anchor="ctr" anchorCtr="0">
            <a:noAutofit/>
          </a:bodyPr>
          <a:lstStyle>
            <a:lvl1pPr algn="ctr">
              <a:lnSpc>
                <a:spcPct val="100000"/>
              </a:lnSpc>
              <a:spcBef>
                <a:spcPts val="72"/>
              </a:spcBef>
              <a:buClr>
                <a:schemeClr val="accent2"/>
              </a:buClr>
              <a:defRPr sz="1800" b="1" i="0" baseline="0"/>
            </a:lvl1pPr>
            <a:lvl2pPr>
              <a:lnSpc>
                <a:spcPts val="3600"/>
              </a:lnSpc>
              <a:spcBef>
                <a:spcPts val="72"/>
              </a:spcBef>
              <a:buClr>
                <a:schemeClr val="accent2"/>
              </a:buClr>
              <a:defRPr/>
            </a:lvl2pPr>
            <a:lvl3pPr>
              <a:lnSpc>
                <a:spcPts val="3600"/>
              </a:lnSpc>
              <a:spcBef>
                <a:spcPts val="72"/>
              </a:spcBef>
              <a:buClr>
                <a:schemeClr val="accent2"/>
              </a:buClr>
              <a:defRPr/>
            </a:lvl3pPr>
            <a:lvl4pPr>
              <a:lnSpc>
                <a:spcPts val="3600"/>
              </a:lnSpc>
              <a:spcBef>
                <a:spcPts val="72"/>
              </a:spcBef>
              <a:buClr>
                <a:schemeClr val="accent2"/>
              </a:buClr>
              <a:defRPr/>
            </a:lvl4pPr>
            <a:lvl5pPr>
              <a:lnSpc>
                <a:spcPts val="3600"/>
              </a:lnSpc>
              <a:spcBef>
                <a:spcPts val="72"/>
              </a:spcBef>
              <a:buClr>
                <a:schemeClr val="accent2"/>
              </a:buClr>
              <a:defRPr/>
            </a:lvl5pPr>
          </a:lstStyle>
          <a:p>
            <a:pPr lvl="0"/>
            <a:r>
              <a:rPr lang="en-US" dirty="0" smtClean="0"/>
              <a:t>Explanatory text</a:t>
            </a:r>
            <a:endParaRPr lang="en-US" dirty="0"/>
          </a:p>
        </p:txBody>
      </p:sp>
      <p:cxnSp>
        <p:nvCxnSpPr>
          <p:cNvPr id="18" name="Straight Connector 17"/>
          <p:cNvCxnSpPr/>
          <p:nvPr userDrawn="1"/>
        </p:nvCxnSpPr>
        <p:spPr>
          <a:xfrm>
            <a:off x="457200" y="1800665"/>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457200" y="5887357"/>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3124200"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5927271" y="1038666"/>
            <a:ext cx="0" cy="4848691"/>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21" name="Picture 20"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22" name="Straight Connector 21"/>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3"/>
          <a:stretch>
            <a:fillRect/>
          </a:stretch>
        </p:blipFill>
        <p:spPr>
          <a:xfrm>
            <a:off x="1626862" y="6181498"/>
            <a:ext cx="2365776" cy="189262"/>
          </a:xfrm>
          <a:prstGeom prst="rect">
            <a:avLst/>
          </a:prstGeom>
        </p:spPr>
      </p:pic>
      <p:pic>
        <p:nvPicPr>
          <p:cNvPr id="25" name="Picture 24"/>
          <p:cNvPicPr>
            <a:picLocks noChangeAspect="1"/>
          </p:cNvPicPr>
          <p:nvPr userDrawn="1"/>
        </p:nvPicPr>
        <p:blipFill>
          <a:blip r:embed="rId4"/>
          <a:stretch>
            <a:fillRect/>
          </a:stretch>
        </p:blipFill>
        <p:spPr>
          <a:xfrm>
            <a:off x="5393088" y="6218135"/>
            <a:ext cx="3200400" cy="114300"/>
          </a:xfrm>
          <a:prstGeom prst="rect">
            <a:avLst/>
          </a:prstGeom>
        </p:spPr>
      </p:pic>
      <p:pic>
        <p:nvPicPr>
          <p:cNvPr id="2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2178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Tex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1250266"/>
            <a:ext cx="4006104" cy="4656500"/>
          </a:xfrm>
        </p:spPr>
        <p:txBody>
          <a:bodyPr tIns="137160" rIns="91440" bIns="137160">
            <a:normAutofit/>
          </a:bodyPr>
          <a:lstStyle>
            <a:lvl1pPr>
              <a:lnSpc>
                <a:spcPct val="100000"/>
              </a:lnSpc>
              <a:spcBef>
                <a:spcPts val="0"/>
              </a:spcBef>
              <a:spcAft>
                <a:spcPts val="600"/>
              </a:spcAft>
              <a:buClr>
                <a:schemeClr val="accent2"/>
              </a:buClr>
              <a:defRPr sz="22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sp>
        <p:nvSpPr>
          <p:cNvPr id="10" name="Text Placeholder 3"/>
          <p:cNvSpPr>
            <a:spLocks noGrp="1"/>
          </p:cNvSpPr>
          <p:nvPr>
            <p:ph type="body" sz="quarter" idx="14"/>
          </p:nvPr>
        </p:nvSpPr>
        <p:spPr>
          <a:xfrm>
            <a:off x="4680696" y="1250266"/>
            <a:ext cx="4006104" cy="4656500"/>
          </a:xfrm>
        </p:spPr>
        <p:txBody>
          <a:bodyPr tIns="137160" rIns="91440" bIns="137160">
            <a:normAutofit/>
          </a:bodyPr>
          <a:lstStyle>
            <a:lvl1pPr>
              <a:lnSpc>
                <a:spcPct val="100000"/>
              </a:lnSpc>
              <a:spcBef>
                <a:spcPts val="0"/>
              </a:spcBef>
              <a:spcAft>
                <a:spcPts val="600"/>
              </a:spcAft>
              <a:buClr>
                <a:schemeClr val="accent2"/>
              </a:buClr>
              <a:defRPr sz="22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2" name="Picture 11"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3" name="Straight Connector 12"/>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userDrawn="1"/>
        </p:nvPicPr>
        <p:blipFill>
          <a:blip r:embed="rId3"/>
          <a:stretch>
            <a:fillRect/>
          </a:stretch>
        </p:blipFill>
        <p:spPr>
          <a:xfrm>
            <a:off x="1626862" y="6181498"/>
            <a:ext cx="2365776" cy="189262"/>
          </a:xfrm>
          <a:prstGeom prst="rect">
            <a:avLst/>
          </a:prstGeom>
        </p:spPr>
      </p:pic>
      <p:pic>
        <p:nvPicPr>
          <p:cNvPr id="15" name="Picture 14"/>
          <p:cNvPicPr>
            <a:picLocks noChangeAspect="1"/>
          </p:cNvPicPr>
          <p:nvPr userDrawn="1"/>
        </p:nvPicPr>
        <p:blipFill>
          <a:blip r:embed="rId4"/>
          <a:stretch>
            <a:fillRect/>
          </a:stretch>
        </p:blipFill>
        <p:spPr>
          <a:xfrm>
            <a:off x="5393088" y="6218135"/>
            <a:ext cx="3200400" cy="114300"/>
          </a:xfrm>
          <a:prstGeom prst="rect">
            <a:avLst/>
          </a:prstGeom>
        </p:spPr>
      </p:pic>
      <p:pic>
        <p:nvPicPr>
          <p:cNvPr id="16"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36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op-in Image Vertical">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1250266"/>
            <a:ext cx="2336800" cy="4656500"/>
          </a:xfrm>
        </p:spPr>
        <p:txBody>
          <a:bodyPr tIns="45720" rIns="91440" bIns="45720">
            <a:normAutofit/>
          </a:bodyPr>
          <a:lstStyle>
            <a:lvl1pPr>
              <a:lnSpc>
                <a:spcPct val="100000"/>
              </a:lnSpc>
              <a:spcBef>
                <a:spcPts val="0"/>
              </a:spcBef>
              <a:spcAft>
                <a:spcPts val="600"/>
              </a:spcAft>
              <a:buClr>
                <a:schemeClr val="accent2"/>
              </a:buClr>
              <a:defRPr sz="1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63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op-in Image Horizontal">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5" name="Text Placeholder 3"/>
          <p:cNvSpPr>
            <a:spLocks noGrp="1"/>
          </p:cNvSpPr>
          <p:nvPr>
            <p:ph type="body" sz="quarter" idx="10"/>
          </p:nvPr>
        </p:nvSpPr>
        <p:spPr>
          <a:xfrm>
            <a:off x="457200" y="5257800"/>
            <a:ext cx="8229600" cy="648966"/>
          </a:xfrm>
        </p:spPr>
        <p:txBody>
          <a:bodyPr tIns="45720" rIns="91440" bIns="45720">
            <a:normAutofit/>
          </a:bodyPr>
          <a:lstStyle>
            <a:lvl1pPr>
              <a:lnSpc>
                <a:spcPct val="100000"/>
              </a:lnSpc>
              <a:spcBef>
                <a:spcPts val="0"/>
              </a:spcBef>
              <a:spcAft>
                <a:spcPts val="600"/>
              </a:spcAft>
              <a:buClr>
                <a:schemeClr val="accent2"/>
              </a:buClr>
              <a:defRPr sz="1400"/>
            </a:lvl1pPr>
            <a:lvl2pPr>
              <a:lnSpc>
                <a:spcPts val="3000"/>
              </a:lnSpc>
              <a:spcBef>
                <a:spcPts val="72"/>
              </a:spcBef>
              <a:buClr>
                <a:schemeClr val="accent2"/>
              </a:buClr>
              <a:defRPr sz="2400"/>
            </a:lvl2pPr>
            <a:lvl3pPr>
              <a:lnSpc>
                <a:spcPts val="3000"/>
              </a:lnSpc>
              <a:spcBef>
                <a:spcPts val="72"/>
              </a:spcBef>
              <a:buClr>
                <a:schemeClr val="accent2"/>
              </a:buClr>
              <a:defRPr sz="2400"/>
            </a:lvl3pPr>
            <a:lvl4pPr>
              <a:lnSpc>
                <a:spcPts val="3000"/>
              </a:lnSpc>
              <a:spcBef>
                <a:spcPts val="72"/>
              </a:spcBef>
              <a:buClr>
                <a:schemeClr val="accent2"/>
              </a:buClr>
              <a:defRPr sz="2400"/>
            </a:lvl4pPr>
            <a:lvl5pPr>
              <a:lnSpc>
                <a:spcPts val="3000"/>
              </a:lnSpc>
              <a:spcBef>
                <a:spcPts val="72"/>
              </a:spcBef>
              <a:buClr>
                <a:schemeClr val="accent2"/>
              </a:buClr>
              <a:defRPr sz="2400"/>
            </a:lvl5pPr>
          </a:lstStyle>
          <a:p>
            <a:pPr lvl="0"/>
            <a:r>
              <a:rPr lang="en-US" dirty="0" smtClean="0"/>
              <a:t>Click to edit Master text</a:t>
            </a:r>
          </a:p>
        </p:txBody>
      </p: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4698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op-in Image Blank">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272362"/>
            <a:ext cx="8229600" cy="564430"/>
          </a:xfrm>
        </p:spPr>
        <p:txBody>
          <a:bodyPr anchor="t" anchorCtr="0">
            <a:noAutofit/>
          </a:bodyPr>
          <a:lstStyle>
            <a:lvl1pPr>
              <a:defRPr sz="3200" b="1" i="0" baseline="0">
                <a:solidFill>
                  <a:schemeClr val="accent1"/>
                </a:solidFill>
              </a:defRPr>
            </a:lvl1pPr>
          </a:lstStyle>
          <a:p>
            <a:r>
              <a:rPr lang="en-US" dirty="0" smtClean="0"/>
              <a:t>Slide title goes here</a:t>
            </a:r>
            <a:endParaRPr lang="en-US" dirty="0"/>
          </a:p>
        </p:txBody>
      </p:sp>
      <p:cxnSp>
        <p:nvCxnSpPr>
          <p:cNvPr id="4" name="Straight Connector 3"/>
          <p:cNvCxnSpPr/>
          <p:nvPr userDrawn="1"/>
        </p:nvCxnSpPr>
        <p:spPr>
          <a:xfrm>
            <a:off x="457200" y="1038666"/>
            <a:ext cx="8229600"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HME_logo_acr_RGB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896" y="6146462"/>
            <a:ext cx="770386" cy="250575"/>
          </a:xfrm>
          <a:prstGeom prst="rect">
            <a:avLst/>
          </a:prstGeom>
        </p:spPr>
      </p:pic>
      <p:cxnSp>
        <p:nvCxnSpPr>
          <p:cNvPr id="11" name="Straight Connector 10"/>
          <p:cNvCxnSpPr/>
          <p:nvPr userDrawn="1"/>
        </p:nvCxnSpPr>
        <p:spPr>
          <a:xfrm>
            <a:off x="1495275" y="6146462"/>
            <a:ext cx="0" cy="289456"/>
          </a:xfrm>
          <a:prstGeom prst="line">
            <a:avLst/>
          </a:prstGeom>
          <a:ln w="317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userDrawn="1"/>
        </p:nvPicPr>
        <p:blipFill>
          <a:blip r:embed="rId3"/>
          <a:stretch>
            <a:fillRect/>
          </a:stretch>
        </p:blipFill>
        <p:spPr>
          <a:xfrm>
            <a:off x="1626862" y="6181498"/>
            <a:ext cx="2365776" cy="189262"/>
          </a:xfrm>
          <a:prstGeom prst="rect">
            <a:avLst/>
          </a:prstGeom>
        </p:spPr>
      </p:pic>
      <p:pic>
        <p:nvPicPr>
          <p:cNvPr id="13" name="Picture 12"/>
          <p:cNvPicPr>
            <a:picLocks noChangeAspect="1"/>
          </p:cNvPicPr>
          <p:nvPr userDrawn="1"/>
        </p:nvPicPr>
        <p:blipFill>
          <a:blip r:embed="rId4"/>
          <a:stretch>
            <a:fillRect/>
          </a:stretch>
        </p:blipFill>
        <p:spPr>
          <a:xfrm>
            <a:off x="5393088" y="6218135"/>
            <a:ext cx="3200400" cy="114300"/>
          </a:xfrm>
          <a:prstGeom prst="rect">
            <a:avLst/>
          </a:prstGeom>
        </p:spPr>
      </p:pic>
      <p:pic>
        <p:nvPicPr>
          <p:cNvPr id="14" name="Picture 2"/>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t="24167"/>
          <a:stretch/>
        </p:blipFill>
        <p:spPr bwMode="auto">
          <a:xfrm>
            <a:off x="0" y="6545114"/>
            <a:ext cx="9151963" cy="322158"/>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66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2205"/>
            <a:ext cx="8229600" cy="1137121"/>
          </a:xfrm>
          <a:prstGeom prst="rect">
            <a:avLst/>
          </a:prstGeom>
        </p:spPr>
        <p:txBody>
          <a:bodyPr vert="horz" lIns="91440" tIns="45720" rIns="91440" bIns="45720" rtlCol="0" anchor="ctr">
            <a:normAutofit/>
          </a:bodyPr>
          <a:lstStyle/>
          <a:p>
            <a:r>
              <a:rPr lang="en-US" sz="3200" b="1" dirty="0" smtClean="0">
                <a:solidFill>
                  <a:srgbClr val="81D158"/>
                </a:solidFill>
                <a:latin typeface="Century Gothic"/>
                <a:cs typeface="Century Gothic"/>
              </a:rPr>
              <a:t>Title Slide</a:t>
            </a:r>
            <a:endParaRPr lang="en-US" dirty="0"/>
          </a:p>
        </p:txBody>
      </p:sp>
      <p:sp>
        <p:nvSpPr>
          <p:cNvPr id="3" name="Text Placeholder 2"/>
          <p:cNvSpPr>
            <a:spLocks noGrp="1"/>
          </p:cNvSpPr>
          <p:nvPr>
            <p:ph type="body" idx="1"/>
          </p:nvPr>
        </p:nvSpPr>
        <p:spPr>
          <a:xfrm>
            <a:off x="457200" y="3643766"/>
            <a:ext cx="8229600" cy="1783367"/>
          </a:xfrm>
          <a:prstGeom prst="rect">
            <a:avLst/>
          </a:prstGeom>
        </p:spPr>
        <p:txBody>
          <a:bodyPr vert="horz" lIns="91440" tIns="45720" rIns="91440" bIns="45720" rtlCol="0">
            <a:normAutofit/>
          </a:bodyPr>
          <a:lstStyle/>
          <a:p>
            <a:pPr algn="l">
              <a:lnSpc>
                <a:spcPct val="90000"/>
              </a:lnSpc>
            </a:pPr>
            <a:r>
              <a:rPr lang="en-US" sz="2000" b="1" dirty="0" smtClean="0">
                <a:solidFill>
                  <a:srgbClr val="000000"/>
                </a:solidFill>
                <a:latin typeface="Century Gothic"/>
                <a:cs typeface="Century Gothic"/>
              </a:rPr>
              <a:t>Presenter Name</a:t>
            </a:r>
          </a:p>
          <a:p>
            <a:pPr algn="l">
              <a:lnSpc>
                <a:spcPct val="90000"/>
              </a:lnSpc>
            </a:pPr>
            <a:r>
              <a:rPr lang="en-US" sz="2000" dirty="0" smtClean="0">
                <a:solidFill>
                  <a:srgbClr val="000000"/>
                </a:solidFill>
                <a:latin typeface="Century Gothic"/>
                <a:cs typeface="Century Gothic"/>
              </a:rPr>
              <a:t>Month (Spelled Out) DD, YYYY</a:t>
            </a:r>
            <a:endParaRPr lang="en-US" sz="2000" dirty="0">
              <a:solidFill>
                <a:srgbClr val="000000"/>
              </a:solidFill>
              <a:latin typeface="Century Gothic"/>
              <a:cs typeface="Century Gothic"/>
            </a:endParaRPr>
          </a:p>
        </p:txBody>
      </p:sp>
    </p:spTree>
    <p:extLst>
      <p:ext uri="{BB962C8B-B14F-4D97-AF65-F5344CB8AC3E}">
        <p14:creationId xmlns:p14="http://schemas.microsoft.com/office/powerpoint/2010/main" val="222426091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70" r:id="rId3"/>
    <p:sldLayoutId id="2147483671" r:id="rId4"/>
    <p:sldLayoutId id="2147483672" r:id="rId5"/>
    <p:sldLayoutId id="2147483667" r:id="rId6"/>
    <p:sldLayoutId id="2147483676" r:id="rId7"/>
    <p:sldLayoutId id="2147483677" r:id="rId8"/>
    <p:sldLayoutId id="2147483678" r:id="rId9"/>
    <p:sldLayoutId id="2147483651" r:id="rId10"/>
    <p:sldLayoutId id="2147483652" r:id="rId11"/>
    <p:sldLayoutId id="2147483661" r:id="rId12"/>
    <p:sldLayoutId id="2147483666" r:id="rId13"/>
    <p:sldLayoutId id="2147483663" r:id="rId14"/>
    <p:sldLayoutId id="2147483664" r:id="rId15"/>
    <p:sldLayoutId id="2147483665" r:id="rId16"/>
    <p:sldLayoutId id="2147483673" r:id="rId17"/>
    <p:sldLayoutId id="2147483669" r:id="rId18"/>
    <p:sldLayoutId id="2147483662" r:id="rId19"/>
    <p:sldLayoutId id="2147483668" r:id="rId20"/>
    <p:sldLayoutId id="2147483681" r:id="rId21"/>
    <p:sldLayoutId id="2147483683" r:id="rId22"/>
  </p:sldLayoutIdLst>
  <p:hf hdr="0" ftr="0" dt="0"/>
  <p:txStyles>
    <p:titleStyle>
      <a:lvl1pPr algn="l" defTabSz="457200" rtl="0" eaLnBrk="1" latinLnBrk="0" hangingPunct="1">
        <a:spcBef>
          <a:spcPct val="0"/>
        </a:spcBef>
        <a:buNone/>
        <a:defRPr sz="4400" kern="1200" baseline="0">
          <a:solidFill>
            <a:schemeClr val="tx1"/>
          </a:solidFill>
          <a:latin typeface="+mj-lt"/>
          <a:ea typeface="+mj-ea"/>
          <a:cs typeface="+mj-cs"/>
        </a:defRPr>
      </a:lvl1pPr>
    </p:titleStyle>
    <p:bodyStyle>
      <a:lvl1pPr marL="0" indent="0" algn="l" defTabSz="457200" rtl="0" eaLnBrk="1" latinLnBrk="0" hangingPunct="1">
        <a:lnSpc>
          <a:spcPct val="90000"/>
        </a:lnSpc>
        <a:spcBef>
          <a:spcPct val="20000"/>
        </a:spcBef>
        <a:buFont typeface="Arial"/>
        <a:buNone/>
        <a:defRPr sz="3200" kern="1200" baseline="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cs.cornell.edu/home/kleinber/nips15.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 for Health </a:t>
            </a:r>
            <a:r>
              <a:rPr lang="en-US" dirty="0" err="1" smtClean="0"/>
              <a:t>Metricians</a:t>
            </a:r>
            <a:r>
              <a:rPr lang="en-US" dirty="0" smtClean="0"/>
              <a:t>, Week 8:</a:t>
            </a:r>
            <a:br>
              <a:rPr lang="en-US" dirty="0" smtClean="0"/>
            </a:br>
            <a:r>
              <a:rPr lang="en-US" dirty="0" smtClean="0"/>
              <a:t>Unsupervised Learning</a:t>
            </a:r>
            <a:endParaRPr lang="en-US" dirty="0"/>
          </a:p>
        </p:txBody>
      </p:sp>
      <p:sp>
        <p:nvSpPr>
          <p:cNvPr id="3" name="Text Placeholder 2"/>
          <p:cNvSpPr>
            <a:spLocks noGrp="1"/>
          </p:cNvSpPr>
          <p:nvPr>
            <p:ph type="body" sz="quarter" idx="10"/>
          </p:nvPr>
        </p:nvSpPr>
        <p:spPr/>
        <p:txBody>
          <a:bodyPr>
            <a:normAutofit/>
          </a:bodyPr>
          <a:lstStyle/>
          <a:p>
            <a:r>
              <a:rPr lang="en-US" dirty="0" smtClean="0"/>
              <a:t>Abraham D Flaxman</a:t>
            </a:r>
          </a:p>
          <a:p>
            <a:r>
              <a:rPr lang="en-US" dirty="0" smtClean="0"/>
              <a:t>Feb 23 &amp; 25, 2015</a:t>
            </a:r>
          </a:p>
          <a:p>
            <a:endParaRPr lang="en-US" dirty="0"/>
          </a:p>
        </p:txBody>
      </p:sp>
    </p:spTree>
    <p:extLst>
      <p:ext uri="{BB962C8B-B14F-4D97-AF65-F5344CB8AC3E}">
        <p14:creationId xmlns:p14="http://schemas.microsoft.com/office/powerpoint/2010/main" val="1733545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8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b="1" dirty="0" smtClean="0"/>
              <a:t>Project check-ins</a:t>
            </a:r>
          </a:p>
          <a:p>
            <a:pPr marL="457200" indent="-457200">
              <a:buFont typeface="Arial" panose="020B0604020202020204" pitchFamily="34" charset="0"/>
              <a:buChar char="•"/>
            </a:pPr>
            <a:r>
              <a:rPr lang="en-US" dirty="0" smtClean="0"/>
              <a:t>Unsupervised Learning (PCA &amp; Clustering)</a:t>
            </a:r>
          </a:p>
          <a:p>
            <a:pPr marL="457200" indent="-457200">
              <a:buFont typeface="Arial" panose="020B0604020202020204" pitchFamily="34" charset="0"/>
              <a:buChar char="•"/>
            </a:pPr>
            <a:r>
              <a:rPr lang="en-US" dirty="0" smtClean="0"/>
              <a:t>Exercise 8: </a:t>
            </a:r>
            <a:r>
              <a:rPr lang="en-US" dirty="0" smtClean="0"/>
              <a:t>PCA &amp; Clustering</a:t>
            </a:r>
            <a:endParaRPr lang="en-US" dirty="0"/>
          </a:p>
        </p:txBody>
      </p:sp>
    </p:spTree>
    <p:extLst>
      <p:ext uri="{BB962C8B-B14F-4D97-AF65-F5344CB8AC3E}">
        <p14:creationId xmlns:p14="http://schemas.microsoft.com/office/powerpoint/2010/main" val="1870312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Improved Model One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Make most important changes/additions to data and/or model</a:t>
            </a:r>
          </a:p>
          <a:p>
            <a:pPr marL="457200" indent="-457200">
              <a:buFont typeface="Arial" panose="020B0604020202020204" pitchFamily="34" charset="0"/>
              <a:buChar char="•"/>
            </a:pPr>
            <a:r>
              <a:rPr lang="en-US" dirty="0" smtClean="0"/>
              <a:t>How does it compare to baseline approach?</a:t>
            </a:r>
          </a:p>
          <a:p>
            <a:pPr marL="457200" indent="-457200">
              <a:buFont typeface="Arial" panose="020B0604020202020204" pitchFamily="34" charset="0"/>
              <a:buChar char="•"/>
            </a:pPr>
            <a:endParaRPr lang="en-US" dirty="0"/>
          </a:p>
          <a:p>
            <a:pPr marL="0" lvl="1" indent="0">
              <a:buNone/>
            </a:pPr>
            <a:r>
              <a:rPr lang="en-US" dirty="0" smtClean="0"/>
              <a:t>The </a:t>
            </a:r>
            <a:r>
              <a:rPr lang="en-US" dirty="0"/>
              <a:t>results will be an annotated IPython notebook </a:t>
            </a:r>
            <a:r>
              <a:rPr lang="en-US" dirty="0" smtClean="0"/>
              <a:t>describing the improved model and how it compares to the baseline method.</a:t>
            </a:r>
            <a:endParaRPr lang="en-US" dirty="0"/>
          </a:p>
        </p:txBody>
      </p:sp>
    </p:spTree>
    <p:extLst>
      <p:ext uri="{BB962C8B-B14F-4D97-AF65-F5344CB8AC3E}">
        <p14:creationId xmlns:p14="http://schemas.microsoft.com/office/powerpoint/2010/main" val="3205547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 (~5 min each)</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What did you do in last week?</a:t>
            </a:r>
          </a:p>
          <a:p>
            <a:pPr marL="457200" indent="-457200">
              <a:buFont typeface="Arial" panose="020B0604020202020204" pitchFamily="34" charset="0"/>
              <a:buChar char="•"/>
            </a:pPr>
            <a:r>
              <a:rPr lang="en-US" dirty="0" smtClean="0"/>
              <a:t>What will you do in next week?</a:t>
            </a:r>
          </a:p>
          <a:p>
            <a:pPr marL="457200" indent="-457200">
              <a:buFont typeface="Arial" panose="020B0604020202020204" pitchFamily="34" charset="0"/>
              <a:buChar char="•"/>
            </a:pPr>
            <a:r>
              <a:rPr lang="en-US" dirty="0" smtClean="0"/>
              <a:t>What are you stuck on?</a:t>
            </a:r>
            <a:endParaRPr lang="en-US" dirty="0"/>
          </a:p>
        </p:txBody>
      </p:sp>
    </p:spTree>
    <p:extLst>
      <p:ext uri="{BB962C8B-B14F-4D97-AF65-F5344CB8AC3E}">
        <p14:creationId xmlns:p14="http://schemas.microsoft.com/office/powerpoint/2010/main" val="113262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8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dirty="0" smtClean="0"/>
              <a:t>Project check-ins</a:t>
            </a:r>
          </a:p>
          <a:p>
            <a:pPr marL="457200" indent="-457200">
              <a:buFont typeface="Arial" panose="020B0604020202020204" pitchFamily="34" charset="0"/>
              <a:buChar char="•"/>
            </a:pPr>
            <a:r>
              <a:rPr lang="en-US" b="1" dirty="0" smtClean="0"/>
              <a:t>Unsupervised Learning (PCA &amp; Clustering)</a:t>
            </a:r>
          </a:p>
          <a:p>
            <a:pPr marL="457200" indent="-457200">
              <a:buFont typeface="Arial" panose="020B0604020202020204" pitchFamily="34" charset="0"/>
              <a:buChar char="•"/>
            </a:pPr>
            <a:r>
              <a:rPr lang="en-US" dirty="0" smtClean="0"/>
              <a:t>Exercise 8: </a:t>
            </a:r>
            <a:r>
              <a:rPr lang="en-US" dirty="0" smtClean="0"/>
              <a:t>PCA &amp; Clustering</a:t>
            </a:r>
            <a:endParaRPr lang="en-US" dirty="0"/>
          </a:p>
        </p:txBody>
      </p:sp>
    </p:spTree>
    <p:extLst>
      <p:ext uri="{BB962C8B-B14F-4D97-AF65-F5344CB8AC3E}">
        <p14:creationId xmlns:p14="http://schemas.microsoft.com/office/powerpoint/2010/main" val="15264547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PCA</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Principle Component Analysis</a:t>
            </a:r>
          </a:p>
          <a:p>
            <a:pPr marL="457200" indent="-457200">
              <a:buFont typeface="Arial" panose="020B0604020202020204" pitchFamily="34" charset="0"/>
              <a:buChar char="•"/>
            </a:pPr>
            <a:r>
              <a:rPr lang="en-US" dirty="0" err="1" smtClean="0"/>
              <a:t>Kernalized</a:t>
            </a:r>
            <a:r>
              <a:rPr lang="en-US" dirty="0" smtClean="0"/>
              <a:t> </a:t>
            </a:r>
            <a:r>
              <a:rPr lang="en-US" dirty="0" smtClean="0"/>
              <a:t>PCA</a:t>
            </a:r>
          </a:p>
          <a:p>
            <a:pPr marL="457200" indent="-457200">
              <a:buFont typeface="Arial" panose="020B0604020202020204" pitchFamily="34" charset="0"/>
              <a:buChar char="•"/>
            </a:pPr>
            <a:r>
              <a:rPr lang="en-US" dirty="0" smtClean="0"/>
              <a:t>Factor Analysis?</a:t>
            </a:r>
            <a:endParaRPr lang="en-US" dirty="0" smtClean="0"/>
          </a:p>
          <a:p>
            <a:pPr marL="457200" indent="-457200">
              <a:buFont typeface="Arial" panose="020B0604020202020204" pitchFamily="34" charset="0"/>
              <a:buChar char="•"/>
            </a:pPr>
            <a:r>
              <a:rPr lang="en-US" dirty="0" smtClean="0"/>
              <a:t>Multidimensional Scaling?</a:t>
            </a:r>
          </a:p>
          <a:p>
            <a:pPr marL="457200" indent="-457200">
              <a:buFont typeface="Arial" panose="020B0604020202020204" pitchFamily="34" charset="0"/>
              <a:buChar char="•"/>
            </a:pPr>
            <a:r>
              <a:rPr lang="en-US" dirty="0" smtClean="0"/>
              <a:t>Random Trees Embedding?</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324988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Distances</a:t>
            </a:r>
            <a:endParaRPr lang="en-US" dirty="0"/>
          </a:p>
        </p:txBody>
      </p:sp>
      <p:sp>
        <p:nvSpPr>
          <p:cNvPr id="3" name="Text Placeholder 2"/>
          <p:cNvSpPr>
            <a:spLocks noGrp="1"/>
          </p:cNvSpPr>
          <p:nvPr>
            <p:ph type="body" sz="quarter" idx="10"/>
          </p:nvPr>
        </p:nvSpPr>
        <p:spPr/>
        <p:txBody>
          <a:bodyPr/>
          <a:lstStyle/>
          <a:p>
            <a:r>
              <a:rPr lang="en-US" dirty="0" smtClean="0"/>
              <a:t>Assumption of shifting in PCA</a:t>
            </a:r>
          </a:p>
          <a:p>
            <a:r>
              <a:rPr lang="en-US" dirty="0" smtClean="0"/>
              <a:t>Importance of scaling to PCA</a:t>
            </a:r>
          </a:p>
          <a:p>
            <a:endParaRPr lang="en-US" dirty="0"/>
          </a:p>
          <a:p>
            <a:r>
              <a:rPr lang="en-US" dirty="0" smtClean="0"/>
              <a:t>Reiterate kernel stuff</a:t>
            </a:r>
            <a:endParaRPr lang="en-US" dirty="0"/>
          </a:p>
        </p:txBody>
      </p:sp>
    </p:spTree>
    <p:extLst>
      <p:ext uri="{BB962C8B-B14F-4D97-AF65-F5344CB8AC3E}">
        <p14:creationId xmlns:p14="http://schemas.microsoft.com/office/powerpoint/2010/main" val="228255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K-means</a:t>
            </a:r>
          </a:p>
          <a:p>
            <a:pPr marL="457200" indent="-457200">
              <a:buFont typeface="Arial" panose="020B0604020202020204" pitchFamily="34" charset="0"/>
              <a:buChar char="•"/>
            </a:pPr>
            <a:r>
              <a:rPr lang="en-US" dirty="0" smtClean="0"/>
              <a:t>Hierarchical </a:t>
            </a:r>
            <a:r>
              <a:rPr lang="en-US" dirty="0" smtClean="0"/>
              <a:t>Clustering</a:t>
            </a:r>
          </a:p>
          <a:p>
            <a:pPr marL="457200" indent="-457200">
              <a:buFont typeface="Arial" panose="020B0604020202020204" pitchFamily="34" charset="0"/>
              <a:buChar char="•"/>
            </a:pPr>
            <a:r>
              <a:rPr lang="en-US" dirty="0" smtClean="0"/>
              <a:t>Affinity Propagation?</a:t>
            </a:r>
            <a:endParaRPr lang="en-US" dirty="0" smtClean="0"/>
          </a:p>
          <a:p>
            <a:pPr marL="457200" indent="-457200">
              <a:buFont typeface="Arial" panose="020B0604020202020204" pitchFamily="34" charset="0"/>
              <a:buChar char="•"/>
            </a:pPr>
            <a:r>
              <a:rPr lang="en-US" dirty="0" smtClean="0"/>
              <a:t>DBSCAN?</a:t>
            </a:r>
          </a:p>
          <a:p>
            <a:pPr marL="457200" indent="-457200">
              <a:buFont typeface="Arial" panose="020B0604020202020204" pitchFamily="34" charset="0"/>
              <a:buChar char="•"/>
            </a:pPr>
            <a:r>
              <a:rPr lang="en-US" dirty="0" smtClean="0"/>
              <a:t>Gaussian Mixture Models?</a:t>
            </a:r>
          </a:p>
          <a:p>
            <a:pPr marL="457200" indent="-457200">
              <a:buFont typeface="Arial" panose="020B0604020202020204" pitchFamily="34" charset="0"/>
              <a:buChar char="•"/>
            </a:pPr>
            <a:endParaRPr lang="en-US" dirty="0"/>
          </a:p>
          <a:p>
            <a:r>
              <a:rPr lang="en-US" dirty="0" smtClean="0"/>
              <a:t>Kleinberg’s argument on why there are so many clustering </a:t>
            </a:r>
            <a:r>
              <a:rPr lang="en-US" dirty="0"/>
              <a:t>methods: </a:t>
            </a:r>
            <a:r>
              <a:rPr lang="en-US" dirty="0">
                <a:hlinkClick r:id="rId2"/>
              </a:rPr>
              <a:t>https://</a:t>
            </a:r>
            <a:r>
              <a:rPr lang="en-US" dirty="0" smtClean="0">
                <a:hlinkClick r:id="rId2"/>
              </a:rPr>
              <a:t>www.cs.cornell.edu/home/kleinber/nips15.pdf</a:t>
            </a:r>
            <a:endParaRPr lang="en-US" dirty="0" smtClean="0"/>
          </a:p>
          <a:p>
            <a:endParaRPr lang="en-US" dirty="0"/>
          </a:p>
        </p:txBody>
      </p:sp>
    </p:spTree>
    <p:extLst>
      <p:ext uri="{BB962C8B-B14F-4D97-AF65-F5344CB8AC3E}">
        <p14:creationId xmlns:p14="http://schemas.microsoft.com/office/powerpoint/2010/main" val="3869401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Distances revisited	</a:t>
            </a:r>
            <a:endParaRPr lang="en-US" dirty="0"/>
          </a:p>
        </p:txBody>
      </p:sp>
      <p:sp>
        <p:nvSpPr>
          <p:cNvPr id="3" name="Text Placeholder 2"/>
          <p:cNvSpPr>
            <a:spLocks noGrp="1"/>
          </p:cNvSpPr>
          <p:nvPr>
            <p:ph type="body" sz="quarter" idx="10"/>
          </p:nvPr>
        </p:nvSpPr>
        <p:spPr/>
        <p:txBody>
          <a:bodyPr/>
          <a:lstStyle/>
          <a:p>
            <a:r>
              <a:rPr lang="en-US" dirty="0" smtClean="0"/>
              <a:t>Even more important now</a:t>
            </a:r>
          </a:p>
          <a:p>
            <a:endParaRPr lang="en-US" dirty="0"/>
          </a:p>
          <a:p>
            <a:r>
              <a:rPr lang="en-US" dirty="0"/>
              <a:t>S</a:t>
            </a:r>
            <a:r>
              <a:rPr lang="en-US" dirty="0" smtClean="0"/>
              <a:t>ome </a:t>
            </a:r>
            <a:r>
              <a:rPr lang="en-US" dirty="0" smtClean="0"/>
              <a:t>options available in </a:t>
            </a:r>
            <a:r>
              <a:rPr lang="en-US" dirty="0" err="1" smtClean="0"/>
              <a:t>sklearn</a:t>
            </a:r>
            <a:r>
              <a:rPr lang="en-US" dirty="0" smtClean="0"/>
              <a:t>:</a:t>
            </a:r>
            <a:br>
              <a:rPr lang="en-US" dirty="0" smtClean="0"/>
            </a:br>
            <a:r>
              <a:rPr lang="en-US" dirty="0"/>
              <a:t>[‘</a:t>
            </a:r>
            <a:r>
              <a:rPr lang="en-US" dirty="0" err="1"/>
              <a:t>cityblock</a:t>
            </a:r>
            <a:r>
              <a:rPr lang="en-US" dirty="0"/>
              <a:t>’, ‘cosine’, ‘</a:t>
            </a:r>
            <a:r>
              <a:rPr lang="en-US" dirty="0" err="1"/>
              <a:t>euclidean</a:t>
            </a:r>
            <a:r>
              <a:rPr lang="en-US" dirty="0"/>
              <a:t>’, ‘l1’, ‘l2’, ‘</a:t>
            </a:r>
            <a:r>
              <a:rPr lang="en-US" dirty="0" err="1" smtClean="0"/>
              <a:t>manhattan</a:t>
            </a:r>
            <a:r>
              <a:rPr lang="en-US" dirty="0" smtClean="0"/>
              <a:t>’, ‘</a:t>
            </a:r>
            <a:r>
              <a:rPr lang="en-US" dirty="0" err="1" smtClean="0"/>
              <a:t>braycurtis</a:t>
            </a:r>
            <a:r>
              <a:rPr lang="en-US" dirty="0"/>
              <a:t>’, ‘</a:t>
            </a:r>
            <a:r>
              <a:rPr lang="en-US" dirty="0" err="1"/>
              <a:t>canberra</a:t>
            </a:r>
            <a:r>
              <a:rPr lang="en-US" dirty="0"/>
              <a:t>’, ‘</a:t>
            </a:r>
            <a:r>
              <a:rPr lang="en-US" dirty="0" err="1"/>
              <a:t>chebyshev</a:t>
            </a:r>
            <a:r>
              <a:rPr lang="en-US" dirty="0"/>
              <a:t>’, ‘correlation’, ‘dice’, ‘hamming’, ‘</a:t>
            </a:r>
            <a:r>
              <a:rPr lang="en-US" dirty="0" err="1"/>
              <a:t>jaccard</a:t>
            </a:r>
            <a:r>
              <a:rPr lang="en-US" dirty="0"/>
              <a:t>’, ‘</a:t>
            </a:r>
            <a:r>
              <a:rPr lang="en-US" dirty="0" err="1"/>
              <a:t>kulsinski</a:t>
            </a:r>
            <a:r>
              <a:rPr lang="en-US" dirty="0"/>
              <a:t>’, ‘</a:t>
            </a:r>
            <a:r>
              <a:rPr lang="en-US" dirty="0" err="1"/>
              <a:t>mahalanobis</a:t>
            </a:r>
            <a:r>
              <a:rPr lang="en-US" dirty="0"/>
              <a:t>’, ‘matching’, ‘</a:t>
            </a:r>
            <a:r>
              <a:rPr lang="en-US" dirty="0" err="1"/>
              <a:t>minkowski</a:t>
            </a:r>
            <a:r>
              <a:rPr lang="en-US" dirty="0"/>
              <a:t>’, ‘</a:t>
            </a:r>
            <a:r>
              <a:rPr lang="en-US" dirty="0" err="1"/>
              <a:t>rogerstanimoto</a:t>
            </a:r>
            <a:r>
              <a:rPr lang="en-US" dirty="0"/>
              <a:t>’, ‘</a:t>
            </a:r>
            <a:r>
              <a:rPr lang="en-US" dirty="0" err="1"/>
              <a:t>russellrao</a:t>
            </a:r>
            <a:r>
              <a:rPr lang="en-US" dirty="0"/>
              <a:t>’, ‘</a:t>
            </a:r>
            <a:r>
              <a:rPr lang="en-US" dirty="0" err="1"/>
              <a:t>seuclidean</a:t>
            </a:r>
            <a:r>
              <a:rPr lang="en-US" dirty="0"/>
              <a:t>’, ‘</a:t>
            </a:r>
            <a:r>
              <a:rPr lang="en-US" dirty="0" err="1"/>
              <a:t>sokalmichener</a:t>
            </a:r>
            <a:r>
              <a:rPr lang="en-US" dirty="0"/>
              <a:t>’, ‘</a:t>
            </a:r>
            <a:r>
              <a:rPr lang="en-US" dirty="0" err="1"/>
              <a:t>sokalsneath</a:t>
            </a:r>
            <a:r>
              <a:rPr lang="en-US" dirty="0"/>
              <a:t>’, ‘</a:t>
            </a:r>
            <a:r>
              <a:rPr lang="en-US" dirty="0" err="1"/>
              <a:t>sqeuclidean</a:t>
            </a:r>
            <a:r>
              <a:rPr lang="en-US" dirty="0"/>
              <a:t>’, ‘yule’] </a:t>
            </a:r>
          </a:p>
          <a:p>
            <a:endParaRPr lang="en-US" dirty="0"/>
          </a:p>
        </p:txBody>
      </p:sp>
    </p:spTree>
    <p:extLst>
      <p:ext uri="{BB962C8B-B14F-4D97-AF65-F5344CB8AC3E}">
        <p14:creationId xmlns:p14="http://schemas.microsoft.com/office/powerpoint/2010/main" val="1363680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8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dirty="0" smtClean="0"/>
              <a:t>Project check-ins</a:t>
            </a:r>
          </a:p>
          <a:p>
            <a:pPr marL="457200" indent="-457200">
              <a:buFont typeface="Arial" panose="020B0604020202020204" pitchFamily="34" charset="0"/>
              <a:buChar char="•"/>
            </a:pPr>
            <a:r>
              <a:rPr lang="en-US" dirty="0" smtClean="0"/>
              <a:t>Unsupervised Learning (aka Clustering)</a:t>
            </a:r>
          </a:p>
          <a:p>
            <a:pPr marL="457200" indent="-457200">
              <a:buFont typeface="Arial" panose="020B0604020202020204" pitchFamily="34" charset="0"/>
              <a:buChar char="•"/>
            </a:pPr>
            <a:r>
              <a:rPr lang="en-US" b="1" dirty="0" smtClean="0"/>
              <a:t>Exercise 8: </a:t>
            </a:r>
            <a:r>
              <a:rPr lang="en-US" b="1" dirty="0" smtClean="0"/>
              <a:t>PCA &amp; Clustering</a:t>
            </a:r>
            <a:endParaRPr lang="en-US" b="1" dirty="0"/>
          </a:p>
        </p:txBody>
      </p:sp>
    </p:spTree>
    <p:extLst>
      <p:ext uri="{BB962C8B-B14F-4D97-AF65-F5344CB8AC3E}">
        <p14:creationId xmlns:p14="http://schemas.microsoft.com/office/powerpoint/2010/main" val="3414454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questions?</a:t>
            </a:r>
            <a:endParaRPr lang="en-US" dirty="0"/>
          </a:p>
        </p:txBody>
      </p:sp>
    </p:spTree>
    <p:extLst>
      <p:ext uri="{BB962C8B-B14F-4D97-AF65-F5344CB8AC3E}">
        <p14:creationId xmlns:p14="http://schemas.microsoft.com/office/powerpoint/2010/main" val="1736125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HSL for rest of the quarter</a:t>
            </a:r>
            <a:endParaRPr lang="en-US" dirty="0"/>
          </a:p>
        </p:txBody>
      </p:sp>
      <p:pic>
        <p:nvPicPr>
          <p:cNvPr id="1028" name="Picture 4" descr="undefi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64130"/>
            <a:ext cx="9144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686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5" name="Text Placeholder 4"/>
          <p:cNvSpPr>
            <a:spLocks noGrp="1"/>
          </p:cNvSpPr>
          <p:nvPr>
            <p:ph type="body" sz="quarter" idx="10"/>
          </p:nvPr>
        </p:nvSpPr>
        <p:spPr/>
        <p:txBody>
          <a:bodyPr>
            <a:normAutofit/>
          </a:bodyPr>
          <a:lstStyle/>
          <a:p>
            <a:pPr>
              <a:lnSpc>
                <a:spcPct val="115000"/>
              </a:lnSpc>
              <a:tabLst>
                <a:tab pos="-457200" algn="l"/>
              </a:tabLst>
            </a:pPr>
            <a:r>
              <a:rPr lang="en-US" dirty="0" smtClean="0">
                <a:latin typeface="+mj-lt"/>
                <a:ea typeface="Calibri" panose="020F0502020204030204" pitchFamily="34" charset="0"/>
                <a:cs typeface="Times New Roman" panose="02020603050405020304" pitchFamily="18" charset="0"/>
              </a:rPr>
              <a:t>Baseline model?</a:t>
            </a:r>
          </a:p>
          <a:p>
            <a:pPr>
              <a:lnSpc>
                <a:spcPct val="115000"/>
              </a:lnSpc>
              <a:tabLst>
                <a:tab pos="-457200" algn="l"/>
              </a:tabLst>
            </a:pPr>
            <a:endParaRPr lang="en-US"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4402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Model</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Data prepped from Week 6 HW</a:t>
            </a:r>
          </a:p>
          <a:p>
            <a:pPr marL="457200" indent="-457200">
              <a:buFont typeface="Arial" panose="020B0604020202020204" pitchFamily="34" charset="0"/>
              <a:buChar char="•"/>
            </a:pPr>
            <a:r>
              <a:rPr lang="en-US" dirty="0" smtClean="0"/>
              <a:t>What is the simplest approach?</a:t>
            </a:r>
          </a:p>
          <a:p>
            <a:pPr marL="457200" indent="-457200">
              <a:buFont typeface="Arial" panose="020B0604020202020204" pitchFamily="34" charset="0"/>
              <a:buChar char="•"/>
            </a:pPr>
            <a:r>
              <a:rPr lang="en-US" dirty="0" smtClean="0"/>
              <a:t>How will you measure its success?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smtClean="0"/>
              <a:t>Try it out, how does it do?</a:t>
            </a:r>
          </a:p>
          <a:p>
            <a:pPr marL="457200" indent="-457200">
              <a:buFont typeface="Arial" panose="020B0604020202020204" pitchFamily="34" charset="0"/>
              <a:buChar char="•"/>
            </a:pPr>
            <a:endParaRPr lang="en-US" dirty="0"/>
          </a:p>
          <a:p>
            <a:pPr marL="0" lvl="1" indent="0">
              <a:buNone/>
            </a:pPr>
            <a:r>
              <a:rPr lang="en-US" dirty="0" smtClean="0"/>
              <a:t>The </a:t>
            </a:r>
            <a:r>
              <a:rPr lang="en-US" dirty="0"/>
              <a:t>results will be an annotated IPython notebook describing </a:t>
            </a:r>
            <a:r>
              <a:rPr lang="en-US" dirty="0" smtClean="0"/>
              <a:t>the baseline method, metric(s) of success, and performance.</a:t>
            </a:r>
            <a:endParaRPr lang="en-US" dirty="0"/>
          </a:p>
        </p:txBody>
      </p:sp>
    </p:spTree>
    <p:extLst>
      <p:ext uri="{BB962C8B-B14F-4D97-AF65-F5344CB8AC3E}">
        <p14:creationId xmlns:p14="http://schemas.microsoft.com/office/powerpoint/2010/main" val="3440351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Before, during, and after this week</a:t>
            </a:r>
            <a:endParaRPr lang="en-US" dirty="0"/>
          </a:p>
        </p:txBody>
      </p:sp>
      <p:sp>
        <p:nvSpPr>
          <p:cNvPr id="4" name="Text Placeholder 3"/>
          <p:cNvSpPr>
            <a:spLocks noGrp="1"/>
          </p:cNvSpPr>
          <p:nvPr>
            <p:ph type="body" sz="quarter" idx="10"/>
          </p:nvPr>
        </p:nvSpPr>
        <p:spPr/>
        <p:txBody>
          <a:bodyPr>
            <a:normAutofit lnSpcReduction="10000"/>
          </a:bodyPr>
          <a:lstStyle/>
          <a:p>
            <a:pPr lvl="0"/>
            <a:r>
              <a:rPr lang="en-US" i="1" dirty="0"/>
              <a:t>Before this week:</a:t>
            </a:r>
            <a:r>
              <a:rPr lang="en-US" dirty="0"/>
              <a:t> Read </a:t>
            </a:r>
            <a:r>
              <a:rPr lang="en-US" dirty="0" smtClean="0"/>
              <a:t>DM 6.8 and </a:t>
            </a:r>
            <a:r>
              <a:rPr lang="en-US" dirty="0"/>
              <a:t>ISL </a:t>
            </a:r>
            <a:r>
              <a:rPr lang="en-US" dirty="0" smtClean="0"/>
              <a:t>10, </a:t>
            </a:r>
            <a:r>
              <a:rPr lang="en-US" b="1" dirty="0" smtClean="0"/>
              <a:t>implement and </a:t>
            </a:r>
            <a:r>
              <a:rPr lang="en-US" b="1" dirty="0"/>
              <a:t>evaluation </a:t>
            </a:r>
            <a:r>
              <a:rPr lang="en-US" b="1" dirty="0" smtClean="0"/>
              <a:t>baseline model</a:t>
            </a:r>
          </a:p>
          <a:p>
            <a:pPr lvl="0"/>
            <a:endParaRPr lang="en-US" sz="500" b="1" dirty="0" smtClean="0"/>
          </a:p>
          <a:p>
            <a:pPr lvl="0"/>
            <a:endParaRPr lang="en-US" sz="500" b="1" dirty="0"/>
          </a:p>
          <a:p>
            <a:r>
              <a:rPr lang="en-US" i="1" dirty="0"/>
              <a:t>During </a:t>
            </a:r>
            <a:r>
              <a:rPr lang="en-US" i="1" dirty="0" smtClean="0"/>
              <a:t>class</a:t>
            </a:r>
            <a:r>
              <a:rPr lang="en-US" dirty="0" smtClean="0"/>
              <a:t>: Grapple </a:t>
            </a:r>
            <a:r>
              <a:rPr lang="en-US" dirty="0"/>
              <a:t>with the challenge of unsupervised learning. </a:t>
            </a:r>
            <a:r>
              <a:rPr lang="en-US" dirty="0" smtClean="0"/>
              <a:t>Run </a:t>
            </a:r>
            <a:r>
              <a:rPr lang="en-US" dirty="0"/>
              <a:t>k-means, affinity propagation, single linkage, Gaussian mixture model, and compared the results visually</a:t>
            </a:r>
            <a:endParaRPr lang="en-US" sz="800" dirty="0" smtClean="0"/>
          </a:p>
          <a:p>
            <a:endParaRPr lang="en-US" sz="800" dirty="0" smtClean="0"/>
          </a:p>
          <a:p>
            <a:r>
              <a:rPr lang="en-US" i="1" dirty="0" smtClean="0"/>
              <a:t>Outside </a:t>
            </a:r>
            <a:r>
              <a:rPr lang="en-US" i="1" dirty="0"/>
              <a:t>of classes</a:t>
            </a:r>
            <a:r>
              <a:rPr lang="en-US" dirty="0"/>
              <a:t>: </a:t>
            </a:r>
          </a:p>
          <a:p>
            <a:pPr marL="0" lvl="1" indent="0">
              <a:buNone/>
            </a:pPr>
            <a:r>
              <a:rPr lang="en-US" dirty="0"/>
              <a:t>Read (DM </a:t>
            </a:r>
            <a:r>
              <a:rPr lang="en-US" dirty="0" smtClean="0"/>
              <a:t>7), finish Clustering exercise, </a:t>
            </a:r>
            <a:r>
              <a:rPr lang="en-US" b="1" dirty="0" smtClean="0"/>
              <a:t>implement and evaluate improved model 1 for class project</a:t>
            </a:r>
            <a:r>
              <a:rPr lang="en-US" dirty="0" smtClean="0"/>
              <a:t>.</a:t>
            </a:r>
          </a:p>
          <a:p>
            <a:endParaRPr lang="en-US" dirty="0"/>
          </a:p>
        </p:txBody>
      </p:sp>
    </p:spTree>
    <p:extLst>
      <p:ext uri="{BB962C8B-B14F-4D97-AF65-F5344CB8AC3E}">
        <p14:creationId xmlns:p14="http://schemas.microsoft.com/office/powerpoint/2010/main" val="2138190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8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dirty="0" smtClean="0"/>
              <a:t>Homework solutions</a:t>
            </a:r>
          </a:p>
          <a:p>
            <a:pPr marL="457200" indent="-457200">
              <a:buFont typeface="Arial" panose="020B0604020202020204" pitchFamily="34" charset="0"/>
              <a:buChar char="•"/>
            </a:pPr>
            <a:r>
              <a:rPr lang="en-US" dirty="0" smtClean="0"/>
              <a:t>Project check-ins</a:t>
            </a:r>
          </a:p>
          <a:p>
            <a:pPr marL="457200" indent="-457200">
              <a:buFont typeface="Arial" panose="020B0604020202020204" pitchFamily="34" charset="0"/>
              <a:buChar char="•"/>
            </a:pPr>
            <a:r>
              <a:rPr lang="en-US" dirty="0" smtClean="0"/>
              <a:t>Unsupervised Learning (</a:t>
            </a:r>
            <a:r>
              <a:rPr lang="en-US" dirty="0"/>
              <a:t>PCA &amp; </a:t>
            </a:r>
            <a:r>
              <a:rPr lang="en-US" dirty="0" smtClean="0"/>
              <a:t>Clustering)</a:t>
            </a:r>
          </a:p>
          <a:p>
            <a:pPr marL="457200" indent="-457200">
              <a:buFont typeface="Arial" panose="020B0604020202020204" pitchFamily="34" charset="0"/>
              <a:buChar char="•"/>
            </a:pPr>
            <a:r>
              <a:rPr lang="en-US" dirty="0" smtClean="0"/>
              <a:t>Exercise 8: </a:t>
            </a:r>
            <a:r>
              <a:rPr lang="en-US" dirty="0" smtClean="0"/>
              <a:t>PCA &amp; Clustering</a:t>
            </a:r>
            <a:endParaRPr lang="en-US" dirty="0"/>
          </a:p>
        </p:txBody>
      </p:sp>
    </p:spTree>
    <p:extLst>
      <p:ext uri="{BB962C8B-B14F-4D97-AF65-F5344CB8AC3E}">
        <p14:creationId xmlns:p14="http://schemas.microsoft.com/office/powerpoint/2010/main" val="700377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(more) questions?</a:t>
            </a:r>
            <a:endParaRPr lang="en-US" dirty="0"/>
          </a:p>
        </p:txBody>
      </p:sp>
    </p:spTree>
    <p:extLst>
      <p:ext uri="{BB962C8B-B14F-4D97-AF65-F5344CB8AC3E}">
        <p14:creationId xmlns:p14="http://schemas.microsoft.com/office/powerpoint/2010/main" val="1038553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8 Outline</a:t>
            </a:r>
            <a:endParaRPr lang="en-US" dirty="0"/>
          </a:p>
        </p:txBody>
      </p:sp>
      <p:sp>
        <p:nvSpPr>
          <p:cNvPr id="3" name="Text Placeholder 2"/>
          <p:cNvSpPr>
            <a:spLocks noGrp="1"/>
          </p:cNvSpPr>
          <p:nvPr>
            <p:ph type="body" sz="quarter" idx="10"/>
          </p:nvPr>
        </p:nvSpPr>
        <p:spPr/>
        <p:txBody>
          <a:bodyPr/>
          <a:lstStyle/>
          <a:p>
            <a:pPr marL="457200" indent="-457200">
              <a:buFont typeface="Arial" panose="020B0604020202020204" pitchFamily="34" charset="0"/>
              <a:buChar char="•"/>
            </a:pPr>
            <a:r>
              <a:rPr lang="en-US" b="1" dirty="0" smtClean="0"/>
              <a:t>Homework solutions</a:t>
            </a:r>
          </a:p>
          <a:p>
            <a:pPr marL="457200" indent="-457200">
              <a:buFont typeface="Arial" panose="020B0604020202020204" pitchFamily="34" charset="0"/>
              <a:buChar char="•"/>
            </a:pPr>
            <a:r>
              <a:rPr lang="en-US" dirty="0" smtClean="0"/>
              <a:t>Project check-ins</a:t>
            </a:r>
          </a:p>
          <a:p>
            <a:pPr marL="457200" indent="-457200">
              <a:buFont typeface="Arial" panose="020B0604020202020204" pitchFamily="34" charset="0"/>
              <a:buChar char="•"/>
            </a:pPr>
            <a:r>
              <a:rPr lang="en-US" dirty="0" smtClean="0"/>
              <a:t>Unsupervised Learning (PCA &amp; Clustering)</a:t>
            </a:r>
          </a:p>
          <a:p>
            <a:pPr marL="457200" indent="-457200">
              <a:buFont typeface="Arial" panose="020B0604020202020204" pitchFamily="34" charset="0"/>
              <a:buChar char="•"/>
            </a:pPr>
            <a:r>
              <a:rPr lang="en-US" dirty="0" smtClean="0"/>
              <a:t>Exercise 8: </a:t>
            </a:r>
            <a:r>
              <a:rPr lang="en-US" dirty="0" smtClean="0"/>
              <a:t>PCA &amp; Clustering</a:t>
            </a:r>
            <a:endParaRPr lang="en-US" dirty="0"/>
          </a:p>
        </p:txBody>
      </p:sp>
    </p:spTree>
    <p:extLst>
      <p:ext uri="{BB962C8B-B14F-4D97-AF65-F5344CB8AC3E}">
        <p14:creationId xmlns:p14="http://schemas.microsoft.com/office/powerpoint/2010/main" val="4156532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IHME Green, Set 2">
      <a:dk1>
        <a:sysClr val="windowText" lastClr="000000"/>
      </a:dk1>
      <a:lt1>
        <a:sysClr val="window" lastClr="FFFFFF"/>
      </a:lt1>
      <a:dk2>
        <a:srgbClr val="000000"/>
      </a:dk2>
      <a:lt2>
        <a:srgbClr val="EEECE1"/>
      </a:lt2>
      <a:accent1>
        <a:srgbClr val="7FD93D"/>
      </a:accent1>
      <a:accent2>
        <a:srgbClr val="389800"/>
      </a:accent2>
      <a:accent3>
        <a:srgbClr val="5BBB0E"/>
      </a:accent3>
      <a:accent4>
        <a:srgbClr val="BCBCBC"/>
      </a:accent4>
      <a:accent5>
        <a:srgbClr val="16540A"/>
      </a:accent5>
      <a:accent6>
        <a:srgbClr val="88F71E"/>
      </a:accent6>
      <a:hlink>
        <a:srgbClr val="4D8540"/>
      </a:hlink>
      <a:folHlink>
        <a:srgbClr val="4D854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23004</TotalTime>
  <Words>455</Words>
  <Application>Microsoft Office PowerPoint</Application>
  <PresentationFormat>On-screen Show (4:3)</PresentationFormat>
  <Paragraphs>85</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Times New Roman</vt:lpstr>
      <vt:lpstr>Century Gothic</vt:lpstr>
      <vt:lpstr>Arial</vt:lpstr>
      <vt:lpstr>Office Theme</vt:lpstr>
      <vt:lpstr>Artificial Intelligence for Health Metricians, Week 8: Unsupervised Learning</vt:lpstr>
      <vt:lpstr>Any questions?</vt:lpstr>
      <vt:lpstr>Back to HSL for rest of the quarter</vt:lpstr>
      <vt:lpstr>Projects</vt:lpstr>
      <vt:lpstr>Baseline Model</vt:lpstr>
      <vt:lpstr>Before, during, and after this week</vt:lpstr>
      <vt:lpstr>Lecture 8 Outline</vt:lpstr>
      <vt:lpstr>Any (more) questions?</vt:lpstr>
      <vt:lpstr>Lecture 8 Outline</vt:lpstr>
      <vt:lpstr>Lecture 8 Outline</vt:lpstr>
      <vt:lpstr>Improved Model One</vt:lpstr>
      <vt:lpstr>Check-in (~5 min each)</vt:lpstr>
      <vt:lpstr>Lecture 8 Outline</vt:lpstr>
      <vt:lpstr>PCA</vt:lpstr>
      <vt:lpstr>Distances</vt:lpstr>
      <vt:lpstr>Clustering</vt:lpstr>
      <vt:lpstr>Distances revisited </vt:lpstr>
      <vt:lpstr>Lecture 8 Outline</vt:lpstr>
    </vt:vector>
  </TitlesOfParts>
  <Company>Institute for Health Metrics and Evaluation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Subtitle and extra information</dc:title>
  <dc:creator>Ryan Diaz</dc:creator>
  <cp:lastModifiedBy>Abraham D. Flaxman</cp:lastModifiedBy>
  <cp:revision>193</cp:revision>
  <dcterms:created xsi:type="dcterms:W3CDTF">2014-05-13T20:06:21Z</dcterms:created>
  <dcterms:modified xsi:type="dcterms:W3CDTF">2015-02-23T06:50:52Z</dcterms:modified>
</cp:coreProperties>
</file>