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Playfair Displ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Lat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Lato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PlayfairDisplay-bold.fntdata"/><Relationship Id="rId10" Type="http://schemas.openxmlformats.org/officeDocument/2006/relationships/slide" Target="slides/slide6.xml"/><Relationship Id="rId54" Type="http://schemas.openxmlformats.org/officeDocument/2006/relationships/font" Target="fonts/PlayfairDisplay-regular.fntdata"/><Relationship Id="rId13" Type="http://schemas.openxmlformats.org/officeDocument/2006/relationships/slide" Target="slides/slide9.xml"/><Relationship Id="rId57" Type="http://schemas.openxmlformats.org/officeDocument/2006/relationships/font" Target="fonts/PlayfairDisplay-boldItalic.fntdata"/><Relationship Id="rId12" Type="http://schemas.openxmlformats.org/officeDocument/2006/relationships/slide" Target="slides/slide8.xml"/><Relationship Id="rId56" Type="http://schemas.openxmlformats.org/officeDocument/2006/relationships/font" Target="fonts/PlayfairDisplay-italic.fntdata"/><Relationship Id="rId15" Type="http://schemas.openxmlformats.org/officeDocument/2006/relationships/slide" Target="slides/slide11.xml"/><Relationship Id="rId59" Type="http://schemas.openxmlformats.org/officeDocument/2006/relationships/font" Target="fonts/Lato-bold.fntdata"/><Relationship Id="rId14" Type="http://schemas.openxmlformats.org/officeDocument/2006/relationships/slide" Target="slides/slide10.xml"/><Relationship Id="rId58" Type="http://schemas.openxmlformats.org/officeDocument/2006/relationships/font" Target="fonts/Lat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ta.novascotia.c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Air Pollution in Nova Scotia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Carlo Carandang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Navjot Kaur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Funto Akinyemi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25" y="0"/>
            <a:ext cx="6999177" cy="5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25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Technical: ETL and Data Warehouse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in NS: Problem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Detrimental to health (asthma, cancer)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Detrimental to environment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Detrimental to NS economy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97800"/>
            <a:ext cx="8520600" cy="3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Database 11g Express Edition Release 11.2.0.2.0 - 64bit Production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Oracle SQL Developer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SQL*Loader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 Excel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Cloud Dataprep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Tableau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Draw.io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Selection: Motivation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chose these datasets as it contained enough data for us to extract insights into a business problem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searching, many of the open datasets available had much sparcity or was not populated fully, and also the datasets were small (small number of rows and columns)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ended up extracting the air particulate pollution datasets from the Nova Scotia Open Data Portal, as there were several dataset on air particulate matter from all around the Province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chose these datasets as it gave us a chance to extract multiple datasets and perform ETL and analytics on them.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the Data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 obtain the data, the following procedure was followed: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Go to </a:t>
            </a:r>
            <a:r>
              <a:rPr lang="en" u="sng">
                <a:solidFill>
                  <a:srgbClr val="FFFFFF"/>
                </a:solidFill>
                <a:hlinkClick r:id="rId3"/>
              </a:rPr>
              <a:t>https://data.novascotia.ca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Click on button ‘Data Catalogue’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In the search bar, search for ‘pollution air particulate’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You will see 30 results: sort by ‘Most Relevant’</a:t>
            </a:r>
            <a:endParaRPr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You want the first 12 results (ignore the 11th result, which is a lookup table)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This will leave you with 11 csv files for analysis.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Description: 44 MB; 643,453 rows total 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798800"/>
            <a:ext cx="8520600" cy="3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Nova_Scotia_Provincial_Ambient_Fine_Particulate_Matter__Kentville_BAM.csv	 	498 KB		8,785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Nova_Scotia_Provincial_Ambient_Fine_Particulate_Matter__Halifax_BAM.csv	 	4.7 MB		69,958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Nova_Scotia_Provincial_Ambient_Fine_Particulate_Matter__Port Hawkesbury_BAM.csv	 4.1 MB		55,559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Nova_Scotia_Provincial_Ambient_Fine_Particulate_Matter__Sable_Island_BAM.csv		 4.6 MB		64,496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Nova_Scotia_Provincial_Ambient_Fine_Particulate_Matter__Pictou_BAM.csv		 6.8 MB		104,033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Nova_Scotia_Provincial_Ambient_Fine_Particulate_Matter__Sydney_BAM.csv		 3.4 MB		50,752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Nova_Scotia_Provincial_Ambient_Fine_Particulate_Matter__Lake_Major_TEOM.csv	 4 MB		60,691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Nova_Scotia_Provincial_Ambient_Fine_Particulate_Matter__Halifax_TEOM.csv		 790 KB		12,494 rows</a:t>
            </a:r>
            <a:endParaRPr sz="9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Nova_Scotia_Provincial_Ambient_Fine_Particulate_Matter__Aylesford_BAM.csv		 4.7 MB		68,025 rows</a:t>
            </a:r>
            <a:endParaRPr sz="9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Nova_Scotia_Provincial_Ambient_Fine_Particulate_Matter__Lake_Major_BAM.csv		 6.7 MB		96,433 rows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Nova_Scotia_Provincial_Ambient_Fine_Particulate_Matter__Sydney_TEOM.csv		 3.8 MB		60,514 rows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Column			Sample Data				Description</a:t>
            </a:r>
            <a:endParaRPr u="sng"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Date_Time		</a:t>
            </a:r>
            <a:r>
              <a:rPr lang="en"/>
              <a:t>07/24/1998 03:00:00 PM</a:t>
            </a:r>
            <a:r>
              <a:rPr lang="en" u="sng"/>
              <a:t>	</a:t>
            </a:r>
            <a:r>
              <a:rPr lang="en"/>
              <a:t>date-time stamp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Pollutant		</a:t>
            </a:r>
            <a:r>
              <a:rPr lang="en"/>
              <a:t>PM2.5					fine particulate matter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				</a:t>
            </a:r>
            <a:r>
              <a:rPr lang="en"/>
              <a:t>¬µg/m3					micrograms per cubic metre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			</a:t>
            </a:r>
            <a:r>
              <a:rPr lang="en"/>
              <a:t>Sydney					location of instrument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		</a:t>
            </a:r>
            <a:r>
              <a:rPr lang="en"/>
              <a:t>TEOM					instrument type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			</a:t>
            </a:r>
            <a:r>
              <a:rPr lang="en"/>
              <a:t>24						average concentration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 chose to perform preprocessing of the data in Cloud Dataprep. We uploaded the 11 csv files that were extracted from the Nova Scotia Open Data Portal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Data and Add to Flow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80050"/>
            <a:ext cx="7730675" cy="40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to Remove Rows with Null Values</a:t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9550"/>
            <a:ext cx="8069357" cy="19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3950"/>
            <a:ext cx="6251049" cy="18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Pollution in NS: Business Case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push for green and smart cities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NS economy based on tourism and nature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carry out these green initiatives, Policy Makers need: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accurate and convenient access to current and future air pollution conditions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o highlight </a:t>
            </a:r>
            <a:r>
              <a:rPr lang="en"/>
              <a:t> pollution problems areas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measure the effects of interventions to reduce pollution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predict future pollution problems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Rows with Null Values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7800"/>
            <a:ext cx="8520600" cy="219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Rows with ‘InVld’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700"/>
            <a:ext cx="7959925" cy="3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Rows with ‘NoData’</a:t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6950"/>
            <a:ext cx="7660226" cy="36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Rows with ‘&lt;Samp’</a:t>
            </a:r>
            <a:endParaRPr/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869050" cy="39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Extraction: csv to staging tables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417800"/>
            <a:ext cx="8520600" cy="35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Extract csv to staging tables via Excel Macro using SQL Loader.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First, create upload table: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CREATE TABLE "DWUSER"."UPLOAD_TABLE"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   (	"DATE_TIME" VARCHAR2(250 BYTE),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	"POLLUTANT" VARCHAR2(250 BYTE),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	"UNIT" VARCHAR2(250 BYTE),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	"STATION" VARCHAR2(250 BYTE),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	"INSTRUMENT" VARCHAR2(250 BYTE), 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	"AVERAGE" FLOAT(126)  ) ;</a:t>
            </a:r>
            <a:endParaRPr sz="9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450" y="1982925"/>
            <a:ext cx="5384100" cy="2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Extraction: csv to staging tables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417800"/>
            <a:ext cx="8520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utilize Excel Macro to load csv’s via SQL Loader: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50" y="1784263"/>
            <a:ext cx="46863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Extraction: csv to staging tables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200975" y="1127350"/>
            <a:ext cx="85206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 Run SQL*Loader via control files, in conjunction with Excel Macros: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LOAD DATA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INFILE *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APPEND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INTO TABLE HLFX_BAM_MONTHLY_AVG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Fields terminated by '~'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Trailing Nullcols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(DATE_TIME,POLLUTANT,STATION,AVERAGE)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BEGINDATA</a:t>
            </a:r>
            <a:endParaRPr sz="9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/>
              <a:t>9-Jan-2008~PM2.5~Halifax~4.814259</a:t>
            </a:r>
            <a:endParaRPr sz="900"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-- Load all 11 csv files via this method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 of initial extraction of csv files into Oracle DB table: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SQL*Loader: Release 11.2.0.2.0 - Production on Fri Mar 9 14:05:54 2018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Copyright (c) 1982, 2009, Oracle and/or its affiliates.  All rights reserved.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File:   C:\JUNK\INTREVERSE.CTL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File:      C:\JUNK\INTREVERSE.CTL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Bad File:     C:\JUNK\INTREVERSE.bad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Discard File:  none specified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(Allow all discards)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to load: ALL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to skip: 0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Errors allowed: 50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 array:     64 rows, maximum of 256000 bytes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Continuation:    none specified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 used:      Conventional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continued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HLFX_BAM_MONTHLY_AVG, loaded from every logical record.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option in effect for this table: APPEND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TRAILING NULLCOLS option in effect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Column Name                  Position   Len  Term Encl Datatype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------------------------------ ---------- ----- ---- ---- ---------------------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DATE_TIME                           FIRST     *   ~       CHARACTER           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POLLUTANT                            NEXT     *   ~       CHARACTER           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STATION                              NEXT     *   ~       CHARACTER           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AVERAGE                              NEXT     *   ~       CHARACTER            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HLFX_BAM_MONTHLY_AVG: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132 Rows successfully loaded.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Rows not loaded due to data errors.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Rows not loaded because all WHEN clauses were failed.</a:t>
            </a:r>
            <a:b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0 Rows not loaded because all fields were null.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Open Data Hackathon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Analyzed air particulate pollution datasets from NS Open Data Portal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Produced time series prediction on concatenated table from the datasets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25" y="322100"/>
            <a:ext cx="8280225" cy="4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183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3572"/>
            <a:ext cx="8839200" cy="202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925" y="3594713"/>
            <a:ext cx="60388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417800"/>
            <a:ext cx="8520600" cy="37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 Upload table transformed into tables partitioned by Station (location):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CREATE TABLE "DWUSER"."EVTB_HALIFAX_UPLOAD" 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(	"DATE_TIME" TIMESTAMP (6), 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"POLLUTANT" VARCHAR2(250 BYTE), 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"UNIT" VARCHAR2(250 BYTE), 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"STATION" VARCHAR2(250 BYTE), 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"INSTRUMENT" VARCHAR2(250 BYTE), </a:t>
            </a:r>
            <a:endParaRPr sz="11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"AVERAGE" FLOAT(126));</a:t>
            </a:r>
            <a:endParaRPr sz="1100"/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-- Repeat this for the 7 other Station Locations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Dim Tables and Fact Table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100"/>
              <a:t>CREATE TABLE "DWUSER"."EVTB_FACT"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   (	"TIME_ID" VARCHAR2(250 BYTE),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"DATE_ID" VARCHAR2(250 BYTE),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"STATION_ID" VARCHAR2(250 BYTE),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"INSTRUMENT_ID" VARCHAR2(250 BYTE),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"AVERAGE" FLOAT(126),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"ID" VARCHAR2(250 BYTE), 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	 CONSTRAINT "PK_FACT" PRIMARY KEY ("ID"));</a:t>
            </a:r>
            <a:endParaRPr sz="11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Dim Tables and Fact Table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TABLE "DWUSER"."EVTB_DIM_STATION"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(	"STATION_ID" VARCHAR2(250 BYTE),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"STATION" VARCHAR2(250 BYTE),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"DESCRIPTION" VARCHAR2(250 BYTE),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CONSTRAINT "PK_STATION" PRIMARY KEY ("STATION_ID"));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-- Repeat this for DIM_DATE, DIM_INSTRUMENT, and DIM_TIME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Fact table and Dim tables from Oracle database connected directly to Tableau for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Shiny App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Analysis of Air Pollution Data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Hackathon, wanted to further analyze the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a Data Warehouse in Oracle DB for Business Intelligence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Cleaned, extracted, and transformed the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Loaded the data into a data warehouse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Dimension Tables loading into a Fact 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 table connected directly to Tableau for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13" y="0"/>
            <a:ext cx="69991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