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98457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055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0660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243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1588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8160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840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45247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4423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966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5055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4585C-1CE7-4D9D-8311-41E84DA77ACE}" type="datetimeFigureOut">
              <a:rPr lang="it-IT" smtClean="0"/>
              <a:t>28/03/2025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D969E-4D96-46ED-B54D-C3F0DD1C9A1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2944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5467350"/>
          </a:xfrm>
          <a:prstGeom prst="rect">
            <a:avLst/>
          </a:prstGeom>
        </p:spPr>
      </p:pic>
      <p:sp>
        <p:nvSpPr>
          <p:cNvPr id="5" name="Rettangolo 4"/>
          <p:cNvSpPr/>
          <p:nvPr/>
        </p:nvSpPr>
        <p:spPr>
          <a:xfrm>
            <a:off x="4389475" y="5969949"/>
            <a:ext cx="3413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dirty="0" smtClean="0"/>
              <a:t>https://www.sansirostadium.com/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22615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carlo</dc:creator>
  <cp:lastModifiedBy>carlo</cp:lastModifiedBy>
  <cp:revision>1</cp:revision>
  <dcterms:created xsi:type="dcterms:W3CDTF">2025-03-28T19:06:07Z</dcterms:created>
  <dcterms:modified xsi:type="dcterms:W3CDTF">2025-03-28T19:09:29Z</dcterms:modified>
</cp:coreProperties>
</file>