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95" r:id="rId2"/>
    <p:sldId id="348" r:id="rId3"/>
    <p:sldId id="349" r:id="rId4"/>
  </p:sldIdLst>
  <p:sldSz cx="9144000" cy="5761038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B77713-22AB-4F02-ACFD-A908D5CC69B5}">
          <p14:sldIdLst>
            <p14:sldId id="295"/>
            <p14:sldId id="348"/>
            <p14:sldId id="349"/>
          </p14:sldIdLst>
        </p14:section>
        <p14:section name="Untitled Section" id="{F051486A-7612-4F41-B09B-BA2DFA03A7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EC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086" y="84"/>
      </p:cViewPr>
      <p:guideLst>
        <p:guide orient="horz" pos="1815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A9E43-D90C-4344-9C35-D3BF7B744B1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A41AA-4705-4234-A66B-8B21D07700B2}">
      <dgm:prSet/>
      <dgm:spPr/>
      <dgm:t>
        <a:bodyPr/>
        <a:lstStyle/>
        <a:p>
          <a:r>
            <a:rPr lang="es-PE" dirty="0"/>
            <a:t>Data cargada por Empresa</a:t>
          </a:r>
        </a:p>
      </dgm:t>
    </dgm:pt>
    <dgm:pt modelId="{981FE798-FFA7-4183-8AFB-0676FFE12F50}" type="parTrans" cxnId="{DEDB82AC-8500-45CC-B812-FB08FB89BF83}">
      <dgm:prSet/>
      <dgm:spPr/>
      <dgm:t>
        <a:bodyPr/>
        <a:lstStyle/>
        <a:p>
          <a:endParaRPr lang="en-US"/>
        </a:p>
      </dgm:t>
    </dgm:pt>
    <dgm:pt modelId="{CE711A77-8CEC-4BE0-AA2A-1805C19131C1}" type="sibTrans" cxnId="{DEDB82AC-8500-45CC-B812-FB08FB89BF83}">
      <dgm:prSet/>
      <dgm:spPr/>
      <dgm:t>
        <a:bodyPr/>
        <a:lstStyle/>
        <a:p>
          <a:endParaRPr lang="en-US"/>
        </a:p>
      </dgm:t>
    </dgm:pt>
    <dgm:pt modelId="{079B2AA4-90A9-49EC-9790-F07EF9B0D584}">
      <dgm:prSet/>
      <dgm:spPr/>
      <dgm:t>
        <a:bodyPr/>
        <a:lstStyle/>
        <a:p>
          <a:r>
            <a:rPr lang="es-PE" dirty="0"/>
            <a:t>Servicios en Línea</a:t>
          </a:r>
        </a:p>
      </dgm:t>
    </dgm:pt>
    <dgm:pt modelId="{8F16C8E2-2159-490D-A747-A72D5A343F50}" type="parTrans" cxnId="{76C475F0-1D49-4323-8939-1C9249550A9A}">
      <dgm:prSet/>
      <dgm:spPr/>
      <dgm:t>
        <a:bodyPr/>
        <a:lstStyle/>
        <a:p>
          <a:endParaRPr lang="en-US"/>
        </a:p>
      </dgm:t>
    </dgm:pt>
    <dgm:pt modelId="{939B357F-8F0C-42E9-928E-1CF00EACC249}" type="sibTrans" cxnId="{76C475F0-1D49-4323-8939-1C9249550A9A}">
      <dgm:prSet/>
      <dgm:spPr/>
      <dgm:t>
        <a:bodyPr/>
        <a:lstStyle/>
        <a:p>
          <a:endParaRPr lang="en-US"/>
        </a:p>
      </dgm:t>
    </dgm:pt>
    <dgm:pt modelId="{2405CEE9-A6F6-4EE9-B26E-C6E98542EDB8}">
      <dgm:prSet/>
      <dgm:spPr/>
      <dgm:t>
        <a:bodyPr/>
        <a:lstStyle/>
        <a:p>
          <a:r>
            <a:rPr lang="es-ES" dirty="0"/>
            <a:t>Data cargada por el Colaborador</a:t>
          </a:r>
          <a:endParaRPr lang="es-PE" dirty="0"/>
        </a:p>
      </dgm:t>
    </dgm:pt>
    <dgm:pt modelId="{540FFDA5-5270-4264-9571-75FA74C7C76C}" type="parTrans" cxnId="{C52AA3F4-9A04-4ADE-B75F-254D790B21E6}">
      <dgm:prSet/>
      <dgm:spPr/>
      <dgm:t>
        <a:bodyPr/>
        <a:lstStyle/>
        <a:p>
          <a:endParaRPr lang="en-US"/>
        </a:p>
      </dgm:t>
    </dgm:pt>
    <dgm:pt modelId="{F78A2F1A-E436-4D2A-8D3C-9D8F4E322254}" type="sibTrans" cxnId="{C52AA3F4-9A04-4ADE-B75F-254D790B21E6}">
      <dgm:prSet/>
      <dgm:spPr/>
      <dgm:t>
        <a:bodyPr/>
        <a:lstStyle/>
        <a:p>
          <a:endParaRPr lang="en-US"/>
        </a:p>
      </dgm:t>
    </dgm:pt>
    <dgm:pt modelId="{FCA127C0-D99E-4B98-AB99-D52E9F3BD681}">
      <dgm:prSet custT="1"/>
      <dgm:spPr/>
      <dgm:t>
        <a:bodyPr/>
        <a:lstStyle/>
        <a:p>
          <a:r>
            <a:rPr lang="en-US" sz="1700" dirty="0" err="1"/>
            <a:t>Ficha</a:t>
          </a:r>
          <a:r>
            <a:rPr lang="en-US" sz="1700" dirty="0"/>
            <a:t> de </a:t>
          </a:r>
          <a:r>
            <a:rPr lang="en-US" sz="1700" dirty="0" err="1"/>
            <a:t>datos</a:t>
          </a:r>
          <a:r>
            <a:rPr lang="en-US" sz="1700" dirty="0"/>
            <a:t> del </a:t>
          </a:r>
          <a:r>
            <a:rPr lang="en-US" sz="1700" dirty="0" err="1"/>
            <a:t>trabajador</a:t>
          </a:r>
          <a:r>
            <a:rPr lang="en-US" sz="1700" dirty="0"/>
            <a:t>. </a:t>
          </a:r>
        </a:p>
      </dgm:t>
    </dgm:pt>
    <dgm:pt modelId="{FED85B00-C1B7-4B55-857A-CDEEC485C50E}" type="parTrans" cxnId="{33376DD5-A020-45D1-8815-62262089145E}">
      <dgm:prSet/>
      <dgm:spPr/>
      <dgm:t>
        <a:bodyPr/>
        <a:lstStyle/>
        <a:p>
          <a:endParaRPr lang="en-US"/>
        </a:p>
      </dgm:t>
    </dgm:pt>
    <dgm:pt modelId="{8F3CBD90-5BDF-41FF-AF5D-0CBB923E9056}" type="sibTrans" cxnId="{33376DD5-A020-45D1-8815-62262089145E}">
      <dgm:prSet/>
      <dgm:spPr/>
      <dgm:t>
        <a:bodyPr/>
        <a:lstStyle/>
        <a:p>
          <a:endParaRPr lang="en-US"/>
        </a:p>
      </dgm:t>
    </dgm:pt>
    <dgm:pt modelId="{6ACE30DF-A80F-4326-B89E-70E513C083F9}">
      <dgm:prSet custT="1"/>
      <dgm:spPr/>
      <dgm:t>
        <a:bodyPr/>
        <a:lstStyle/>
        <a:p>
          <a:r>
            <a:rPr lang="es-E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 cargada por el colaborador.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51E6F3CB-5DF1-455C-946F-F25E75BBCC21}" type="parTrans" cxnId="{25EF4995-EFF6-4230-880D-6F1E774E4E7F}">
      <dgm:prSet/>
      <dgm:spPr/>
      <dgm:t>
        <a:bodyPr/>
        <a:lstStyle/>
        <a:p>
          <a:endParaRPr lang="en-US"/>
        </a:p>
      </dgm:t>
    </dgm:pt>
    <dgm:pt modelId="{CBB9BE12-38D6-46A5-8A54-98BAD3317C1C}" type="sibTrans" cxnId="{25EF4995-EFF6-4230-880D-6F1E774E4E7F}">
      <dgm:prSet/>
      <dgm:spPr/>
      <dgm:t>
        <a:bodyPr/>
        <a:lstStyle/>
        <a:p>
          <a:endParaRPr lang="en-US"/>
        </a:p>
      </dgm:t>
    </dgm:pt>
    <dgm:pt modelId="{157C4E08-65B9-466F-9D0C-4B58AB8C782D}">
      <dgm:prSet custT="1"/>
      <dgm:spPr/>
      <dgm:t>
        <a:bodyPr/>
        <a:lstStyle/>
        <a:p>
          <a:r>
            <a:rPr lang="en-US" sz="1700" dirty="0" err="1"/>
            <a:t>Reporte</a:t>
          </a:r>
          <a:r>
            <a:rPr lang="en-US" sz="1700" dirty="0"/>
            <a:t> de </a:t>
          </a:r>
          <a:r>
            <a:rPr lang="en-US" sz="1700" dirty="0" err="1"/>
            <a:t>incidentes</a:t>
          </a:r>
          <a:endParaRPr lang="en-US" sz="1700" dirty="0"/>
        </a:p>
      </dgm:t>
    </dgm:pt>
    <dgm:pt modelId="{EC78F841-279B-4D99-A720-84B46ECD1D9E}" type="parTrans" cxnId="{D6FADD22-0409-4C2C-AE46-B92524D44CEE}">
      <dgm:prSet/>
      <dgm:spPr/>
      <dgm:t>
        <a:bodyPr/>
        <a:lstStyle/>
        <a:p>
          <a:endParaRPr lang="en-US"/>
        </a:p>
      </dgm:t>
    </dgm:pt>
    <dgm:pt modelId="{A7E4D768-B0C5-46D3-9747-E2F32C756C0E}" type="sibTrans" cxnId="{D6FADD22-0409-4C2C-AE46-B92524D44CEE}">
      <dgm:prSet/>
      <dgm:spPr/>
      <dgm:t>
        <a:bodyPr/>
        <a:lstStyle/>
        <a:p>
          <a:endParaRPr lang="en-US"/>
        </a:p>
      </dgm:t>
    </dgm:pt>
    <dgm:pt modelId="{57689F16-1289-41DB-BCDC-FF00CC8E258B}">
      <dgm:prSet/>
      <dgm:spPr/>
      <dgm:t>
        <a:bodyPr/>
        <a:lstStyle/>
        <a:p>
          <a:endParaRPr lang="en-US" sz="1400" dirty="0"/>
        </a:p>
      </dgm:t>
    </dgm:pt>
    <dgm:pt modelId="{97740DD4-907B-4CDD-8DBF-14D51AE9B118}" type="parTrans" cxnId="{83ED22A3-2662-44BA-AB31-D9818D12EADB}">
      <dgm:prSet/>
      <dgm:spPr/>
      <dgm:t>
        <a:bodyPr/>
        <a:lstStyle/>
        <a:p>
          <a:endParaRPr lang="en-US"/>
        </a:p>
      </dgm:t>
    </dgm:pt>
    <dgm:pt modelId="{6DF99890-ADAE-495F-892B-C51D100E3E43}" type="sibTrans" cxnId="{83ED22A3-2662-44BA-AB31-D9818D12EADB}">
      <dgm:prSet/>
      <dgm:spPr/>
      <dgm:t>
        <a:bodyPr/>
        <a:lstStyle/>
        <a:p>
          <a:endParaRPr lang="en-US"/>
        </a:p>
      </dgm:t>
    </dgm:pt>
    <dgm:pt modelId="{0FDF2666-7181-45C1-ADFC-D5A6A450F6FA}">
      <dgm:prSet custT="1"/>
      <dgm:spPr/>
      <dgm:t>
        <a:bodyPr/>
        <a:lstStyle/>
        <a:p>
          <a:r>
            <a:rPr lang="en-US" sz="1700" dirty="0" err="1"/>
            <a:t>Necesidad</a:t>
          </a:r>
          <a:r>
            <a:rPr lang="en-US" sz="1700" dirty="0"/>
            <a:t> de </a:t>
          </a:r>
          <a:r>
            <a:rPr lang="en-US" sz="1700" dirty="0" err="1"/>
            <a:t>conversar</a:t>
          </a:r>
          <a:r>
            <a:rPr lang="en-US" sz="1700" dirty="0"/>
            <a:t> Excel de </a:t>
          </a:r>
          <a:r>
            <a:rPr lang="en-US" sz="1700" dirty="0" err="1"/>
            <a:t>Reclutamiento</a:t>
          </a:r>
          <a:r>
            <a:rPr lang="en-US" sz="1700" dirty="0"/>
            <a:t>  con Sistema de BDO</a:t>
          </a:r>
        </a:p>
      </dgm:t>
    </dgm:pt>
    <dgm:pt modelId="{22B2C202-FD9C-411C-8FF4-4B971BF8D88C}" type="parTrans" cxnId="{F209179B-D3B1-4F11-911F-C783247715D1}">
      <dgm:prSet/>
      <dgm:spPr/>
    </dgm:pt>
    <dgm:pt modelId="{0079CE6C-53A6-4092-B877-0437D4AEF044}" type="sibTrans" cxnId="{F209179B-D3B1-4F11-911F-C783247715D1}">
      <dgm:prSet/>
      <dgm:spPr/>
    </dgm:pt>
    <dgm:pt modelId="{5B71D89D-5749-4502-9F98-2CF18346A296}">
      <dgm:prSet custT="1"/>
      <dgm:spPr/>
      <dgm:t>
        <a:bodyPr/>
        <a:lstStyle/>
        <a:p>
          <a:r>
            <a:rPr lang="en-US" sz="1700" dirty="0" err="1"/>
            <a:t>Plataforma</a:t>
          </a:r>
          <a:r>
            <a:rPr lang="en-US" sz="1700" dirty="0"/>
            <a:t> </a:t>
          </a:r>
          <a:r>
            <a:rPr lang="en-US" sz="1700" dirty="0" err="1"/>
            <a:t>debe</a:t>
          </a:r>
          <a:r>
            <a:rPr lang="en-US" sz="1700" dirty="0"/>
            <a:t> </a:t>
          </a:r>
          <a:r>
            <a:rPr lang="en-US" sz="1700" dirty="0" err="1"/>
            <a:t>poder</a:t>
          </a:r>
          <a:r>
            <a:rPr lang="en-US" sz="1700" dirty="0"/>
            <a:t> </a:t>
          </a:r>
          <a:r>
            <a:rPr lang="en-US" sz="1700" dirty="0" err="1"/>
            <a:t>mostrar</a:t>
          </a:r>
          <a:r>
            <a:rPr lang="en-US" sz="1700" dirty="0"/>
            <a:t> </a:t>
          </a:r>
          <a:r>
            <a:rPr lang="en-US" sz="1700" dirty="0" err="1"/>
            <a:t>información</a:t>
          </a:r>
          <a:r>
            <a:rPr lang="en-US" sz="1700" dirty="0"/>
            <a:t> de la </a:t>
          </a:r>
          <a:r>
            <a:rPr lang="en-US" sz="1700" dirty="0" err="1"/>
            <a:t>ficha</a:t>
          </a:r>
          <a:r>
            <a:rPr lang="en-US" sz="1700" dirty="0"/>
            <a:t> de </a:t>
          </a:r>
          <a:r>
            <a:rPr lang="en-US" sz="1700" dirty="0" err="1"/>
            <a:t>datos</a:t>
          </a:r>
          <a:endParaRPr lang="en-US" sz="1700" dirty="0"/>
        </a:p>
      </dgm:t>
    </dgm:pt>
    <dgm:pt modelId="{75CF2B32-8F19-4234-BF83-8C713BFD731A}" type="parTrans" cxnId="{B2D078FC-9DFC-47F9-8F21-4B22E886658F}">
      <dgm:prSet/>
      <dgm:spPr/>
    </dgm:pt>
    <dgm:pt modelId="{190BA0E7-F7FB-4A49-B3C2-E214C78B89DA}" type="sibTrans" cxnId="{B2D078FC-9DFC-47F9-8F21-4B22E886658F}">
      <dgm:prSet/>
      <dgm:spPr/>
    </dgm:pt>
    <dgm:pt modelId="{63DFD572-8F3E-48CB-B661-EB8EDAC35646}">
      <dgm:prSet custT="1"/>
      <dgm:spPr/>
      <dgm:t>
        <a:bodyPr/>
        <a:lstStyle/>
        <a:p>
          <a:r>
            <a:rPr lang="es-E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Ejemplo: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F0C7A2D0-F280-46C9-BF2B-309D4AB81BB7}" type="parTrans" cxnId="{0C381AB3-5B40-4C93-BF38-34F56415CA70}">
      <dgm:prSet/>
      <dgm:spPr/>
    </dgm:pt>
    <dgm:pt modelId="{02ACC12B-D793-4FA8-993C-F2A6A91B3D76}" type="sibTrans" cxnId="{0C381AB3-5B40-4C93-BF38-34F56415CA70}">
      <dgm:prSet/>
      <dgm:spPr/>
    </dgm:pt>
    <dgm:pt modelId="{E9FAAC71-D393-4CD6-9699-5EC230FCB263}">
      <dgm:prSet custT="1"/>
      <dgm:spPr/>
      <dgm:t>
        <a:bodyPr/>
        <a:lstStyle/>
        <a:p>
          <a:r>
            <a:rPr lang="es-E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Teléfono, 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3E35103F-8388-4662-AC23-7F2B61FDBDF0}" type="parTrans" cxnId="{5BE1AE92-873A-469C-BAFC-49E7635A174B}">
      <dgm:prSet/>
      <dgm:spPr/>
    </dgm:pt>
    <dgm:pt modelId="{95B4CB8B-6200-4E9C-B5BE-54AD3044CB30}" type="sibTrans" cxnId="{5BE1AE92-873A-469C-BAFC-49E7635A174B}">
      <dgm:prSet/>
      <dgm:spPr/>
    </dgm:pt>
    <dgm:pt modelId="{15A3FD1C-8E6B-4659-BEA0-9BB5649393B3}">
      <dgm:prSet custT="1"/>
      <dgm:spPr/>
      <dgm:t>
        <a:bodyPr/>
        <a:lstStyle/>
        <a:p>
          <a:r>
            <a:rPr lang="es-E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Talla de uniforme,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F1D1526A-286A-4326-9CC5-D156BF62949F}" type="parTrans" cxnId="{90911193-2BA0-406E-A4CC-D1510A735033}">
      <dgm:prSet/>
      <dgm:spPr/>
    </dgm:pt>
    <dgm:pt modelId="{884F9C21-10CD-4ECE-8E90-82547FDD6F28}" type="sibTrans" cxnId="{90911193-2BA0-406E-A4CC-D1510A735033}">
      <dgm:prSet/>
      <dgm:spPr/>
    </dgm:pt>
    <dgm:pt modelId="{5F3BEAEA-A44D-479D-AAFF-3A66DBD27B1C}">
      <dgm:prSet custT="1"/>
      <dgm:spPr/>
      <dgm:t>
        <a:bodyPr/>
        <a:lstStyle/>
        <a:p>
          <a:r>
            <a:rPr lang="es-E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Dirección de domicilio, 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ECA5A3A6-6C72-4618-BE5E-54EBDA8E0C66}" type="parTrans" cxnId="{C9AFA635-5189-4C51-846B-FAADB33FDA82}">
      <dgm:prSet/>
      <dgm:spPr/>
    </dgm:pt>
    <dgm:pt modelId="{027A3DFC-286B-4F8A-ABCF-FAC4E119BC62}" type="sibTrans" cxnId="{C9AFA635-5189-4C51-846B-FAADB33FDA82}">
      <dgm:prSet/>
      <dgm:spPr/>
    </dgm:pt>
    <dgm:pt modelId="{C9A720A9-2883-447C-9765-93085E90ED58}">
      <dgm:prSet custT="1"/>
      <dgm:spPr/>
      <dgm:t>
        <a:bodyPr/>
        <a:lstStyle/>
        <a:p>
          <a:r>
            <a:rPr lang="es-E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Ruta de su movilidad.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AFC68309-4FE2-433C-BEE0-C029ABAF43FC}" type="parTrans" cxnId="{A611FBF4-CC23-420B-A1A8-F392A18BC8B9}">
      <dgm:prSet/>
      <dgm:spPr/>
    </dgm:pt>
    <dgm:pt modelId="{8C402446-06D0-4831-94CD-ACC398C7C13B}" type="sibTrans" cxnId="{A611FBF4-CC23-420B-A1A8-F392A18BC8B9}">
      <dgm:prSet/>
      <dgm:spPr/>
    </dgm:pt>
    <dgm:pt modelId="{C1BB73F5-6D8A-430E-B1A9-5C74282A33B5}">
      <dgm:prSet custT="1"/>
      <dgm:spPr/>
      <dgm:t>
        <a:bodyPr/>
        <a:lstStyle/>
        <a:p>
          <a:r>
            <a:rPr lang="en-US" sz="1700" dirty="0"/>
            <a:t>BDO</a:t>
          </a:r>
        </a:p>
      </dgm:t>
    </dgm:pt>
    <dgm:pt modelId="{9555A2DE-2268-4E1A-B84F-5176ADABECC9}" type="parTrans" cxnId="{8A08BD9C-44BC-4CCD-9995-14025F2C4818}">
      <dgm:prSet/>
      <dgm:spPr/>
    </dgm:pt>
    <dgm:pt modelId="{A0500AA3-4E64-42C6-81FF-BC7125C7AE95}" type="sibTrans" cxnId="{8A08BD9C-44BC-4CCD-9995-14025F2C4818}">
      <dgm:prSet/>
      <dgm:spPr/>
    </dgm:pt>
    <dgm:pt modelId="{7E6A9939-1684-41C5-9F9C-D1D954EA217F}">
      <dgm:prSet custT="1"/>
      <dgm:spPr/>
      <dgm:t>
        <a:bodyPr/>
        <a:lstStyle/>
        <a:p>
          <a:r>
            <a:rPr lang="en-US" sz="1700" dirty="0"/>
            <a:t>My HR</a:t>
          </a:r>
        </a:p>
      </dgm:t>
    </dgm:pt>
    <dgm:pt modelId="{67A3733F-860C-43B1-BB22-610A1BD8489F}" type="parTrans" cxnId="{16024F01-D0B5-4B02-BA51-B014E175ED79}">
      <dgm:prSet/>
      <dgm:spPr/>
    </dgm:pt>
    <dgm:pt modelId="{0D0F4772-D71A-471D-87C9-9B5219065DBC}" type="sibTrans" cxnId="{16024F01-D0B5-4B02-BA51-B014E175ED79}">
      <dgm:prSet/>
      <dgm:spPr/>
    </dgm:pt>
    <dgm:pt modelId="{BC27E221-8C5C-4D83-ACA5-C10C694F5347}">
      <dgm:prSet custT="1"/>
      <dgm:spPr/>
      <dgm:t>
        <a:bodyPr/>
        <a:lstStyle/>
        <a:p>
          <a:endParaRPr lang="en-US" sz="1800" dirty="0"/>
        </a:p>
      </dgm:t>
    </dgm:pt>
    <dgm:pt modelId="{99E5BFDC-4A58-45BB-9B3E-2406027D174E}" type="parTrans" cxnId="{01B4B7B4-23AF-462E-AB9D-56EE7D9C1D36}">
      <dgm:prSet/>
      <dgm:spPr/>
    </dgm:pt>
    <dgm:pt modelId="{D58A74A7-5202-48B7-9257-5E5566ABA8D3}" type="sibTrans" cxnId="{01B4B7B4-23AF-462E-AB9D-56EE7D9C1D36}">
      <dgm:prSet/>
      <dgm:spPr/>
    </dgm:pt>
    <dgm:pt modelId="{71F8DD75-B337-43D8-9D5E-AD0A9999817E}">
      <dgm:prSet custT="1"/>
      <dgm:spPr/>
      <dgm:t>
        <a:bodyPr/>
        <a:lstStyle/>
        <a:p>
          <a:r>
            <a:rPr lang="en-US" sz="1700" dirty="0"/>
            <a:t>Ver mis </a:t>
          </a:r>
          <a:r>
            <a:rPr lang="en-US" sz="1700" dirty="0" err="1"/>
            <a:t>descuentos</a:t>
          </a:r>
          <a:r>
            <a:rPr lang="en-US" sz="1700" dirty="0"/>
            <a:t> de </a:t>
          </a:r>
          <a:r>
            <a:rPr lang="en-US" sz="1700" dirty="0" err="1"/>
            <a:t>Comedor</a:t>
          </a:r>
          <a:endParaRPr lang="en-US" sz="1700" dirty="0"/>
        </a:p>
      </dgm:t>
    </dgm:pt>
    <dgm:pt modelId="{7825FBF7-CDA6-4EC8-AF3B-507907179015}" type="parTrans" cxnId="{4FB78D7C-BC11-47C8-8694-663650441EDA}">
      <dgm:prSet/>
      <dgm:spPr/>
    </dgm:pt>
    <dgm:pt modelId="{04A93FB6-7E1B-4CA7-867F-255C5CFB0E09}" type="sibTrans" cxnId="{4FB78D7C-BC11-47C8-8694-663650441EDA}">
      <dgm:prSet/>
      <dgm:spPr/>
    </dgm:pt>
    <dgm:pt modelId="{3954C3B2-66C7-49BD-A27D-B8FE6484DDB6}">
      <dgm:prSet custT="1"/>
      <dgm:spPr/>
      <dgm:t>
        <a:bodyPr/>
        <a:lstStyle/>
        <a:p>
          <a:r>
            <a:rPr lang="en-US" sz="1700" dirty="0"/>
            <a:t>Fractal</a:t>
          </a:r>
        </a:p>
      </dgm:t>
    </dgm:pt>
    <dgm:pt modelId="{8DD6E1CE-0665-4E9A-92D9-AC9BEFE7346D}" type="parTrans" cxnId="{E8666824-4C1F-4E12-A860-73725F1763F6}">
      <dgm:prSet/>
      <dgm:spPr/>
    </dgm:pt>
    <dgm:pt modelId="{CED76C6E-19A5-4120-8F1B-E1FAA239AF35}" type="sibTrans" cxnId="{E8666824-4C1F-4E12-A860-73725F1763F6}">
      <dgm:prSet/>
      <dgm:spPr/>
    </dgm:pt>
    <dgm:pt modelId="{2C8ECA1A-F9A9-45EF-BA85-B0FEDE66D218}">
      <dgm:prSet custT="1"/>
      <dgm:spPr/>
      <dgm:t>
        <a:bodyPr/>
        <a:lstStyle/>
        <a:p>
          <a:r>
            <a:rPr lang="en-US" sz="1700" dirty="0" err="1"/>
            <a:t>Reporte</a:t>
          </a:r>
          <a:r>
            <a:rPr lang="en-US" sz="1700" dirty="0"/>
            <a:t> de Descanso </a:t>
          </a:r>
          <a:r>
            <a:rPr lang="en-US" sz="1700" dirty="0" err="1"/>
            <a:t>Médico</a:t>
          </a:r>
          <a:r>
            <a:rPr lang="en-US" sz="1700" dirty="0"/>
            <a:t> </a:t>
          </a:r>
        </a:p>
      </dgm:t>
    </dgm:pt>
    <dgm:pt modelId="{AF707D09-BDB7-4AAE-BED7-A7BB04888319}" type="parTrans" cxnId="{03EDA226-E9B9-4DC4-97C8-C0132978A09D}">
      <dgm:prSet/>
      <dgm:spPr/>
    </dgm:pt>
    <dgm:pt modelId="{DA97D893-A10F-4623-96BE-6FD29FB406AD}" type="sibTrans" cxnId="{03EDA226-E9B9-4DC4-97C8-C0132978A09D}">
      <dgm:prSet/>
      <dgm:spPr/>
    </dgm:pt>
    <dgm:pt modelId="{34251A3D-94B5-4E35-A5A3-BED136A5AAE9}">
      <dgm:prSet custT="1"/>
      <dgm:spPr/>
      <dgm:t>
        <a:bodyPr/>
        <a:lstStyle/>
        <a:p>
          <a:r>
            <a:rPr lang="en-US" sz="1700" dirty="0"/>
            <a:t>Intranet</a:t>
          </a:r>
        </a:p>
      </dgm:t>
    </dgm:pt>
    <dgm:pt modelId="{3548662A-8B35-4BD6-8BF6-D01E449E4FF7}" type="parTrans" cxnId="{5D1425EB-A3E7-4341-9677-B3970D74DF12}">
      <dgm:prSet/>
      <dgm:spPr/>
    </dgm:pt>
    <dgm:pt modelId="{BEDAE504-E055-42F2-AEEA-2622243F967A}" type="sibTrans" cxnId="{5D1425EB-A3E7-4341-9677-B3970D74DF12}">
      <dgm:prSet/>
      <dgm:spPr/>
    </dgm:pt>
    <dgm:pt modelId="{497A3951-58CD-4EAE-8B40-BBC744DA4382}">
      <dgm:prSet/>
      <dgm:spPr/>
      <dgm:t>
        <a:bodyPr/>
        <a:lstStyle/>
        <a:p>
          <a:endParaRPr lang="en-US" sz="1300" kern="1200" dirty="0"/>
        </a:p>
      </dgm:t>
    </dgm:pt>
    <dgm:pt modelId="{A28C1F8A-BDA2-4712-831B-E6A6BE07CD52}" type="parTrans" cxnId="{2E19D6DA-1827-46AD-8349-4B44EECD934C}">
      <dgm:prSet/>
      <dgm:spPr/>
    </dgm:pt>
    <dgm:pt modelId="{A7761F6B-C02B-4044-91AF-16F15FF7B4FB}" type="sibTrans" cxnId="{2E19D6DA-1827-46AD-8349-4B44EECD934C}">
      <dgm:prSet/>
      <dgm:spPr/>
    </dgm:pt>
    <dgm:pt modelId="{863DF57D-928C-49AC-ACEE-165DE9E77174}" type="pres">
      <dgm:prSet presAssocID="{6ADA9E43-D90C-4344-9C35-D3BF7B744B18}" presName="Name0" presStyleCnt="0">
        <dgm:presLayoutVars>
          <dgm:dir/>
          <dgm:animLvl val="lvl"/>
          <dgm:resizeHandles val="exact"/>
        </dgm:presLayoutVars>
      </dgm:prSet>
      <dgm:spPr/>
    </dgm:pt>
    <dgm:pt modelId="{34A64825-D028-4FB6-B761-4339A4C19919}" type="pres">
      <dgm:prSet presAssocID="{B29A41AA-4705-4234-A66B-8B21D07700B2}" presName="composite" presStyleCnt="0"/>
      <dgm:spPr/>
    </dgm:pt>
    <dgm:pt modelId="{8B0585A5-EAF9-4951-9AB3-DF57AC8AD944}" type="pres">
      <dgm:prSet presAssocID="{B29A41AA-4705-4234-A66B-8B21D07700B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09D914-D3BC-49D5-B03E-8A2D99E18C11}" type="pres">
      <dgm:prSet presAssocID="{B29A41AA-4705-4234-A66B-8B21D07700B2}" presName="desTx" presStyleLbl="alignAccFollowNode1" presStyleIdx="0" presStyleCnt="3">
        <dgm:presLayoutVars>
          <dgm:bulletEnabled val="1"/>
        </dgm:presLayoutVars>
      </dgm:prSet>
      <dgm:spPr/>
    </dgm:pt>
    <dgm:pt modelId="{F0E25956-65E6-4B52-9896-B76C637C4A1A}" type="pres">
      <dgm:prSet presAssocID="{CE711A77-8CEC-4BE0-AA2A-1805C19131C1}" presName="space" presStyleCnt="0"/>
      <dgm:spPr/>
    </dgm:pt>
    <dgm:pt modelId="{C36A1683-B15F-449B-A5C8-A73B3B1792E6}" type="pres">
      <dgm:prSet presAssocID="{2405CEE9-A6F6-4EE9-B26E-C6E98542EDB8}" presName="composite" presStyleCnt="0"/>
      <dgm:spPr/>
    </dgm:pt>
    <dgm:pt modelId="{26DDACDF-A714-4737-AE1F-5856D94E8BF8}" type="pres">
      <dgm:prSet presAssocID="{2405CEE9-A6F6-4EE9-B26E-C6E98542EDB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05EB71C-D1D9-4FF8-8717-C47E5398EDFF}" type="pres">
      <dgm:prSet presAssocID="{2405CEE9-A6F6-4EE9-B26E-C6E98542EDB8}" presName="desTx" presStyleLbl="alignAccFollowNode1" presStyleIdx="1" presStyleCnt="3">
        <dgm:presLayoutVars>
          <dgm:bulletEnabled val="1"/>
        </dgm:presLayoutVars>
      </dgm:prSet>
      <dgm:spPr/>
    </dgm:pt>
    <dgm:pt modelId="{D096BE9C-3C0A-44EA-B196-5CE2247F7713}" type="pres">
      <dgm:prSet presAssocID="{F78A2F1A-E436-4D2A-8D3C-9D8F4E322254}" presName="space" presStyleCnt="0"/>
      <dgm:spPr/>
    </dgm:pt>
    <dgm:pt modelId="{C48557AD-8FBC-4E2C-A901-5A817AE474A8}" type="pres">
      <dgm:prSet presAssocID="{079B2AA4-90A9-49EC-9790-F07EF9B0D584}" presName="composite" presStyleCnt="0"/>
      <dgm:spPr/>
    </dgm:pt>
    <dgm:pt modelId="{E7E6BA7B-3B6B-405F-9420-9875FAB0EF5D}" type="pres">
      <dgm:prSet presAssocID="{079B2AA4-90A9-49EC-9790-F07EF9B0D58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9D8F6F-895A-4F5D-B265-C4086F21D20B}" type="pres">
      <dgm:prSet presAssocID="{079B2AA4-90A9-49EC-9790-F07EF9B0D58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6024F01-D0B5-4B02-BA51-B014E175ED79}" srcId="{079B2AA4-90A9-49EC-9790-F07EF9B0D584}" destId="{7E6A9939-1684-41C5-9F9C-D1D954EA217F}" srcOrd="5" destOrd="0" parTransId="{67A3733F-860C-43B1-BB22-610A1BD8489F}" sibTransId="{0D0F4772-D71A-471D-87C9-9B5219065DBC}"/>
    <dgm:cxn modelId="{4153A803-6406-4AE5-B738-562F8EEF7ABD}" type="presOf" srcId="{C9A720A9-2883-447C-9765-93085E90ED58}" destId="{305EB71C-D1D9-4FF8-8717-C47E5398EDFF}" srcOrd="0" destOrd="5" presId="urn:microsoft.com/office/officeart/2005/8/layout/hList1"/>
    <dgm:cxn modelId="{AA688F12-02C7-4180-A295-071265DA3843}" type="presOf" srcId="{6ADA9E43-D90C-4344-9C35-D3BF7B744B18}" destId="{863DF57D-928C-49AC-ACEE-165DE9E77174}" srcOrd="0" destOrd="0" presId="urn:microsoft.com/office/officeart/2005/8/layout/hList1"/>
    <dgm:cxn modelId="{D6FADD22-0409-4C2C-AE46-B92524D44CEE}" srcId="{079B2AA4-90A9-49EC-9790-F07EF9B0D584}" destId="{157C4E08-65B9-466F-9D0C-4B58AB8C782D}" srcOrd="1" destOrd="0" parTransId="{EC78F841-279B-4D99-A720-84B46ECD1D9E}" sibTransId="{A7E4D768-B0C5-46D3-9747-E2F32C756C0E}"/>
    <dgm:cxn modelId="{E8666824-4C1F-4E12-A860-73725F1763F6}" srcId="{079B2AA4-90A9-49EC-9790-F07EF9B0D584}" destId="{3954C3B2-66C7-49BD-A27D-B8FE6484DDB6}" srcOrd="4" destOrd="0" parTransId="{8DD6E1CE-0665-4E9A-92D9-AC9BEFE7346D}" sibTransId="{CED76C6E-19A5-4120-8F1B-E1FAA239AF35}"/>
    <dgm:cxn modelId="{03EDA226-E9B9-4DC4-97C8-C0132978A09D}" srcId="{079B2AA4-90A9-49EC-9790-F07EF9B0D584}" destId="{2C8ECA1A-F9A9-45EF-BA85-B0FEDE66D218}" srcOrd="0" destOrd="0" parTransId="{AF707D09-BDB7-4AAE-BED7-A7BB04888319}" sibTransId="{DA97D893-A10F-4623-96BE-6FD29FB406AD}"/>
    <dgm:cxn modelId="{E2BAE42A-68A2-44E4-9059-DDA0E01C1E15}" type="presOf" srcId="{497A3951-58CD-4EAE-8B40-BBC744DA4382}" destId="{305EB71C-D1D9-4FF8-8717-C47E5398EDFF}" srcOrd="0" destOrd="6" presId="urn:microsoft.com/office/officeart/2005/8/layout/hList1"/>
    <dgm:cxn modelId="{C9AFA635-5189-4C51-846B-FAADB33FDA82}" srcId="{63DFD572-8F3E-48CB-B661-EB8EDAC35646}" destId="{5F3BEAEA-A44D-479D-AAFF-3A66DBD27B1C}" srcOrd="2" destOrd="0" parTransId="{ECA5A3A6-6C72-4618-BE5E-54EBDA8E0C66}" sibTransId="{027A3DFC-286B-4F8A-ABCF-FAC4E119BC62}"/>
    <dgm:cxn modelId="{F38C2939-C828-4EAF-B23E-610ED821FCA8}" type="presOf" srcId="{7E6A9939-1684-41C5-9F9C-D1D954EA217F}" destId="{999D8F6F-895A-4F5D-B265-C4086F21D20B}" srcOrd="0" destOrd="5" presId="urn:microsoft.com/office/officeart/2005/8/layout/hList1"/>
    <dgm:cxn modelId="{4560503C-9D1B-4344-A75A-7CBCEE7E2661}" type="presOf" srcId="{6ACE30DF-A80F-4326-B89E-70E513C083F9}" destId="{305EB71C-D1D9-4FF8-8717-C47E5398EDFF}" srcOrd="0" destOrd="0" presId="urn:microsoft.com/office/officeart/2005/8/layout/hList1"/>
    <dgm:cxn modelId="{02BFFA3E-CCDA-49DA-BAE3-7316753D016C}" type="presOf" srcId="{2405CEE9-A6F6-4EE9-B26E-C6E98542EDB8}" destId="{26DDACDF-A714-4737-AE1F-5856D94E8BF8}" srcOrd="0" destOrd="0" presId="urn:microsoft.com/office/officeart/2005/8/layout/hList1"/>
    <dgm:cxn modelId="{BE975540-B8DB-4F4D-A864-4F1481E55F8F}" type="presOf" srcId="{FCA127C0-D99E-4B98-AB99-D52E9F3BD681}" destId="{7509D914-D3BC-49D5-B03E-8A2D99E18C11}" srcOrd="0" destOrd="0" presId="urn:microsoft.com/office/officeart/2005/8/layout/hList1"/>
    <dgm:cxn modelId="{C3552865-60EA-4D2A-919A-8023AD6A75A8}" type="presOf" srcId="{5B71D89D-5749-4502-9F98-2CF18346A296}" destId="{7509D914-D3BC-49D5-B03E-8A2D99E18C11}" srcOrd="0" destOrd="2" presId="urn:microsoft.com/office/officeart/2005/8/layout/hList1"/>
    <dgm:cxn modelId="{D54F0B49-45FC-42E6-8606-0A023B347074}" type="presOf" srcId="{B29A41AA-4705-4234-A66B-8B21D07700B2}" destId="{8B0585A5-EAF9-4951-9AB3-DF57AC8AD944}" srcOrd="0" destOrd="0" presId="urn:microsoft.com/office/officeart/2005/8/layout/hList1"/>
    <dgm:cxn modelId="{7143836C-982F-4865-BFEF-4165F4F15CBE}" type="presOf" srcId="{63DFD572-8F3E-48CB-B661-EB8EDAC35646}" destId="{305EB71C-D1D9-4FF8-8717-C47E5398EDFF}" srcOrd="0" destOrd="1" presId="urn:microsoft.com/office/officeart/2005/8/layout/hList1"/>
    <dgm:cxn modelId="{DC59574E-6BBF-445E-BF09-5EEA49D90470}" type="presOf" srcId="{34251A3D-94B5-4E35-A5A3-BED136A5AAE9}" destId="{999D8F6F-895A-4F5D-B265-C4086F21D20B}" srcOrd="0" destOrd="3" presId="urn:microsoft.com/office/officeart/2005/8/layout/hList1"/>
    <dgm:cxn modelId="{921FA46F-E3B5-43FA-A7C2-358426EB030D}" type="presOf" srcId="{C1BB73F5-6D8A-430E-B1A9-5C74282A33B5}" destId="{999D8F6F-895A-4F5D-B265-C4086F21D20B}" srcOrd="0" destOrd="6" presId="urn:microsoft.com/office/officeart/2005/8/layout/hList1"/>
    <dgm:cxn modelId="{4AC42054-77B4-4AA9-A13D-666C4D267A96}" type="presOf" srcId="{71F8DD75-B337-43D8-9D5E-AD0A9999817E}" destId="{999D8F6F-895A-4F5D-B265-C4086F21D20B}" srcOrd="0" destOrd="2" presId="urn:microsoft.com/office/officeart/2005/8/layout/hList1"/>
    <dgm:cxn modelId="{F4BCD77A-7960-4A6E-B03B-92D858471312}" type="presOf" srcId="{0FDF2666-7181-45C1-ADFC-D5A6A450F6FA}" destId="{7509D914-D3BC-49D5-B03E-8A2D99E18C11}" srcOrd="0" destOrd="1" presId="urn:microsoft.com/office/officeart/2005/8/layout/hList1"/>
    <dgm:cxn modelId="{4FB78D7C-BC11-47C8-8694-663650441EDA}" srcId="{079B2AA4-90A9-49EC-9790-F07EF9B0D584}" destId="{71F8DD75-B337-43D8-9D5E-AD0A9999817E}" srcOrd="2" destOrd="0" parTransId="{7825FBF7-CDA6-4EC8-AF3B-507907179015}" sibTransId="{04A93FB6-7E1B-4CA7-867F-255C5CFB0E09}"/>
    <dgm:cxn modelId="{5BE1AE92-873A-469C-BAFC-49E7635A174B}" srcId="{63DFD572-8F3E-48CB-B661-EB8EDAC35646}" destId="{E9FAAC71-D393-4CD6-9699-5EC230FCB263}" srcOrd="0" destOrd="0" parTransId="{3E35103F-8388-4662-AC23-7F2B61FDBDF0}" sibTransId="{95B4CB8B-6200-4E9C-B5BE-54AD3044CB30}"/>
    <dgm:cxn modelId="{90911193-2BA0-406E-A4CC-D1510A735033}" srcId="{63DFD572-8F3E-48CB-B661-EB8EDAC35646}" destId="{15A3FD1C-8E6B-4659-BEA0-9BB5649393B3}" srcOrd="1" destOrd="0" parTransId="{F1D1526A-286A-4326-9CC5-D156BF62949F}" sibTransId="{884F9C21-10CD-4ECE-8E90-82547FDD6F28}"/>
    <dgm:cxn modelId="{25EF4995-EFF6-4230-880D-6F1E774E4E7F}" srcId="{2405CEE9-A6F6-4EE9-B26E-C6E98542EDB8}" destId="{6ACE30DF-A80F-4326-B89E-70E513C083F9}" srcOrd="0" destOrd="0" parTransId="{51E6F3CB-5DF1-455C-946F-F25E75BBCC21}" sibTransId="{CBB9BE12-38D6-46A5-8A54-98BAD3317C1C}"/>
    <dgm:cxn modelId="{F209179B-D3B1-4F11-911F-C783247715D1}" srcId="{B29A41AA-4705-4234-A66B-8B21D07700B2}" destId="{0FDF2666-7181-45C1-ADFC-D5A6A450F6FA}" srcOrd="1" destOrd="0" parTransId="{22B2C202-FD9C-411C-8FF4-4B971BF8D88C}" sibTransId="{0079CE6C-53A6-4092-B877-0437D4AEF044}"/>
    <dgm:cxn modelId="{8A08BD9C-44BC-4CCD-9995-14025F2C4818}" srcId="{079B2AA4-90A9-49EC-9790-F07EF9B0D584}" destId="{C1BB73F5-6D8A-430E-B1A9-5C74282A33B5}" srcOrd="6" destOrd="0" parTransId="{9555A2DE-2268-4E1A-B84F-5176ADABECC9}" sibTransId="{A0500AA3-4E64-42C6-81FF-BC7125C7AE95}"/>
    <dgm:cxn modelId="{1B45139E-4B96-4042-949C-1A4A938BC05A}" type="presOf" srcId="{BC27E221-8C5C-4D83-ACA5-C10C694F5347}" destId="{999D8F6F-895A-4F5D-B265-C4086F21D20B}" srcOrd="0" destOrd="7" presId="urn:microsoft.com/office/officeart/2005/8/layout/hList1"/>
    <dgm:cxn modelId="{83ED22A3-2662-44BA-AB31-D9818D12EADB}" srcId="{079B2AA4-90A9-49EC-9790-F07EF9B0D584}" destId="{57689F16-1289-41DB-BCDC-FF00CC8E258B}" srcOrd="8" destOrd="0" parTransId="{97740DD4-907B-4CDD-8DBF-14D51AE9B118}" sibTransId="{6DF99890-ADAE-495F-892B-C51D100E3E43}"/>
    <dgm:cxn modelId="{DEDB82AC-8500-45CC-B812-FB08FB89BF83}" srcId="{6ADA9E43-D90C-4344-9C35-D3BF7B744B18}" destId="{B29A41AA-4705-4234-A66B-8B21D07700B2}" srcOrd="0" destOrd="0" parTransId="{981FE798-FFA7-4183-8AFB-0676FFE12F50}" sibTransId="{CE711A77-8CEC-4BE0-AA2A-1805C19131C1}"/>
    <dgm:cxn modelId="{A334E8AC-16EC-4770-B276-F7AAFE82F98A}" type="presOf" srcId="{57689F16-1289-41DB-BCDC-FF00CC8E258B}" destId="{999D8F6F-895A-4F5D-B265-C4086F21D20B}" srcOrd="0" destOrd="8" presId="urn:microsoft.com/office/officeart/2005/8/layout/hList1"/>
    <dgm:cxn modelId="{0C381AB3-5B40-4C93-BF38-34F56415CA70}" srcId="{2405CEE9-A6F6-4EE9-B26E-C6E98542EDB8}" destId="{63DFD572-8F3E-48CB-B661-EB8EDAC35646}" srcOrd="1" destOrd="0" parTransId="{F0C7A2D0-F280-46C9-BF2B-309D4AB81BB7}" sibTransId="{02ACC12B-D793-4FA8-993C-F2A6A91B3D76}"/>
    <dgm:cxn modelId="{01B4B7B4-23AF-462E-AB9D-56EE7D9C1D36}" srcId="{079B2AA4-90A9-49EC-9790-F07EF9B0D584}" destId="{BC27E221-8C5C-4D83-ACA5-C10C694F5347}" srcOrd="7" destOrd="0" parTransId="{99E5BFDC-4A58-45BB-9B3E-2406027D174E}" sibTransId="{D58A74A7-5202-48B7-9257-5E5566ABA8D3}"/>
    <dgm:cxn modelId="{3337D7C5-EA38-4672-856D-4DC6316957D8}" type="presOf" srcId="{2C8ECA1A-F9A9-45EF-BA85-B0FEDE66D218}" destId="{999D8F6F-895A-4F5D-B265-C4086F21D20B}" srcOrd="0" destOrd="0" presId="urn:microsoft.com/office/officeart/2005/8/layout/hList1"/>
    <dgm:cxn modelId="{337FA9C7-96BF-46C2-9C4E-D5BC2B6FE852}" type="presOf" srcId="{E9FAAC71-D393-4CD6-9699-5EC230FCB263}" destId="{305EB71C-D1D9-4FF8-8717-C47E5398EDFF}" srcOrd="0" destOrd="2" presId="urn:microsoft.com/office/officeart/2005/8/layout/hList1"/>
    <dgm:cxn modelId="{3474BACC-C2BD-41B6-9791-B6CD4416BD20}" type="presOf" srcId="{5F3BEAEA-A44D-479D-AAFF-3A66DBD27B1C}" destId="{305EB71C-D1D9-4FF8-8717-C47E5398EDFF}" srcOrd="0" destOrd="4" presId="urn:microsoft.com/office/officeart/2005/8/layout/hList1"/>
    <dgm:cxn modelId="{33376DD5-A020-45D1-8815-62262089145E}" srcId="{B29A41AA-4705-4234-A66B-8B21D07700B2}" destId="{FCA127C0-D99E-4B98-AB99-D52E9F3BD681}" srcOrd="0" destOrd="0" parTransId="{FED85B00-C1B7-4B55-857A-CDEEC485C50E}" sibTransId="{8F3CBD90-5BDF-41FF-AF5D-0CBB923E9056}"/>
    <dgm:cxn modelId="{2E19D6DA-1827-46AD-8349-4B44EECD934C}" srcId="{2405CEE9-A6F6-4EE9-B26E-C6E98542EDB8}" destId="{497A3951-58CD-4EAE-8B40-BBC744DA4382}" srcOrd="2" destOrd="0" parTransId="{A28C1F8A-BDA2-4712-831B-E6A6BE07CD52}" sibTransId="{A7761F6B-C02B-4044-91AF-16F15FF7B4FB}"/>
    <dgm:cxn modelId="{E80695E3-7A16-4749-B8AD-9E6E189FBA60}" type="presOf" srcId="{079B2AA4-90A9-49EC-9790-F07EF9B0D584}" destId="{E7E6BA7B-3B6B-405F-9420-9875FAB0EF5D}" srcOrd="0" destOrd="0" presId="urn:microsoft.com/office/officeart/2005/8/layout/hList1"/>
    <dgm:cxn modelId="{E683F5E8-9151-40D3-B144-184156EE4541}" type="presOf" srcId="{157C4E08-65B9-466F-9D0C-4B58AB8C782D}" destId="{999D8F6F-895A-4F5D-B265-C4086F21D20B}" srcOrd="0" destOrd="1" presId="urn:microsoft.com/office/officeart/2005/8/layout/hList1"/>
    <dgm:cxn modelId="{5D1425EB-A3E7-4341-9677-B3970D74DF12}" srcId="{079B2AA4-90A9-49EC-9790-F07EF9B0D584}" destId="{34251A3D-94B5-4E35-A5A3-BED136A5AAE9}" srcOrd="3" destOrd="0" parTransId="{3548662A-8B35-4BD6-8BF6-D01E449E4FF7}" sibTransId="{BEDAE504-E055-42F2-AEEA-2622243F967A}"/>
    <dgm:cxn modelId="{A03468EB-7B1D-4BB6-833A-3F6F4B72FBE1}" type="presOf" srcId="{3954C3B2-66C7-49BD-A27D-B8FE6484DDB6}" destId="{999D8F6F-895A-4F5D-B265-C4086F21D20B}" srcOrd="0" destOrd="4" presId="urn:microsoft.com/office/officeart/2005/8/layout/hList1"/>
    <dgm:cxn modelId="{76C475F0-1D49-4323-8939-1C9249550A9A}" srcId="{6ADA9E43-D90C-4344-9C35-D3BF7B744B18}" destId="{079B2AA4-90A9-49EC-9790-F07EF9B0D584}" srcOrd="2" destOrd="0" parTransId="{8F16C8E2-2159-490D-A747-A72D5A343F50}" sibTransId="{939B357F-8F0C-42E9-928E-1CF00EACC249}"/>
    <dgm:cxn modelId="{C52AA3F4-9A04-4ADE-B75F-254D790B21E6}" srcId="{6ADA9E43-D90C-4344-9C35-D3BF7B744B18}" destId="{2405CEE9-A6F6-4EE9-B26E-C6E98542EDB8}" srcOrd="1" destOrd="0" parTransId="{540FFDA5-5270-4264-9571-75FA74C7C76C}" sibTransId="{F78A2F1A-E436-4D2A-8D3C-9D8F4E322254}"/>
    <dgm:cxn modelId="{A611FBF4-CC23-420B-A1A8-F392A18BC8B9}" srcId="{63DFD572-8F3E-48CB-B661-EB8EDAC35646}" destId="{C9A720A9-2883-447C-9765-93085E90ED58}" srcOrd="3" destOrd="0" parTransId="{AFC68309-4FE2-433C-BEE0-C029ABAF43FC}" sibTransId="{8C402446-06D0-4831-94CD-ACC398C7C13B}"/>
    <dgm:cxn modelId="{F464BCF9-D55C-41A4-9EAC-C58A67B08281}" type="presOf" srcId="{15A3FD1C-8E6B-4659-BEA0-9BB5649393B3}" destId="{305EB71C-D1D9-4FF8-8717-C47E5398EDFF}" srcOrd="0" destOrd="3" presId="urn:microsoft.com/office/officeart/2005/8/layout/hList1"/>
    <dgm:cxn modelId="{B2D078FC-9DFC-47F9-8F21-4B22E886658F}" srcId="{B29A41AA-4705-4234-A66B-8B21D07700B2}" destId="{5B71D89D-5749-4502-9F98-2CF18346A296}" srcOrd="2" destOrd="0" parTransId="{75CF2B32-8F19-4234-BF83-8C713BFD731A}" sibTransId="{190BA0E7-F7FB-4A49-B3C2-E214C78B89DA}"/>
    <dgm:cxn modelId="{DDBC840A-10E1-4BD6-95E8-ED4F95A6A5D9}" type="presParOf" srcId="{863DF57D-928C-49AC-ACEE-165DE9E77174}" destId="{34A64825-D028-4FB6-B761-4339A4C19919}" srcOrd="0" destOrd="0" presId="urn:microsoft.com/office/officeart/2005/8/layout/hList1"/>
    <dgm:cxn modelId="{901FF4DF-272A-46C0-B04A-AB32E165093F}" type="presParOf" srcId="{34A64825-D028-4FB6-B761-4339A4C19919}" destId="{8B0585A5-EAF9-4951-9AB3-DF57AC8AD944}" srcOrd="0" destOrd="0" presId="urn:microsoft.com/office/officeart/2005/8/layout/hList1"/>
    <dgm:cxn modelId="{1A7DDBC5-3C17-4858-8E48-4D31E8AD3F37}" type="presParOf" srcId="{34A64825-D028-4FB6-B761-4339A4C19919}" destId="{7509D914-D3BC-49D5-B03E-8A2D99E18C11}" srcOrd="1" destOrd="0" presId="urn:microsoft.com/office/officeart/2005/8/layout/hList1"/>
    <dgm:cxn modelId="{8CEF12F1-839A-4BB7-AA67-D70DD7FCE507}" type="presParOf" srcId="{863DF57D-928C-49AC-ACEE-165DE9E77174}" destId="{F0E25956-65E6-4B52-9896-B76C637C4A1A}" srcOrd="1" destOrd="0" presId="urn:microsoft.com/office/officeart/2005/8/layout/hList1"/>
    <dgm:cxn modelId="{E0564A7B-2000-450C-A295-2B0110DCD33A}" type="presParOf" srcId="{863DF57D-928C-49AC-ACEE-165DE9E77174}" destId="{C36A1683-B15F-449B-A5C8-A73B3B1792E6}" srcOrd="2" destOrd="0" presId="urn:microsoft.com/office/officeart/2005/8/layout/hList1"/>
    <dgm:cxn modelId="{CCFB01D7-DE24-46DD-B15F-EB4E97B315F1}" type="presParOf" srcId="{C36A1683-B15F-449B-A5C8-A73B3B1792E6}" destId="{26DDACDF-A714-4737-AE1F-5856D94E8BF8}" srcOrd="0" destOrd="0" presId="urn:microsoft.com/office/officeart/2005/8/layout/hList1"/>
    <dgm:cxn modelId="{7410624F-9E37-45C7-AB7D-1F70A107D6F6}" type="presParOf" srcId="{C36A1683-B15F-449B-A5C8-A73B3B1792E6}" destId="{305EB71C-D1D9-4FF8-8717-C47E5398EDFF}" srcOrd="1" destOrd="0" presId="urn:microsoft.com/office/officeart/2005/8/layout/hList1"/>
    <dgm:cxn modelId="{69274E3F-26B8-4076-998F-25D7CAEEA31A}" type="presParOf" srcId="{863DF57D-928C-49AC-ACEE-165DE9E77174}" destId="{D096BE9C-3C0A-44EA-B196-5CE2247F7713}" srcOrd="3" destOrd="0" presId="urn:microsoft.com/office/officeart/2005/8/layout/hList1"/>
    <dgm:cxn modelId="{4BC5CC22-81DD-4C75-9E0F-3519F2CA550F}" type="presParOf" srcId="{863DF57D-928C-49AC-ACEE-165DE9E77174}" destId="{C48557AD-8FBC-4E2C-A901-5A817AE474A8}" srcOrd="4" destOrd="0" presId="urn:microsoft.com/office/officeart/2005/8/layout/hList1"/>
    <dgm:cxn modelId="{9D9EF7A9-79C1-4757-B858-0899FA9CD3A2}" type="presParOf" srcId="{C48557AD-8FBC-4E2C-A901-5A817AE474A8}" destId="{E7E6BA7B-3B6B-405F-9420-9875FAB0EF5D}" srcOrd="0" destOrd="0" presId="urn:microsoft.com/office/officeart/2005/8/layout/hList1"/>
    <dgm:cxn modelId="{F8297DCD-1B54-422C-8BC8-C7B5FB1C0B44}" type="presParOf" srcId="{C48557AD-8FBC-4E2C-A901-5A817AE474A8}" destId="{999D8F6F-895A-4F5D-B265-C4086F21D2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585A5-EAF9-4951-9AB3-DF57AC8AD944}">
      <dsp:nvSpPr>
        <dsp:cNvPr id="0" name=""/>
        <dsp:cNvSpPr/>
      </dsp:nvSpPr>
      <dsp:spPr>
        <a:xfrm>
          <a:off x="2428" y="25796"/>
          <a:ext cx="2368153" cy="831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/>
            <a:t>Data cargada por Empresa</a:t>
          </a:r>
        </a:p>
      </dsp:txBody>
      <dsp:txXfrm>
        <a:off x="2428" y="25796"/>
        <a:ext cx="2368153" cy="831536"/>
      </dsp:txXfrm>
    </dsp:sp>
    <dsp:sp modelId="{7509D914-D3BC-49D5-B03E-8A2D99E18C11}">
      <dsp:nvSpPr>
        <dsp:cNvPr id="0" name=""/>
        <dsp:cNvSpPr/>
      </dsp:nvSpPr>
      <dsp:spPr>
        <a:xfrm>
          <a:off x="2428" y="857332"/>
          <a:ext cx="2368153" cy="31495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Ficha</a:t>
          </a:r>
          <a:r>
            <a:rPr lang="en-US" sz="1700" kern="1200" dirty="0"/>
            <a:t> de </a:t>
          </a:r>
          <a:r>
            <a:rPr lang="en-US" sz="1700" kern="1200" dirty="0" err="1"/>
            <a:t>datos</a:t>
          </a:r>
          <a:r>
            <a:rPr lang="en-US" sz="1700" kern="1200" dirty="0"/>
            <a:t> del </a:t>
          </a:r>
          <a:r>
            <a:rPr lang="en-US" sz="1700" kern="1200" dirty="0" err="1"/>
            <a:t>trabajador</a:t>
          </a:r>
          <a:r>
            <a:rPr lang="en-US" sz="1700" kern="1200" dirty="0"/>
            <a:t>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Necesidad</a:t>
          </a:r>
          <a:r>
            <a:rPr lang="en-US" sz="1700" kern="1200" dirty="0"/>
            <a:t> de </a:t>
          </a:r>
          <a:r>
            <a:rPr lang="en-US" sz="1700" kern="1200" dirty="0" err="1"/>
            <a:t>conversar</a:t>
          </a:r>
          <a:r>
            <a:rPr lang="en-US" sz="1700" kern="1200" dirty="0"/>
            <a:t> Excel de </a:t>
          </a:r>
          <a:r>
            <a:rPr lang="en-US" sz="1700" kern="1200" dirty="0" err="1"/>
            <a:t>Reclutamiento</a:t>
          </a:r>
          <a:r>
            <a:rPr lang="en-US" sz="1700" kern="1200" dirty="0"/>
            <a:t>  con Sistema de BDO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Plataforma</a:t>
          </a:r>
          <a:r>
            <a:rPr lang="en-US" sz="1700" kern="1200" dirty="0"/>
            <a:t> </a:t>
          </a:r>
          <a:r>
            <a:rPr lang="en-US" sz="1700" kern="1200" dirty="0" err="1"/>
            <a:t>debe</a:t>
          </a:r>
          <a:r>
            <a:rPr lang="en-US" sz="1700" kern="1200" dirty="0"/>
            <a:t> </a:t>
          </a:r>
          <a:r>
            <a:rPr lang="en-US" sz="1700" kern="1200" dirty="0" err="1"/>
            <a:t>poder</a:t>
          </a:r>
          <a:r>
            <a:rPr lang="en-US" sz="1700" kern="1200" dirty="0"/>
            <a:t> </a:t>
          </a:r>
          <a:r>
            <a:rPr lang="en-US" sz="1700" kern="1200" dirty="0" err="1"/>
            <a:t>mostrar</a:t>
          </a:r>
          <a:r>
            <a:rPr lang="en-US" sz="1700" kern="1200" dirty="0"/>
            <a:t> </a:t>
          </a:r>
          <a:r>
            <a:rPr lang="en-US" sz="1700" kern="1200" dirty="0" err="1"/>
            <a:t>información</a:t>
          </a:r>
          <a:r>
            <a:rPr lang="en-US" sz="1700" kern="1200" dirty="0"/>
            <a:t> de la </a:t>
          </a:r>
          <a:r>
            <a:rPr lang="en-US" sz="1700" kern="1200" dirty="0" err="1"/>
            <a:t>ficha</a:t>
          </a:r>
          <a:r>
            <a:rPr lang="en-US" sz="1700" kern="1200" dirty="0"/>
            <a:t> de </a:t>
          </a:r>
          <a:r>
            <a:rPr lang="en-US" sz="1700" kern="1200" dirty="0" err="1"/>
            <a:t>datos</a:t>
          </a:r>
          <a:endParaRPr lang="en-US" sz="1700" kern="1200" dirty="0"/>
        </a:p>
      </dsp:txBody>
      <dsp:txXfrm>
        <a:off x="2428" y="857332"/>
        <a:ext cx="2368153" cy="3149597"/>
      </dsp:txXfrm>
    </dsp:sp>
    <dsp:sp modelId="{26DDACDF-A714-4737-AE1F-5856D94E8BF8}">
      <dsp:nvSpPr>
        <dsp:cNvPr id="0" name=""/>
        <dsp:cNvSpPr/>
      </dsp:nvSpPr>
      <dsp:spPr>
        <a:xfrm>
          <a:off x="2702123" y="25796"/>
          <a:ext cx="2368153" cy="831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Data cargada por el Colaborador</a:t>
          </a:r>
          <a:endParaRPr lang="es-PE" sz="2300" kern="1200" dirty="0"/>
        </a:p>
      </dsp:txBody>
      <dsp:txXfrm>
        <a:off x="2702123" y="25796"/>
        <a:ext cx="2368153" cy="831536"/>
      </dsp:txXfrm>
    </dsp:sp>
    <dsp:sp modelId="{305EB71C-D1D9-4FF8-8717-C47E5398EDFF}">
      <dsp:nvSpPr>
        <dsp:cNvPr id="0" name=""/>
        <dsp:cNvSpPr/>
      </dsp:nvSpPr>
      <dsp:spPr>
        <a:xfrm>
          <a:off x="2702123" y="857332"/>
          <a:ext cx="2368153" cy="31495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 cargada por el colaborador.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Ejemplo: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Teléfono, 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Talla de uniforme,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Dirección de domicilio, 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Ruta de su movilidad.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2702123" y="857332"/>
        <a:ext cx="2368153" cy="3149597"/>
      </dsp:txXfrm>
    </dsp:sp>
    <dsp:sp modelId="{E7E6BA7B-3B6B-405F-9420-9875FAB0EF5D}">
      <dsp:nvSpPr>
        <dsp:cNvPr id="0" name=""/>
        <dsp:cNvSpPr/>
      </dsp:nvSpPr>
      <dsp:spPr>
        <a:xfrm>
          <a:off x="5401818" y="25796"/>
          <a:ext cx="2368153" cy="831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/>
            <a:t>Servicios en Línea</a:t>
          </a:r>
        </a:p>
      </dsp:txBody>
      <dsp:txXfrm>
        <a:off x="5401818" y="25796"/>
        <a:ext cx="2368153" cy="831536"/>
      </dsp:txXfrm>
    </dsp:sp>
    <dsp:sp modelId="{999D8F6F-895A-4F5D-B265-C4086F21D20B}">
      <dsp:nvSpPr>
        <dsp:cNvPr id="0" name=""/>
        <dsp:cNvSpPr/>
      </dsp:nvSpPr>
      <dsp:spPr>
        <a:xfrm>
          <a:off x="5401818" y="857332"/>
          <a:ext cx="2368153" cy="31495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Reporte</a:t>
          </a:r>
          <a:r>
            <a:rPr lang="en-US" sz="1700" kern="1200" dirty="0"/>
            <a:t> de Descanso </a:t>
          </a:r>
          <a:r>
            <a:rPr lang="en-US" sz="1700" kern="1200" dirty="0" err="1"/>
            <a:t>Médico</a:t>
          </a:r>
          <a:r>
            <a:rPr lang="en-US" sz="17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Reporte</a:t>
          </a:r>
          <a:r>
            <a:rPr lang="en-US" sz="1700" kern="1200" dirty="0"/>
            <a:t> de </a:t>
          </a:r>
          <a:r>
            <a:rPr lang="en-US" sz="1700" kern="1200" dirty="0" err="1"/>
            <a:t>incidentes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Ver mis </a:t>
          </a:r>
          <a:r>
            <a:rPr lang="en-US" sz="1700" kern="1200" dirty="0" err="1"/>
            <a:t>descuentos</a:t>
          </a:r>
          <a:r>
            <a:rPr lang="en-US" sz="1700" kern="1200" dirty="0"/>
            <a:t> de </a:t>
          </a:r>
          <a:r>
            <a:rPr lang="en-US" sz="1700" kern="1200" dirty="0" err="1"/>
            <a:t>Comedor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Intranet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Fractal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My HR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BDO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5401818" y="857332"/>
        <a:ext cx="2368153" cy="3149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7A6EB-9F3A-3444-B8F6-300BA1B276A4}" type="datetimeFigureOut">
              <a:rPr lang="es-ES" smtClean="0"/>
              <a:t>27/04/2018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685800"/>
            <a:ext cx="5441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243E2-5EF3-3D47-A9D2-C6C34C3D27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26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MPT PPT Cover 01 25Apr201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761038"/>
          </a:xfrm>
          <a:prstGeom prst="rect">
            <a:avLst/>
          </a:prstGeom>
        </p:spPr>
      </p:pic>
      <p:pic>
        <p:nvPicPr>
          <p:cNvPr id="13" name="Picture 12" descr="APMT_Tag_Ver_ColorRev_P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340476" y="5057568"/>
            <a:ext cx="2258681" cy="607167"/>
          </a:xfrm>
          <a:prstGeom prst="rect">
            <a:avLst/>
          </a:prstGeom>
        </p:spPr>
      </p:pic>
      <p:sp>
        <p:nvSpPr>
          <p:cNvPr id="14" name="Right Triangle 13"/>
          <p:cNvSpPr/>
          <p:nvPr userDrawn="1"/>
        </p:nvSpPr>
        <p:spPr bwMode="hidden">
          <a:xfrm rot="5400000">
            <a:off x="895891" y="-895891"/>
            <a:ext cx="1390331" cy="3182112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2624" y="3687064"/>
            <a:ext cx="7772400" cy="960173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5000"/>
              </a:lnSpc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2624" y="4800866"/>
            <a:ext cx="7772400" cy="46853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35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5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52207"/>
            <a:ext cx="3810000" cy="4032727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2207"/>
            <a:ext cx="3810000" cy="4032727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00 Month 0000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7D35-6FF8-5243-BAAF-492027864C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2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00 Month 0000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7D35-6FF8-5243-BAAF-492027864C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7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MPT PPT Gradatio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1" y="1"/>
            <a:ext cx="9143999" cy="5761037"/>
          </a:xfrm>
          <a:prstGeom prst="rect">
            <a:avLst/>
          </a:prstGeom>
        </p:spPr>
      </p:pic>
      <p:sp>
        <p:nvSpPr>
          <p:cNvPr id="5" name="Right Triangle 4"/>
          <p:cNvSpPr/>
          <p:nvPr userDrawn="1"/>
        </p:nvSpPr>
        <p:spPr bwMode="hidden">
          <a:xfrm rot="5400000">
            <a:off x="895891" y="-895891"/>
            <a:ext cx="1390331" cy="3182112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Verdana"/>
            </a:endParaRPr>
          </a:p>
        </p:txBody>
      </p:sp>
      <p:pic>
        <p:nvPicPr>
          <p:cNvPr id="6" name="Picture 5" descr="APMT_Tag_Ver_ColorRev_P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600052" y="2096177"/>
            <a:ext cx="5943897" cy="15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3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MPT PPT Cover 02 25Apr201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761038"/>
          </a:xfrm>
          <a:prstGeom prst="rect">
            <a:avLst/>
          </a:prstGeom>
        </p:spPr>
      </p:pic>
      <p:pic>
        <p:nvPicPr>
          <p:cNvPr id="13" name="Picture 12" descr="APMT_Tag_Ver_ColorRev_P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340476" y="5057568"/>
            <a:ext cx="2258681" cy="607167"/>
          </a:xfrm>
          <a:prstGeom prst="rect">
            <a:avLst/>
          </a:prstGeom>
        </p:spPr>
      </p:pic>
      <p:sp>
        <p:nvSpPr>
          <p:cNvPr id="14" name="Right Triangle 13"/>
          <p:cNvSpPr/>
          <p:nvPr userDrawn="1"/>
        </p:nvSpPr>
        <p:spPr bwMode="hidden">
          <a:xfrm rot="5400000">
            <a:off x="895891" y="-895891"/>
            <a:ext cx="1390331" cy="3182112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2624" y="3687064"/>
            <a:ext cx="7772400" cy="960173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5000"/>
              </a:lnSpc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2624" y="4800866"/>
            <a:ext cx="7772400" cy="46853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35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MPT PPT Cover 03 25Apr201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761038"/>
          </a:xfrm>
          <a:prstGeom prst="rect">
            <a:avLst/>
          </a:prstGeom>
        </p:spPr>
      </p:pic>
      <p:sp>
        <p:nvSpPr>
          <p:cNvPr id="14" name="Right Triangle 13"/>
          <p:cNvSpPr/>
          <p:nvPr userDrawn="1"/>
        </p:nvSpPr>
        <p:spPr bwMode="hidden">
          <a:xfrm rot="5400000">
            <a:off x="895891" y="-895891"/>
            <a:ext cx="1390331" cy="3182112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2624" y="3687064"/>
            <a:ext cx="5257800" cy="960173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5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2624" y="4800866"/>
            <a:ext cx="5257800" cy="46853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35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APMT_Tag_Ver_ColorPos_P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340475" y="5057568"/>
            <a:ext cx="2258568" cy="6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5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MPT PPT Cover 04 25Apr201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761038"/>
          </a:xfrm>
          <a:prstGeom prst="rect">
            <a:avLst/>
          </a:prstGeom>
        </p:spPr>
      </p:pic>
      <p:pic>
        <p:nvPicPr>
          <p:cNvPr id="13" name="Picture 12" descr="APMT_Tag_Ver_ColorRev_P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340476" y="5057568"/>
            <a:ext cx="2258681" cy="607167"/>
          </a:xfrm>
          <a:prstGeom prst="rect">
            <a:avLst/>
          </a:prstGeom>
        </p:spPr>
      </p:pic>
      <p:sp>
        <p:nvSpPr>
          <p:cNvPr id="14" name="Right Triangle 13"/>
          <p:cNvSpPr/>
          <p:nvPr userDrawn="1"/>
        </p:nvSpPr>
        <p:spPr bwMode="hidden">
          <a:xfrm rot="5400000">
            <a:off x="895891" y="-895891"/>
            <a:ext cx="1390331" cy="3182112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2624" y="3687064"/>
            <a:ext cx="7772400" cy="960173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5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2624" y="4800866"/>
            <a:ext cx="7772400" cy="46853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35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1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MPT PPT Cover 05 25Apr201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761038"/>
          </a:xfrm>
          <a:prstGeom prst="rect">
            <a:avLst/>
          </a:prstGeom>
        </p:spPr>
      </p:pic>
      <p:pic>
        <p:nvPicPr>
          <p:cNvPr id="13" name="Picture 12" descr="APMT_Tag_Ver_ColorRev_P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340476" y="5057568"/>
            <a:ext cx="2258681" cy="607167"/>
          </a:xfrm>
          <a:prstGeom prst="rect">
            <a:avLst/>
          </a:prstGeom>
        </p:spPr>
      </p:pic>
      <p:sp>
        <p:nvSpPr>
          <p:cNvPr id="14" name="Right Triangle 13"/>
          <p:cNvSpPr/>
          <p:nvPr userDrawn="1"/>
        </p:nvSpPr>
        <p:spPr bwMode="hidden">
          <a:xfrm rot="5400000">
            <a:off x="895891" y="-895891"/>
            <a:ext cx="1390331" cy="3182112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2624" y="3687064"/>
            <a:ext cx="7772400" cy="960173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5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2624" y="4800866"/>
            <a:ext cx="7772400" cy="46853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35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1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MPT PPT Cover 06 25Apr201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0" y="0"/>
            <a:ext cx="9144000" cy="5761038"/>
          </a:xfrm>
          <a:prstGeom prst="rect">
            <a:avLst/>
          </a:prstGeom>
        </p:spPr>
      </p:pic>
      <p:sp>
        <p:nvSpPr>
          <p:cNvPr id="14" name="Right Triangle 13"/>
          <p:cNvSpPr/>
          <p:nvPr userDrawn="1"/>
        </p:nvSpPr>
        <p:spPr bwMode="hidden">
          <a:xfrm rot="5400000">
            <a:off x="895891" y="-895891"/>
            <a:ext cx="1390331" cy="3182112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2624" y="3687064"/>
            <a:ext cx="7772400" cy="960173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5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2624" y="4800866"/>
            <a:ext cx="7772400" cy="46853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35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APMT_Tag_Ver_White_P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340588" y="5057598"/>
            <a:ext cx="2258568" cy="6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MPT PPT Gradatio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1" y="1"/>
            <a:ext cx="9143999" cy="5761037"/>
          </a:xfrm>
          <a:prstGeom prst="rect">
            <a:avLst/>
          </a:prstGeom>
        </p:spPr>
      </p:pic>
      <p:pic>
        <p:nvPicPr>
          <p:cNvPr id="13" name="Picture 12" descr="APMT_Tag_Ver_ColorRev_P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340476" y="5057568"/>
            <a:ext cx="2258681" cy="607167"/>
          </a:xfrm>
          <a:prstGeom prst="rect">
            <a:avLst/>
          </a:prstGeom>
        </p:spPr>
      </p:pic>
      <p:sp>
        <p:nvSpPr>
          <p:cNvPr id="14" name="Right Triangle 13"/>
          <p:cNvSpPr/>
          <p:nvPr userDrawn="1"/>
        </p:nvSpPr>
        <p:spPr bwMode="hidden">
          <a:xfrm rot="5400000">
            <a:off x="895891" y="-895891"/>
            <a:ext cx="1390331" cy="3182112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2624" y="2353654"/>
            <a:ext cx="7772400" cy="960173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5000"/>
              </a:lnSpc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2624" y="3467455"/>
            <a:ext cx="7772400" cy="46853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350" b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2035"/>
            <a:ext cx="7772400" cy="768138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2207"/>
            <a:ext cx="7772400" cy="403272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Clr>
                <a:schemeClr val="accent3"/>
              </a:buClr>
              <a:buFont typeface="Arial"/>
              <a:buNone/>
              <a:defRPr sz="1350">
                <a:solidFill>
                  <a:schemeClr val="tx1"/>
                </a:solidFill>
              </a:defRPr>
            </a:lvl1pPr>
            <a:lvl2pPr marL="169069" indent="-169069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Font typeface="Arial"/>
              <a:buChar char="•"/>
              <a:defRPr sz="1350">
                <a:solidFill>
                  <a:schemeClr val="tx1"/>
                </a:solidFill>
              </a:defRPr>
            </a:lvl2pPr>
            <a:lvl3pPr marL="345281" indent="-176213">
              <a:spcBef>
                <a:spcPts val="0"/>
              </a:spcBef>
              <a:spcAft>
                <a:spcPts val="450"/>
              </a:spcAft>
              <a:buClrTx/>
              <a:buSzPct val="100000"/>
              <a:buFont typeface="Lucida Grande"/>
              <a:buChar char="-"/>
              <a:defRPr sz="1200">
                <a:solidFill>
                  <a:schemeClr val="tx1"/>
                </a:solidFill>
              </a:defRPr>
            </a:lvl3pPr>
            <a:lvl4pPr marL="515541" indent="-170260">
              <a:spcBef>
                <a:spcPts val="0"/>
              </a:spcBef>
              <a:spcAft>
                <a:spcPts val="450"/>
              </a:spcAft>
              <a:buClrTx/>
              <a:buSzPct val="100000"/>
              <a:buFont typeface="Lucida Grande"/>
              <a:buChar char="-"/>
              <a:defRPr sz="1050">
                <a:solidFill>
                  <a:schemeClr val="tx1"/>
                </a:solidFill>
              </a:defRPr>
            </a:lvl4pPr>
            <a:lvl5pPr marL="684610" indent="-169069">
              <a:spcBef>
                <a:spcPts val="0"/>
              </a:spcBef>
              <a:spcAft>
                <a:spcPts val="450"/>
              </a:spcAft>
              <a:buClrTx/>
              <a:buSzPct val="100000"/>
              <a:buFont typeface="Lucida Grande"/>
              <a:buChar char="-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00 Month 0000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BC7D35-6FF8-5243-BAAF-492027864C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157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 bwMode="gray">
          <a:xfrm rot="16200000">
            <a:off x="5746409" y="2363447"/>
            <a:ext cx="1674542" cy="5120640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52208"/>
            <a:ext cx="7772400" cy="1536277"/>
          </a:xfrm>
        </p:spPr>
        <p:txBody>
          <a:bodyPr anchor="t" anchorCtr="0">
            <a:noAutofit/>
          </a:bodyPr>
          <a:lstStyle>
            <a:lvl1pPr marL="0" indent="0">
              <a:spcAft>
                <a:spcPts val="900"/>
              </a:spcAft>
              <a:buClrTx/>
              <a:buFont typeface="Arial"/>
              <a:buNone/>
              <a:defRPr sz="1350">
                <a:solidFill>
                  <a:schemeClr val="tx1"/>
                </a:solidFill>
              </a:defRPr>
            </a:lvl1pPr>
            <a:lvl2pPr marL="0" indent="169069">
              <a:spcAft>
                <a:spcPts val="450"/>
              </a:spcAft>
              <a:buClrTx/>
              <a:buFont typeface="Arial"/>
              <a:buChar char="•"/>
              <a:defRPr sz="1350">
                <a:solidFill>
                  <a:schemeClr val="tx1"/>
                </a:solidFill>
              </a:defRPr>
            </a:lvl2pPr>
            <a:lvl3pPr marL="169069" indent="175022">
              <a:spcAft>
                <a:spcPts val="450"/>
              </a:spcAft>
              <a:buClrTx/>
              <a:buSzPct val="100000"/>
              <a:buFont typeface="Lucida Grande"/>
              <a:buChar char="-"/>
              <a:defRPr sz="1200">
                <a:solidFill>
                  <a:schemeClr val="tx1"/>
                </a:solidFill>
              </a:defRPr>
            </a:lvl3pPr>
            <a:lvl4pPr marL="344091" indent="169069">
              <a:spcAft>
                <a:spcPts val="450"/>
              </a:spcAft>
              <a:buClrTx/>
              <a:buSzPct val="100000"/>
              <a:buFont typeface="Lucida Grande"/>
              <a:buChar char="-"/>
              <a:defRPr sz="1050">
                <a:solidFill>
                  <a:schemeClr val="tx1"/>
                </a:solidFill>
              </a:defRPr>
            </a:lvl4pPr>
            <a:lvl5pPr marL="513160" indent="175022">
              <a:spcAft>
                <a:spcPts val="450"/>
              </a:spcAft>
              <a:buClrTx/>
              <a:buSzPct val="100000"/>
              <a:buFont typeface="Lucida Grande"/>
              <a:buChar char="-"/>
              <a:defRPr sz="1050">
                <a:solidFill>
                  <a:schemeClr val="tx1"/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BC7D35-6FF8-5243-BAAF-492027864C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2035"/>
            <a:ext cx="7772400" cy="768138"/>
          </a:xfrm>
        </p:spPr>
        <p:txBody>
          <a:bodyPr anchor="b" anchorCtr="0">
            <a:normAutofit/>
          </a:bodyPr>
          <a:lstStyle>
            <a:lvl1pPr algn="l">
              <a:defRPr sz="1800" b="0" i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APMT_Logo_Black_PN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40476" y="5318826"/>
            <a:ext cx="2258681" cy="3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92035"/>
            <a:ext cx="7772400" cy="76813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52207"/>
            <a:ext cx="7772400" cy="40327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5376969"/>
            <a:ext cx="1371600" cy="1920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75">
                <a:solidFill>
                  <a:schemeClr val="tx1"/>
                </a:solidFill>
                <a:latin typeface="Verdana"/>
              </a:defRPr>
            </a:lvl1pPr>
          </a:lstStyle>
          <a:p>
            <a:r>
              <a:rPr lang="nl-NL"/>
              <a:t>00 Month 0000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5376969"/>
            <a:ext cx="3794760" cy="1920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675">
                <a:solidFill>
                  <a:schemeClr val="tx1"/>
                </a:solidFill>
                <a:latin typeface="Verdana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" y="5376969"/>
            <a:ext cx="457200" cy="1920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75">
                <a:solidFill>
                  <a:schemeClr val="tx1"/>
                </a:solidFill>
                <a:latin typeface="Verdana"/>
              </a:defRPr>
            </a:lvl1pPr>
          </a:lstStyle>
          <a:p>
            <a:fld id="{A2BC7D35-6FF8-5243-BAAF-492027864C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PMT_Logo_Black_PNG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0476" y="5318826"/>
            <a:ext cx="2258681" cy="345910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 bwMode="hidden">
          <a:xfrm rot="5400000">
            <a:off x="412927" y="-412926"/>
            <a:ext cx="591467" cy="1417320"/>
          </a:xfrm>
          <a:prstGeom prst="rtTriangle">
            <a:avLst/>
          </a:prstGeom>
          <a:solidFill>
            <a:srgbClr val="FF6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8046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800" b="0" i="0" kern="1200">
          <a:solidFill>
            <a:schemeClr val="accent3"/>
          </a:solidFill>
          <a:latin typeface="Verdana"/>
          <a:ea typeface="+mj-ea"/>
          <a:cs typeface="Verdana"/>
        </a:defRPr>
      </a:lvl1pPr>
    </p:titleStyle>
    <p:bodyStyle>
      <a:lvl1pPr marL="0" indent="0" algn="l" defTabSz="342900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Clr>
          <a:schemeClr val="accent3"/>
        </a:buClr>
        <a:buFont typeface="Arial"/>
        <a:buNone/>
        <a:defRPr sz="1350" b="0" i="0" kern="1200">
          <a:solidFill>
            <a:schemeClr val="tx1"/>
          </a:solidFill>
          <a:latin typeface="Verdana"/>
          <a:ea typeface="+mn-ea"/>
          <a:cs typeface="Verdana"/>
        </a:defRPr>
      </a:lvl1pPr>
      <a:lvl2pPr marL="169069" indent="-169069" algn="l" defTabSz="342900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Clr>
          <a:schemeClr val="accent3"/>
        </a:buClr>
        <a:buFont typeface="Arial"/>
        <a:buChar char="•"/>
        <a:defRPr sz="1350" b="0" i="0" kern="1200">
          <a:solidFill>
            <a:schemeClr val="tx1"/>
          </a:solidFill>
          <a:latin typeface="Verdana"/>
          <a:ea typeface="+mn-ea"/>
          <a:cs typeface="Verdana"/>
        </a:defRPr>
      </a:lvl2pPr>
      <a:lvl3pPr marL="345281" indent="-176213" algn="l" defTabSz="342900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Clr>
          <a:schemeClr val="tx1"/>
        </a:buClr>
        <a:buFont typeface="Lucida Grande"/>
        <a:buChar char="-"/>
        <a:defRPr sz="1200" b="0" i="0" kern="1200">
          <a:solidFill>
            <a:schemeClr val="tx1"/>
          </a:solidFill>
          <a:latin typeface="Verdana"/>
          <a:ea typeface="+mn-ea"/>
          <a:cs typeface="Verdana"/>
        </a:defRPr>
      </a:lvl3pPr>
      <a:lvl4pPr marL="515541" indent="-170260" algn="l" defTabSz="342900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Clr>
          <a:schemeClr val="tx1"/>
        </a:buClr>
        <a:buFont typeface="Lucida Grande"/>
        <a:buChar char="-"/>
        <a:defRPr sz="1050" b="0" i="0" kern="1200">
          <a:solidFill>
            <a:schemeClr val="tx1"/>
          </a:solidFill>
          <a:latin typeface="Verdana"/>
          <a:ea typeface="+mn-ea"/>
          <a:cs typeface="Verdana"/>
        </a:defRPr>
      </a:lvl4pPr>
      <a:lvl5pPr marL="684610" indent="-169069" algn="l" defTabSz="342900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Clr>
          <a:schemeClr val="tx1"/>
        </a:buClr>
        <a:buFont typeface="Lucida Grande"/>
        <a:buChar char="-"/>
        <a:defRPr sz="1050" b="0" i="0" kern="1200">
          <a:solidFill>
            <a:schemeClr val="tx1"/>
          </a:solidFill>
          <a:latin typeface="Verdana"/>
          <a:ea typeface="+mn-ea"/>
          <a:cs typeface="Verdan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ACD2A10-0787-400E-AF26-E0FCDD666F75}"/>
              </a:ext>
            </a:extLst>
          </p:cNvPr>
          <p:cNvSpPr txBox="1"/>
          <p:nvPr/>
        </p:nvSpPr>
        <p:spPr>
          <a:xfrm>
            <a:off x="451262" y="2595505"/>
            <a:ext cx="8835242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 defTabSz="914400">
              <a:spcBef>
                <a:spcPts val="125"/>
              </a:spcBef>
            </a:pPr>
            <a:r>
              <a:rPr lang="en-US" sz="3600" b="1" dirty="0">
                <a:solidFill>
                  <a:schemeClr val="bg1"/>
                </a:solidFill>
                <a:latin typeface="ZettaSerifBook"/>
                <a:cs typeface="ZettaSerifBook"/>
              </a:rPr>
              <a:t>HR Data Automatization</a:t>
            </a:r>
            <a:endParaRPr sz="3600" dirty="0">
              <a:solidFill>
                <a:srgbClr val="000000"/>
              </a:solidFill>
              <a:latin typeface="ZettaSerifBook"/>
              <a:cs typeface="ZettaSerifBoo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3DFA1-4572-46F6-85AB-4BB5AB8AD6FF}"/>
              </a:ext>
            </a:extLst>
          </p:cNvPr>
          <p:cNvSpPr txBox="1"/>
          <p:nvPr/>
        </p:nvSpPr>
        <p:spPr>
          <a:xfrm>
            <a:off x="41562" y="4738889"/>
            <a:ext cx="453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IT-HR, May 2018</a:t>
            </a:r>
          </a:p>
        </p:txBody>
      </p:sp>
    </p:spTree>
    <p:extLst>
      <p:ext uri="{BB962C8B-B14F-4D97-AF65-F5344CB8AC3E}">
        <p14:creationId xmlns:p14="http://schemas.microsoft.com/office/powerpoint/2010/main" val="215901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701B-9F22-4252-A9F0-9E2F423E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Nuevo enfoque: Data automatizada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169DF7-0426-41FA-B215-E35F9F600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354833"/>
              </p:ext>
            </p:extLst>
          </p:nvPr>
        </p:nvGraphicFramePr>
        <p:xfrm>
          <a:off x="685800" y="1152207"/>
          <a:ext cx="7772400" cy="403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6EF55-DAA4-48D4-A187-63B1620FB1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BC7D35-6FF8-5243-BAAF-492027864C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1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66BA-0BDA-448B-AA86-D9C908F8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Imagen / Diseño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F3DFD-299F-4EDB-8C22-3C1DF7080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776"/>
          <a:stretch/>
        </p:blipFill>
        <p:spPr>
          <a:xfrm>
            <a:off x="152895" y="1920501"/>
            <a:ext cx="5927271" cy="18277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8FC82-CE5B-4F97-AAD5-164C754BB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BC7D35-6FF8-5243-BAAF-492027864C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066A8-5C69-4494-8E83-D815C5A391F3}"/>
              </a:ext>
            </a:extLst>
          </p:cNvPr>
          <p:cNvSpPr/>
          <p:nvPr/>
        </p:nvSpPr>
        <p:spPr>
          <a:xfrm>
            <a:off x="1006433" y="1138593"/>
            <a:ext cx="7451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b="1" i="1" dirty="0"/>
              <a:t>Parecido al portal Gate in Gate </a:t>
            </a:r>
            <a:r>
              <a:rPr lang="es-PE" sz="2000" b="1" i="1" dirty="0" err="1"/>
              <a:t>Out</a:t>
            </a:r>
            <a:r>
              <a:rPr lang="es-PE" sz="2000" b="1" i="1" dirty="0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60C533-3BCB-46F2-99CA-6FAA4F35F4A2}"/>
              </a:ext>
            </a:extLst>
          </p:cNvPr>
          <p:cNvSpPr/>
          <p:nvPr/>
        </p:nvSpPr>
        <p:spPr>
          <a:xfrm>
            <a:off x="502843" y="4499996"/>
            <a:ext cx="1837707" cy="86168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s-PE" dirty="0"/>
              <a:t>Data cargada por la Empresa de tu ficha laboral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31B31E-E03D-4763-A114-C0F3529F9F9E}"/>
              </a:ext>
            </a:extLst>
          </p:cNvPr>
          <p:cNvSpPr/>
          <p:nvPr/>
        </p:nvSpPr>
        <p:spPr>
          <a:xfrm>
            <a:off x="3116530" y="4515289"/>
            <a:ext cx="1954234" cy="86168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s-PE" dirty="0"/>
              <a:t>Data actualizable por el trabajador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3AC64C-863C-41A7-9C69-082C026C2DF2}"/>
              </a:ext>
            </a:extLst>
          </p:cNvPr>
          <p:cNvSpPr/>
          <p:nvPr/>
        </p:nvSpPr>
        <p:spPr>
          <a:xfrm>
            <a:off x="5768069" y="4506653"/>
            <a:ext cx="1954234" cy="86168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s-PE" dirty="0"/>
              <a:t>Espacio interactivo</a:t>
            </a:r>
          </a:p>
        </p:txBody>
      </p:sp>
      <p:sp>
        <p:nvSpPr>
          <p:cNvPr id="3" name="Dodecagon 2">
            <a:extLst>
              <a:ext uri="{FF2B5EF4-FFF2-40B4-BE49-F238E27FC236}">
                <a16:creationId xmlns:a16="http://schemas.microsoft.com/office/drawing/2014/main" id="{4E09A1AA-BCD6-41C7-9728-BD74F31D816C}"/>
              </a:ext>
            </a:extLst>
          </p:cNvPr>
          <p:cNvSpPr/>
          <p:nvPr/>
        </p:nvSpPr>
        <p:spPr>
          <a:xfrm>
            <a:off x="5888679" y="2062932"/>
            <a:ext cx="1713014" cy="1635174"/>
          </a:xfrm>
          <a:prstGeom prst="dodecag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DM</a:t>
            </a:r>
          </a:p>
          <a:p>
            <a:pPr algn="ctr"/>
            <a:r>
              <a:rPr lang="es-PE" dirty="0">
                <a:solidFill>
                  <a:schemeClr val="tx1"/>
                </a:solidFill>
              </a:rPr>
              <a:t>Incidencias</a:t>
            </a:r>
          </a:p>
          <a:p>
            <a:pPr algn="ctr"/>
            <a:r>
              <a:rPr lang="es-PE" dirty="0">
                <a:solidFill>
                  <a:schemeClr val="tx1"/>
                </a:solidFill>
              </a:rPr>
              <a:t>Links </a:t>
            </a:r>
          </a:p>
        </p:txBody>
      </p:sp>
    </p:spTree>
    <p:extLst>
      <p:ext uri="{BB962C8B-B14F-4D97-AF65-F5344CB8AC3E}">
        <p14:creationId xmlns:p14="http://schemas.microsoft.com/office/powerpoint/2010/main" val="1734098596"/>
      </p:ext>
    </p:extLst>
  </p:cSld>
  <p:clrMapOvr>
    <a:masterClrMapping/>
  </p:clrMapOvr>
</p:sld>
</file>

<file path=ppt/theme/theme1.xml><?xml version="1.0" encoding="utf-8"?>
<a:theme xmlns:a="http://schemas.openxmlformats.org/drawingml/2006/main" name="APM Terminals PPT 25Apr2011">
  <a:themeElements>
    <a:clrScheme name="APM Terminals">
      <a:dk1>
        <a:sysClr val="windowText" lastClr="000000"/>
      </a:dk1>
      <a:lt1>
        <a:sysClr val="window" lastClr="FFFFFF"/>
      </a:lt1>
      <a:dk2>
        <a:srgbClr val="004165"/>
      </a:dk2>
      <a:lt2>
        <a:srgbClr val="FFFFFF"/>
      </a:lt2>
      <a:accent1>
        <a:srgbClr val="3CB6CE"/>
      </a:accent1>
      <a:accent2>
        <a:srgbClr val="004165"/>
      </a:accent2>
      <a:accent3>
        <a:srgbClr val="FF6319"/>
      </a:accent3>
      <a:accent4>
        <a:srgbClr val="EEAF30"/>
      </a:accent4>
      <a:accent5>
        <a:srgbClr val="776F65"/>
      </a:accent5>
      <a:accent6>
        <a:srgbClr val="CBC7BF"/>
      </a:accent6>
      <a:hlink>
        <a:srgbClr val="3CB6CE"/>
      </a:hlink>
      <a:folHlink>
        <a:srgbClr val="3CB6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l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8008</TotalTime>
  <Words>122</Words>
  <Application>Microsoft Office PowerPoint</Application>
  <PresentationFormat>Custom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Lucida Grande</vt:lpstr>
      <vt:lpstr>Verdana</vt:lpstr>
      <vt:lpstr>ZettaSerifBook</vt:lpstr>
      <vt:lpstr>APM Terminals PPT 25Apr2011</vt:lpstr>
      <vt:lpstr>PowerPoint Presentation</vt:lpstr>
      <vt:lpstr>Nuevo enfoque: Data automatizada</vt:lpstr>
      <vt:lpstr>Imagen / Diseño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</dc:creator>
  <cp:lastModifiedBy>Monica Gonzales</cp:lastModifiedBy>
  <cp:revision>225</cp:revision>
  <dcterms:created xsi:type="dcterms:W3CDTF">2017-10-16T19:02:08Z</dcterms:created>
  <dcterms:modified xsi:type="dcterms:W3CDTF">2018-04-30T15:15:11Z</dcterms:modified>
</cp:coreProperties>
</file>