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56" r:id="rId3"/>
    <p:sldId id="258" r:id="rId4"/>
    <p:sldId id="259" r:id="rId5"/>
    <p:sldId id="25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9DDB"/>
    <a:srgbClr val="314955"/>
    <a:srgbClr val="293C46"/>
    <a:srgbClr val="25373F"/>
    <a:srgbClr val="4472C4"/>
    <a:srgbClr val="C4C4C4"/>
    <a:srgbClr val="464644"/>
    <a:srgbClr val="A7A7A5"/>
    <a:srgbClr val="1F2E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48" autoAdjust="0"/>
    <p:restoredTop sz="95448" autoAdjust="0"/>
  </p:normalViewPr>
  <p:slideViewPr>
    <p:cSldViewPr snapToGrid="0">
      <p:cViewPr varScale="1">
        <p:scale>
          <a:sx n="78" d="100"/>
          <a:sy n="78" d="100"/>
        </p:scale>
        <p:origin x="3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B46E0-E09B-4542-83DF-4777E11B52F4}" type="doc">
      <dgm:prSet loTypeId="urn:microsoft.com/office/officeart/2005/8/layout/hierarchy4" loCatId="hierarchy" qsTypeId="urn:microsoft.com/office/officeart/2005/8/quickstyle/3d6" qsCatId="3D" csTypeId="urn:microsoft.com/office/officeart/2005/8/colors/colorful1" csCatId="colorful" phldr="1"/>
      <dgm:spPr/>
      <dgm:t>
        <a:bodyPr/>
        <a:lstStyle/>
        <a:p>
          <a:endParaRPr lang="es-ES"/>
        </a:p>
      </dgm:t>
    </dgm:pt>
    <dgm:pt modelId="{EB5D2C77-E3F1-42D9-A27F-9122BDFE074E}">
      <dgm:prSet phldrT="[Texto]"/>
      <dgm:spPr/>
      <dgm:t>
        <a:bodyPr/>
        <a:lstStyle/>
        <a:p>
          <a:r>
            <a:rPr lang="es-PE" dirty="0"/>
            <a:t>Aprendizaje inductivo</a:t>
          </a:r>
          <a:endParaRPr lang="es-ES" dirty="0"/>
        </a:p>
      </dgm:t>
    </dgm:pt>
    <dgm:pt modelId="{F3481A28-19CA-4D7F-9614-F6A27ABBF708}" type="parTrans" cxnId="{2566AF35-DE30-4DDD-9437-624AFDE2278F}">
      <dgm:prSet/>
      <dgm:spPr/>
      <dgm:t>
        <a:bodyPr/>
        <a:lstStyle/>
        <a:p>
          <a:endParaRPr lang="es-ES"/>
        </a:p>
      </dgm:t>
    </dgm:pt>
    <dgm:pt modelId="{DDADF48C-9D71-49FC-9F5C-BCE1E4DEB65F}" type="sibTrans" cxnId="{2566AF35-DE30-4DDD-9437-624AFDE2278F}">
      <dgm:prSet/>
      <dgm:spPr/>
      <dgm:t>
        <a:bodyPr/>
        <a:lstStyle/>
        <a:p>
          <a:endParaRPr lang="es-ES"/>
        </a:p>
      </dgm:t>
    </dgm:pt>
    <dgm:pt modelId="{D96D3C8A-7AFC-44A4-969B-9D1B4CC8D567}">
      <dgm:prSet phldrT="[Texto]"/>
      <dgm:spPr/>
      <dgm:t>
        <a:bodyPr/>
        <a:lstStyle/>
        <a:p>
          <a:r>
            <a:rPr lang="es-PE" dirty="0"/>
            <a:t>Supervisado</a:t>
          </a:r>
          <a:endParaRPr lang="es-ES" dirty="0"/>
        </a:p>
      </dgm:t>
    </dgm:pt>
    <dgm:pt modelId="{8B2583DF-896B-4D65-BCAE-56BD3B843EA5}" type="parTrans" cxnId="{5AE2BAF1-9E96-4890-8107-46D291C1D733}">
      <dgm:prSet/>
      <dgm:spPr/>
      <dgm:t>
        <a:bodyPr/>
        <a:lstStyle/>
        <a:p>
          <a:endParaRPr lang="es-ES"/>
        </a:p>
      </dgm:t>
    </dgm:pt>
    <dgm:pt modelId="{5D4485E1-7DC0-4CCF-B07A-2CB56B3941C1}" type="sibTrans" cxnId="{5AE2BAF1-9E96-4890-8107-46D291C1D733}">
      <dgm:prSet/>
      <dgm:spPr/>
      <dgm:t>
        <a:bodyPr/>
        <a:lstStyle/>
        <a:p>
          <a:endParaRPr lang="es-ES"/>
        </a:p>
      </dgm:t>
    </dgm:pt>
    <dgm:pt modelId="{547B6D75-3BBD-413A-BB7F-335169F5A4FA}">
      <dgm:prSet phldrT="[Texto]"/>
      <dgm:spPr/>
      <dgm:t>
        <a:bodyPr/>
        <a:lstStyle/>
        <a:p>
          <a:r>
            <a:rPr lang="es-PE" dirty="0"/>
            <a:t>Clasificación</a:t>
          </a:r>
          <a:endParaRPr lang="es-ES" dirty="0"/>
        </a:p>
      </dgm:t>
    </dgm:pt>
    <dgm:pt modelId="{7559A159-7718-416E-9A8C-6431E61DE495}" type="parTrans" cxnId="{8E7280EF-9D8B-4DFA-A5F8-9C421E7C13EA}">
      <dgm:prSet/>
      <dgm:spPr/>
      <dgm:t>
        <a:bodyPr/>
        <a:lstStyle/>
        <a:p>
          <a:endParaRPr lang="es-ES"/>
        </a:p>
      </dgm:t>
    </dgm:pt>
    <dgm:pt modelId="{1697BF48-A800-4CCA-BBD3-4DD8326AACCC}" type="sibTrans" cxnId="{8E7280EF-9D8B-4DFA-A5F8-9C421E7C13EA}">
      <dgm:prSet/>
      <dgm:spPr/>
      <dgm:t>
        <a:bodyPr/>
        <a:lstStyle/>
        <a:p>
          <a:endParaRPr lang="es-ES"/>
        </a:p>
      </dgm:t>
    </dgm:pt>
    <dgm:pt modelId="{274648BB-4C9B-47E7-83BC-06F70E9FC68A}">
      <dgm:prSet phldrT="[Texto]"/>
      <dgm:spPr/>
      <dgm:t>
        <a:bodyPr/>
        <a:lstStyle/>
        <a:p>
          <a:r>
            <a:rPr lang="es-PE" dirty="0"/>
            <a:t>Regresión</a:t>
          </a:r>
          <a:endParaRPr lang="es-ES" dirty="0"/>
        </a:p>
      </dgm:t>
    </dgm:pt>
    <dgm:pt modelId="{884A92FB-AF86-44BD-93ED-3565B5FDF12C}" type="parTrans" cxnId="{6131C4DD-1509-4227-A539-BD5417ECF1CD}">
      <dgm:prSet/>
      <dgm:spPr/>
      <dgm:t>
        <a:bodyPr/>
        <a:lstStyle/>
        <a:p>
          <a:endParaRPr lang="es-ES"/>
        </a:p>
      </dgm:t>
    </dgm:pt>
    <dgm:pt modelId="{4E330F5C-8F6B-4779-8DE7-C13ABFB88E96}" type="sibTrans" cxnId="{6131C4DD-1509-4227-A539-BD5417ECF1CD}">
      <dgm:prSet/>
      <dgm:spPr/>
      <dgm:t>
        <a:bodyPr/>
        <a:lstStyle/>
        <a:p>
          <a:endParaRPr lang="es-ES"/>
        </a:p>
      </dgm:t>
    </dgm:pt>
    <dgm:pt modelId="{7B4AEC4F-CD0F-476B-B5B3-C562C181E74D}">
      <dgm:prSet phldrT="[Texto]"/>
      <dgm:spPr/>
      <dgm:t>
        <a:bodyPr/>
        <a:lstStyle/>
        <a:p>
          <a:r>
            <a:rPr lang="es-PE" dirty="0"/>
            <a:t>No supervisado</a:t>
          </a:r>
          <a:endParaRPr lang="es-ES" dirty="0"/>
        </a:p>
      </dgm:t>
    </dgm:pt>
    <dgm:pt modelId="{44B4271D-03BF-4023-AF94-659142C0C1C0}" type="parTrans" cxnId="{FA3D4AD4-3A00-4327-8155-A144DB084DD6}">
      <dgm:prSet/>
      <dgm:spPr/>
      <dgm:t>
        <a:bodyPr/>
        <a:lstStyle/>
        <a:p>
          <a:endParaRPr lang="es-ES"/>
        </a:p>
      </dgm:t>
    </dgm:pt>
    <dgm:pt modelId="{102FECD2-1401-46D6-B500-32F86D6B219D}" type="sibTrans" cxnId="{FA3D4AD4-3A00-4327-8155-A144DB084DD6}">
      <dgm:prSet/>
      <dgm:spPr/>
      <dgm:t>
        <a:bodyPr/>
        <a:lstStyle/>
        <a:p>
          <a:endParaRPr lang="es-ES"/>
        </a:p>
      </dgm:t>
    </dgm:pt>
    <dgm:pt modelId="{21497F5B-4181-4117-83B1-5506FA643B80}">
      <dgm:prSet phldrT="[Texto]"/>
      <dgm:spPr/>
      <dgm:t>
        <a:bodyPr/>
        <a:lstStyle/>
        <a:p>
          <a:r>
            <a:rPr lang="es-PE" dirty="0"/>
            <a:t>Agrupamiento</a:t>
          </a:r>
          <a:endParaRPr lang="es-ES" dirty="0"/>
        </a:p>
      </dgm:t>
    </dgm:pt>
    <dgm:pt modelId="{812BECE9-F3E7-4D5F-8738-56051A802A15}" type="parTrans" cxnId="{9D2CD8F9-E58F-44AF-A1CB-C1C42E71E063}">
      <dgm:prSet/>
      <dgm:spPr/>
      <dgm:t>
        <a:bodyPr/>
        <a:lstStyle/>
        <a:p>
          <a:endParaRPr lang="es-ES"/>
        </a:p>
      </dgm:t>
    </dgm:pt>
    <dgm:pt modelId="{E2E76582-9C8D-4D0D-A874-19DD4CBE2DEE}" type="sibTrans" cxnId="{9D2CD8F9-E58F-44AF-A1CB-C1C42E71E063}">
      <dgm:prSet/>
      <dgm:spPr/>
      <dgm:t>
        <a:bodyPr/>
        <a:lstStyle/>
        <a:p>
          <a:endParaRPr lang="es-ES"/>
        </a:p>
      </dgm:t>
    </dgm:pt>
    <dgm:pt modelId="{9A4FB5C3-0CEA-4EC6-9315-6F17D7EBB211}">
      <dgm:prSet phldrT="[Texto]"/>
      <dgm:spPr/>
      <dgm:t>
        <a:bodyPr/>
        <a:lstStyle/>
        <a:p>
          <a:r>
            <a:rPr lang="es-PE" dirty="0"/>
            <a:t>Asociación</a:t>
          </a:r>
          <a:endParaRPr lang="es-ES" dirty="0"/>
        </a:p>
      </dgm:t>
    </dgm:pt>
    <dgm:pt modelId="{164242D2-E728-46B5-B299-F74E65DED9D9}" type="parTrans" cxnId="{3F7F599B-597B-4D3B-9FA1-DC2F11FF95C8}">
      <dgm:prSet/>
      <dgm:spPr/>
      <dgm:t>
        <a:bodyPr/>
        <a:lstStyle/>
        <a:p>
          <a:endParaRPr lang="es-ES"/>
        </a:p>
      </dgm:t>
    </dgm:pt>
    <dgm:pt modelId="{0D2DA389-BE82-4734-A5BF-FC5051D7571A}" type="sibTrans" cxnId="{3F7F599B-597B-4D3B-9FA1-DC2F11FF95C8}">
      <dgm:prSet/>
      <dgm:spPr/>
      <dgm:t>
        <a:bodyPr/>
        <a:lstStyle/>
        <a:p>
          <a:endParaRPr lang="es-ES"/>
        </a:p>
      </dgm:t>
    </dgm:pt>
    <dgm:pt modelId="{AC46A555-58C8-4A88-9D67-FFECC46E73D6}" type="pres">
      <dgm:prSet presAssocID="{51CB46E0-E09B-4542-83DF-4777E11B52F4}" presName="Name0" presStyleCnt="0">
        <dgm:presLayoutVars>
          <dgm:chPref val="1"/>
          <dgm:dir/>
          <dgm:animOne val="branch"/>
          <dgm:animLvl val="lvl"/>
          <dgm:resizeHandles/>
        </dgm:presLayoutVars>
      </dgm:prSet>
      <dgm:spPr/>
      <dgm:t>
        <a:bodyPr/>
        <a:lstStyle/>
        <a:p>
          <a:endParaRPr lang="es-ES"/>
        </a:p>
      </dgm:t>
    </dgm:pt>
    <dgm:pt modelId="{4453FAE1-4156-46FD-B370-291F4228C5BE}" type="pres">
      <dgm:prSet presAssocID="{EB5D2C77-E3F1-42D9-A27F-9122BDFE074E}" presName="vertOne" presStyleCnt="0"/>
      <dgm:spPr/>
      <dgm:t>
        <a:bodyPr/>
        <a:lstStyle/>
        <a:p>
          <a:endParaRPr lang="es-ES"/>
        </a:p>
      </dgm:t>
    </dgm:pt>
    <dgm:pt modelId="{4006E8DF-6142-4107-9628-D9B28D8FC429}" type="pres">
      <dgm:prSet presAssocID="{EB5D2C77-E3F1-42D9-A27F-9122BDFE074E}" presName="txOne" presStyleLbl="node0" presStyleIdx="0" presStyleCnt="1">
        <dgm:presLayoutVars>
          <dgm:chPref val="3"/>
        </dgm:presLayoutVars>
      </dgm:prSet>
      <dgm:spPr/>
      <dgm:t>
        <a:bodyPr/>
        <a:lstStyle/>
        <a:p>
          <a:endParaRPr lang="es-ES"/>
        </a:p>
      </dgm:t>
    </dgm:pt>
    <dgm:pt modelId="{2EB232F5-0BBF-43E9-BA3C-10D724A700D8}" type="pres">
      <dgm:prSet presAssocID="{EB5D2C77-E3F1-42D9-A27F-9122BDFE074E}" presName="parTransOne" presStyleCnt="0"/>
      <dgm:spPr/>
      <dgm:t>
        <a:bodyPr/>
        <a:lstStyle/>
        <a:p>
          <a:endParaRPr lang="es-ES"/>
        </a:p>
      </dgm:t>
    </dgm:pt>
    <dgm:pt modelId="{007D7906-8651-4DA0-8462-DFF5B823C622}" type="pres">
      <dgm:prSet presAssocID="{EB5D2C77-E3F1-42D9-A27F-9122BDFE074E}" presName="horzOne" presStyleCnt="0"/>
      <dgm:spPr/>
      <dgm:t>
        <a:bodyPr/>
        <a:lstStyle/>
        <a:p>
          <a:endParaRPr lang="es-ES"/>
        </a:p>
      </dgm:t>
    </dgm:pt>
    <dgm:pt modelId="{E0559955-4F57-4C87-BA0A-C32034ED231B}" type="pres">
      <dgm:prSet presAssocID="{D96D3C8A-7AFC-44A4-969B-9D1B4CC8D567}" presName="vertTwo" presStyleCnt="0"/>
      <dgm:spPr/>
      <dgm:t>
        <a:bodyPr/>
        <a:lstStyle/>
        <a:p>
          <a:endParaRPr lang="es-ES"/>
        </a:p>
      </dgm:t>
    </dgm:pt>
    <dgm:pt modelId="{BCAB5A6D-858E-4E36-BB92-1AADC932F767}" type="pres">
      <dgm:prSet presAssocID="{D96D3C8A-7AFC-44A4-969B-9D1B4CC8D567}" presName="txTwo" presStyleLbl="node2" presStyleIdx="0" presStyleCnt="2">
        <dgm:presLayoutVars>
          <dgm:chPref val="3"/>
        </dgm:presLayoutVars>
      </dgm:prSet>
      <dgm:spPr/>
      <dgm:t>
        <a:bodyPr/>
        <a:lstStyle/>
        <a:p>
          <a:endParaRPr lang="es-ES"/>
        </a:p>
      </dgm:t>
    </dgm:pt>
    <dgm:pt modelId="{F1A20E82-433A-4104-A348-39E744757F74}" type="pres">
      <dgm:prSet presAssocID="{D96D3C8A-7AFC-44A4-969B-9D1B4CC8D567}" presName="parTransTwo" presStyleCnt="0"/>
      <dgm:spPr/>
      <dgm:t>
        <a:bodyPr/>
        <a:lstStyle/>
        <a:p>
          <a:endParaRPr lang="es-ES"/>
        </a:p>
      </dgm:t>
    </dgm:pt>
    <dgm:pt modelId="{431AAB85-F5D1-499D-9232-B70080DD20D8}" type="pres">
      <dgm:prSet presAssocID="{D96D3C8A-7AFC-44A4-969B-9D1B4CC8D567}" presName="horzTwo" presStyleCnt="0"/>
      <dgm:spPr/>
      <dgm:t>
        <a:bodyPr/>
        <a:lstStyle/>
        <a:p>
          <a:endParaRPr lang="es-ES"/>
        </a:p>
      </dgm:t>
    </dgm:pt>
    <dgm:pt modelId="{30DC57B1-FF3A-4AB9-9903-4E07965F056C}" type="pres">
      <dgm:prSet presAssocID="{547B6D75-3BBD-413A-BB7F-335169F5A4FA}" presName="vertThree" presStyleCnt="0"/>
      <dgm:spPr/>
      <dgm:t>
        <a:bodyPr/>
        <a:lstStyle/>
        <a:p>
          <a:endParaRPr lang="es-ES"/>
        </a:p>
      </dgm:t>
    </dgm:pt>
    <dgm:pt modelId="{B1B398C2-4438-4309-A174-EA95FC9A0BE8}" type="pres">
      <dgm:prSet presAssocID="{547B6D75-3BBD-413A-BB7F-335169F5A4FA}" presName="txThree" presStyleLbl="node3" presStyleIdx="0" presStyleCnt="4">
        <dgm:presLayoutVars>
          <dgm:chPref val="3"/>
        </dgm:presLayoutVars>
      </dgm:prSet>
      <dgm:spPr/>
      <dgm:t>
        <a:bodyPr/>
        <a:lstStyle/>
        <a:p>
          <a:endParaRPr lang="es-ES"/>
        </a:p>
      </dgm:t>
    </dgm:pt>
    <dgm:pt modelId="{1E1D956C-4C27-4813-AA84-439356B14889}" type="pres">
      <dgm:prSet presAssocID="{547B6D75-3BBD-413A-BB7F-335169F5A4FA}" presName="horzThree" presStyleCnt="0"/>
      <dgm:spPr/>
      <dgm:t>
        <a:bodyPr/>
        <a:lstStyle/>
        <a:p>
          <a:endParaRPr lang="es-ES"/>
        </a:p>
      </dgm:t>
    </dgm:pt>
    <dgm:pt modelId="{BF2A70E6-61BD-45DB-B574-55DA6161DC8C}" type="pres">
      <dgm:prSet presAssocID="{1697BF48-A800-4CCA-BBD3-4DD8326AACCC}" presName="sibSpaceThree" presStyleCnt="0"/>
      <dgm:spPr/>
      <dgm:t>
        <a:bodyPr/>
        <a:lstStyle/>
        <a:p>
          <a:endParaRPr lang="es-ES"/>
        </a:p>
      </dgm:t>
    </dgm:pt>
    <dgm:pt modelId="{951FE2EC-F212-4654-875B-D8B56E2A9B6E}" type="pres">
      <dgm:prSet presAssocID="{274648BB-4C9B-47E7-83BC-06F70E9FC68A}" presName="vertThree" presStyleCnt="0"/>
      <dgm:spPr/>
      <dgm:t>
        <a:bodyPr/>
        <a:lstStyle/>
        <a:p>
          <a:endParaRPr lang="es-ES"/>
        </a:p>
      </dgm:t>
    </dgm:pt>
    <dgm:pt modelId="{B5C02040-95D0-46AC-A4F6-9CA672410446}" type="pres">
      <dgm:prSet presAssocID="{274648BB-4C9B-47E7-83BC-06F70E9FC68A}" presName="txThree" presStyleLbl="node3" presStyleIdx="1" presStyleCnt="4">
        <dgm:presLayoutVars>
          <dgm:chPref val="3"/>
        </dgm:presLayoutVars>
      </dgm:prSet>
      <dgm:spPr/>
      <dgm:t>
        <a:bodyPr/>
        <a:lstStyle/>
        <a:p>
          <a:endParaRPr lang="es-ES"/>
        </a:p>
      </dgm:t>
    </dgm:pt>
    <dgm:pt modelId="{20CFD273-E5D2-4E1C-BA50-12630A4E5BB5}" type="pres">
      <dgm:prSet presAssocID="{274648BB-4C9B-47E7-83BC-06F70E9FC68A}" presName="horzThree" presStyleCnt="0"/>
      <dgm:spPr/>
      <dgm:t>
        <a:bodyPr/>
        <a:lstStyle/>
        <a:p>
          <a:endParaRPr lang="es-ES"/>
        </a:p>
      </dgm:t>
    </dgm:pt>
    <dgm:pt modelId="{7506EB27-E51E-46E0-9DA6-B0B70866CB66}" type="pres">
      <dgm:prSet presAssocID="{5D4485E1-7DC0-4CCF-B07A-2CB56B3941C1}" presName="sibSpaceTwo" presStyleCnt="0"/>
      <dgm:spPr/>
      <dgm:t>
        <a:bodyPr/>
        <a:lstStyle/>
        <a:p>
          <a:endParaRPr lang="es-ES"/>
        </a:p>
      </dgm:t>
    </dgm:pt>
    <dgm:pt modelId="{E340C706-08EF-4651-A14B-33BA2310C4FD}" type="pres">
      <dgm:prSet presAssocID="{7B4AEC4F-CD0F-476B-B5B3-C562C181E74D}" presName="vertTwo" presStyleCnt="0"/>
      <dgm:spPr/>
      <dgm:t>
        <a:bodyPr/>
        <a:lstStyle/>
        <a:p>
          <a:endParaRPr lang="es-ES"/>
        </a:p>
      </dgm:t>
    </dgm:pt>
    <dgm:pt modelId="{DBC54C2B-4649-47C6-B281-458362807850}" type="pres">
      <dgm:prSet presAssocID="{7B4AEC4F-CD0F-476B-B5B3-C562C181E74D}" presName="txTwo" presStyleLbl="node2" presStyleIdx="1" presStyleCnt="2">
        <dgm:presLayoutVars>
          <dgm:chPref val="3"/>
        </dgm:presLayoutVars>
      </dgm:prSet>
      <dgm:spPr/>
      <dgm:t>
        <a:bodyPr/>
        <a:lstStyle/>
        <a:p>
          <a:endParaRPr lang="es-ES"/>
        </a:p>
      </dgm:t>
    </dgm:pt>
    <dgm:pt modelId="{2DE924FE-DDF3-4C91-BAF4-3B336EAE9D06}" type="pres">
      <dgm:prSet presAssocID="{7B4AEC4F-CD0F-476B-B5B3-C562C181E74D}" presName="parTransTwo" presStyleCnt="0"/>
      <dgm:spPr/>
      <dgm:t>
        <a:bodyPr/>
        <a:lstStyle/>
        <a:p>
          <a:endParaRPr lang="es-ES"/>
        </a:p>
      </dgm:t>
    </dgm:pt>
    <dgm:pt modelId="{6A7E4FEB-EC5B-4095-9FAD-35D271EBFE7C}" type="pres">
      <dgm:prSet presAssocID="{7B4AEC4F-CD0F-476B-B5B3-C562C181E74D}" presName="horzTwo" presStyleCnt="0"/>
      <dgm:spPr/>
      <dgm:t>
        <a:bodyPr/>
        <a:lstStyle/>
        <a:p>
          <a:endParaRPr lang="es-ES"/>
        </a:p>
      </dgm:t>
    </dgm:pt>
    <dgm:pt modelId="{4EF247CB-75B9-492A-8845-CCD4C76651C1}" type="pres">
      <dgm:prSet presAssocID="{21497F5B-4181-4117-83B1-5506FA643B80}" presName="vertThree" presStyleCnt="0"/>
      <dgm:spPr/>
      <dgm:t>
        <a:bodyPr/>
        <a:lstStyle/>
        <a:p>
          <a:endParaRPr lang="es-ES"/>
        </a:p>
      </dgm:t>
    </dgm:pt>
    <dgm:pt modelId="{D0465752-62A9-4D6A-80EC-5A9D6C55E846}" type="pres">
      <dgm:prSet presAssocID="{21497F5B-4181-4117-83B1-5506FA643B80}" presName="txThree" presStyleLbl="node3" presStyleIdx="2" presStyleCnt="4">
        <dgm:presLayoutVars>
          <dgm:chPref val="3"/>
        </dgm:presLayoutVars>
      </dgm:prSet>
      <dgm:spPr/>
      <dgm:t>
        <a:bodyPr/>
        <a:lstStyle/>
        <a:p>
          <a:endParaRPr lang="es-ES"/>
        </a:p>
      </dgm:t>
    </dgm:pt>
    <dgm:pt modelId="{88BBA021-DA86-42B4-9B23-880B8E772D33}" type="pres">
      <dgm:prSet presAssocID="{21497F5B-4181-4117-83B1-5506FA643B80}" presName="horzThree" presStyleCnt="0"/>
      <dgm:spPr/>
      <dgm:t>
        <a:bodyPr/>
        <a:lstStyle/>
        <a:p>
          <a:endParaRPr lang="es-ES"/>
        </a:p>
      </dgm:t>
    </dgm:pt>
    <dgm:pt modelId="{2C282BA9-B0DA-4404-B2A2-621CCE86D69D}" type="pres">
      <dgm:prSet presAssocID="{E2E76582-9C8D-4D0D-A874-19DD4CBE2DEE}" presName="sibSpaceThree" presStyleCnt="0"/>
      <dgm:spPr/>
      <dgm:t>
        <a:bodyPr/>
        <a:lstStyle/>
        <a:p>
          <a:endParaRPr lang="es-ES"/>
        </a:p>
      </dgm:t>
    </dgm:pt>
    <dgm:pt modelId="{27FBDE8B-976B-4FB1-B386-2F40D9403AB5}" type="pres">
      <dgm:prSet presAssocID="{9A4FB5C3-0CEA-4EC6-9315-6F17D7EBB211}" presName="vertThree" presStyleCnt="0"/>
      <dgm:spPr/>
      <dgm:t>
        <a:bodyPr/>
        <a:lstStyle/>
        <a:p>
          <a:endParaRPr lang="es-ES"/>
        </a:p>
      </dgm:t>
    </dgm:pt>
    <dgm:pt modelId="{3CF5065A-6FA4-4C45-9CB2-01F7D21A5BAC}" type="pres">
      <dgm:prSet presAssocID="{9A4FB5C3-0CEA-4EC6-9315-6F17D7EBB211}" presName="txThree" presStyleLbl="node3" presStyleIdx="3" presStyleCnt="4">
        <dgm:presLayoutVars>
          <dgm:chPref val="3"/>
        </dgm:presLayoutVars>
      </dgm:prSet>
      <dgm:spPr/>
      <dgm:t>
        <a:bodyPr/>
        <a:lstStyle/>
        <a:p>
          <a:endParaRPr lang="es-ES"/>
        </a:p>
      </dgm:t>
    </dgm:pt>
    <dgm:pt modelId="{8E016C02-58FF-4999-84CA-368386038F51}" type="pres">
      <dgm:prSet presAssocID="{9A4FB5C3-0CEA-4EC6-9315-6F17D7EBB211}" presName="horzThree" presStyleCnt="0"/>
      <dgm:spPr/>
      <dgm:t>
        <a:bodyPr/>
        <a:lstStyle/>
        <a:p>
          <a:endParaRPr lang="es-ES"/>
        </a:p>
      </dgm:t>
    </dgm:pt>
  </dgm:ptLst>
  <dgm:cxnLst>
    <dgm:cxn modelId="{BA6888A3-B424-4BB8-B76A-4A4674A17FC8}" type="presOf" srcId="{9A4FB5C3-0CEA-4EC6-9315-6F17D7EBB211}" destId="{3CF5065A-6FA4-4C45-9CB2-01F7D21A5BAC}" srcOrd="0" destOrd="0" presId="urn:microsoft.com/office/officeart/2005/8/layout/hierarchy4"/>
    <dgm:cxn modelId="{E5800F67-622C-4E36-9BBB-660780B7DFE9}" type="presOf" srcId="{274648BB-4C9B-47E7-83BC-06F70E9FC68A}" destId="{B5C02040-95D0-46AC-A4F6-9CA672410446}" srcOrd="0" destOrd="0" presId="urn:microsoft.com/office/officeart/2005/8/layout/hierarchy4"/>
    <dgm:cxn modelId="{5AE2BAF1-9E96-4890-8107-46D291C1D733}" srcId="{EB5D2C77-E3F1-42D9-A27F-9122BDFE074E}" destId="{D96D3C8A-7AFC-44A4-969B-9D1B4CC8D567}" srcOrd="0" destOrd="0" parTransId="{8B2583DF-896B-4D65-BCAE-56BD3B843EA5}" sibTransId="{5D4485E1-7DC0-4CCF-B07A-2CB56B3941C1}"/>
    <dgm:cxn modelId="{6131C4DD-1509-4227-A539-BD5417ECF1CD}" srcId="{D96D3C8A-7AFC-44A4-969B-9D1B4CC8D567}" destId="{274648BB-4C9B-47E7-83BC-06F70E9FC68A}" srcOrd="1" destOrd="0" parTransId="{884A92FB-AF86-44BD-93ED-3565B5FDF12C}" sibTransId="{4E330F5C-8F6B-4779-8DE7-C13ABFB88E96}"/>
    <dgm:cxn modelId="{C620346E-2120-4330-B5F8-63D40217486C}" type="presOf" srcId="{51CB46E0-E09B-4542-83DF-4777E11B52F4}" destId="{AC46A555-58C8-4A88-9D67-FFECC46E73D6}" srcOrd="0" destOrd="0" presId="urn:microsoft.com/office/officeart/2005/8/layout/hierarchy4"/>
    <dgm:cxn modelId="{2566AF35-DE30-4DDD-9437-624AFDE2278F}" srcId="{51CB46E0-E09B-4542-83DF-4777E11B52F4}" destId="{EB5D2C77-E3F1-42D9-A27F-9122BDFE074E}" srcOrd="0" destOrd="0" parTransId="{F3481A28-19CA-4D7F-9614-F6A27ABBF708}" sibTransId="{DDADF48C-9D71-49FC-9F5C-BCE1E4DEB65F}"/>
    <dgm:cxn modelId="{6C4DA1A9-FC1B-45A8-B28E-06FCA496F633}" type="presOf" srcId="{547B6D75-3BBD-413A-BB7F-335169F5A4FA}" destId="{B1B398C2-4438-4309-A174-EA95FC9A0BE8}" srcOrd="0" destOrd="0" presId="urn:microsoft.com/office/officeart/2005/8/layout/hierarchy4"/>
    <dgm:cxn modelId="{9D2CD8F9-E58F-44AF-A1CB-C1C42E71E063}" srcId="{7B4AEC4F-CD0F-476B-B5B3-C562C181E74D}" destId="{21497F5B-4181-4117-83B1-5506FA643B80}" srcOrd="0" destOrd="0" parTransId="{812BECE9-F3E7-4D5F-8738-56051A802A15}" sibTransId="{E2E76582-9C8D-4D0D-A874-19DD4CBE2DEE}"/>
    <dgm:cxn modelId="{30576AF1-3CE0-4FF4-A11E-CFCC3E48CE5C}" type="presOf" srcId="{21497F5B-4181-4117-83B1-5506FA643B80}" destId="{D0465752-62A9-4D6A-80EC-5A9D6C55E846}" srcOrd="0" destOrd="0" presId="urn:microsoft.com/office/officeart/2005/8/layout/hierarchy4"/>
    <dgm:cxn modelId="{7C929539-3738-4B60-91DC-64DE184506C8}" type="presOf" srcId="{7B4AEC4F-CD0F-476B-B5B3-C562C181E74D}" destId="{DBC54C2B-4649-47C6-B281-458362807850}" srcOrd="0" destOrd="0" presId="urn:microsoft.com/office/officeart/2005/8/layout/hierarchy4"/>
    <dgm:cxn modelId="{A6BBD23E-1227-44FB-A26B-01F6DE7F5EC6}" type="presOf" srcId="{EB5D2C77-E3F1-42D9-A27F-9122BDFE074E}" destId="{4006E8DF-6142-4107-9628-D9B28D8FC429}" srcOrd="0" destOrd="0" presId="urn:microsoft.com/office/officeart/2005/8/layout/hierarchy4"/>
    <dgm:cxn modelId="{FA3D4AD4-3A00-4327-8155-A144DB084DD6}" srcId="{EB5D2C77-E3F1-42D9-A27F-9122BDFE074E}" destId="{7B4AEC4F-CD0F-476B-B5B3-C562C181E74D}" srcOrd="1" destOrd="0" parTransId="{44B4271D-03BF-4023-AF94-659142C0C1C0}" sibTransId="{102FECD2-1401-46D6-B500-32F86D6B219D}"/>
    <dgm:cxn modelId="{8E7280EF-9D8B-4DFA-A5F8-9C421E7C13EA}" srcId="{D96D3C8A-7AFC-44A4-969B-9D1B4CC8D567}" destId="{547B6D75-3BBD-413A-BB7F-335169F5A4FA}" srcOrd="0" destOrd="0" parTransId="{7559A159-7718-416E-9A8C-6431E61DE495}" sibTransId="{1697BF48-A800-4CCA-BBD3-4DD8326AACCC}"/>
    <dgm:cxn modelId="{80947811-F40B-4128-B19D-C3BA9A1BB81D}" type="presOf" srcId="{D96D3C8A-7AFC-44A4-969B-9D1B4CC8D567}" destId="{BCAB5A6D-858E-4E36-BB92-1AADC932F767}" srcOrd="0" destOrd="0" presId="urn:microsoft.com/office/officeart/2005/8/layout/hierarchy4"/>
    <dgm:cxn modelId="{3F7F599B-597B-4D3B-9FA1-DC2F11FF95C8}" srcId="{7B4AEC4F-CD0F-476B-B5B3-C562C181E74D}" destId="{9A4FB5C3-0CEA-4EC6-9315-6F17D7EBB211}" srcOrd="1" destOrd="0" parTransId="{164242D2-E728-46B5-B299-F74E65DED9D9}" sibTransId="{0D2DA389-BE82-4734-A5BF-FC5051D7571A}"/>
    <dgm:cxn modelId="{4D79128F-2514-4E83-9799-4D51458B09F2}" type="presParOf" srcId="{AC46A555-58C8-4A88-9D67-FFECC46E73D6}" destId="{4453FAE1-4156-46FD-B370-291F4228C5BE}" srcOrd="0" destOrd="0" presId="urn:microsoft.com/office/officeart/2005/8/layout/hierarchy4"/>
    <dgm:cxn modelId="{F542C01E-06C2-42F1-A154-F355A57FF3CA}" type="presParOf" srcId="{4453FAE1-4156-46FD-B370-291F4228C5BE}" destId="{4006E8DF-6142-4107-9628-D9B28D8FC429}" srcOrd="0" destOrd="0" presId="urn:microsoft.com/office/officeart/2005/8/layout/hierarchy4"/>
    <dgm:cxn modelId="{0ED1893B-2CA3-48EB-9911-DDCEDEA28745}" type="presParOf" srcId="{4453FAE1-4156-46FD-B370-291F4228C5BE}" destId="{2EB232F5-0BBF-43E9-BA3C-10D724A700D8}" srcOrd="1" destOrd="0" presId="urn:microsoft.com/office/officeart/2005/8/layout/hierarchy4"/>
    <dgm:cxn modelId="{31D5B9F1-3B69-4BED-9E9C-E963611E7833}" type="presParOf" srcId="{4453FAE1-4156-46FD-B370-291F4228C5BE}" destId="{007D7906-8651-4DA0-8462-DFF5B823C622}" srcOrd="2" destOrd="0" presId="urn:microsoft.com/office/officeart/2005/8/layout/hierarchy4"/>
    <dgm:cxn modelId="{0270C95C-361A-42A4-8F6D-64A61F0E2B7E}" type="presParOf" srcId="{007D7906-8651-4DA0-8462-DFF5B823C622}" destId="{E0559955-4F57-4C87-BA0A-C32034ED231B}" srcOrd="0" destOrd="0" presId="urn:microsoft.com/office/officeart/2005/8/layout/hierarchy4"/>
    <dgm:cxn modelId="{A9061A93-BF1A-4B83-A05C-EC258C46869C}" type="presParOf" srcId="{E0559955-4F57-4C87-BA0A-C32034ED231B}" destId="{BCAB5A6D-858E-4E36-BB92-1AADC932F767}" srcOrd="0" destOrd="0" presId="urn:microsoft.com/office/officeart/2005/8/layout/hierarchy4"/>
    <dgm:cxn modelId="{608BDC50-84F5-45D2-AECA-AB21472DA40A}" type="presParOf" srcId="{E0559955-4F57-4C87-BA0A-C32034ED231B}" destId="{F1A20E82-433A-4104-A348-39E744757F74}" srcOrd="1" destOrd="0" presId="urn:microsoft.com/office/officeart/2005/8/layout/hierarchy4"/>
    <dgm:cxn modelId="{CB38843E-4606-4E19-98C1-D18013D9092C}" type="presParOf" srcId="{E0559955-4F57-4C87-BA0A-C32034ED231B}" destId="{431AAB85-F5D1-499D-9232-B70080DD20D8}" srcOrd="2" destOrd="0" presId="urn:microsoft.com/office/officeart/2005/8/layout/hierarchy4"/>
    <dgm:cxn modelId="{A02A6D6B-1D41-4102-8A25-76A6D512441B}" type="presParOf" srcId="{431AAB85-F5D1-499D-9232-B70080DD20D8}" destId="{30DC57B1-FF3A-4AB9-9903-4E07965F056C}" srcOrd="0" destOrd="0" presId="urn:microsoft.com/office/officeart/2005/8/layout/hierarchy4"/>
    <dgm:cxn modelId="{4A5D04C1-B323-4B9D-B333-180CEC989FD3}" type="presParOf" srcId="{30DC57B1-FF3A-4AB9-9903-4E07965F056C}" destId="{B1B398C2-4438-4309-A174-EA95FC9A0BE8}" srcOrd="0" destOrd="0" presId="urn:microsoft.com/office/officeart/2005/8/layout/hierarchy4"/>
    <dgm:cxn modelId="{768E7D37-0871-4024-AFA2-40E5F56D6AD2}" type="presParOf" srcId="{30DC57B1-FF3A-4AB9-9903-4E07965F056C}" destId="{1E1D956C-4C27-4813-AA84-439356B14889}" srcOrd="1" destOrd="0" presId="urn:microsoft.com/office/officeart/2005/8/layout/hierarchy4"/>
    <dgm:cxn modelId="{24089A9A-B368-4876-B630-E10835F704C7}" type="presParOf" srcId="{431AAB85-F5D1-499D-9232-B70080DD20D8}" destId="{BF2A70E6-61BD-45DB-B574-55DA6161DC8C}" srcOrd="1" destOrd="0" presId="urn:microsoft.com/office/officeart/2005/8/layout/hierarchy4"/>
    <dgm:cxn modelId="{660B2529-EF2D-420E-9CF3-2330C4DBA057}" type="presParOf" srcId="{431AAB85-F5D1-499D-9232-B70080DD20D8}" destId="{951FE2EC-F212-4654-875B-D8B56E2A9B6E}" srcOrd="2" destOrd="0" presId="urn:microsoft.com/office/officeart/2005/8/layout/hierarchy4"/>
    <dgm:cxn modelId="{09A6F7DD-51BF-4B37-83F2-BEDB4C456FE9}" type="presParOf" srcId="{951FE2EC-F212-4654-875B-D8B56E2A9B6E}" destId="{B5C02040-95D0-46AC-A4F6-9CA672410446}" srcOrd="0" destOrd="0" presId="urn:microsoft.com/office/officeart/2005/8/layout/hierarchy4"/>
    <dgm:cxn modelId="{F7350691-7633-4033-B269-274F51FEEC57}" type="presParOf" srcId="{951FE2EC-F212-4654-875B-D8B56E2A9B6E}" destId="{20CFD273-E5D2-4E1C-BA50-12630A4E5BB5}" srcOrd="1" destOrd="0" presId="urn:microsoft.com/office/officeart/2005/8/layout/hierarchy4"/>
    <dgm:cxn modelId="{F5F66ECE-F1C4-4F69-ABBA-225E55588DA4}" type="presParOf" srcId="{007D7906-8651-4DA0-8462-DFF5B823C622}" destId="{7506EB27-E51E-46E0-9DA6-B0B70866CB66}" srcOrd="1" destOrd="0" presId="urn:microsoft.com/office/officeart/2005/8/layout/hierarchy4"/>
    <dgm:cxn modelId="{C1C68885-10F8-4AD0-9065-9311E33F8EDE}" type="presParOf" srcId="{007D7906-8651-4DA0-8462-DFF5B823C622}" destId="{E340C706-08EF-4651-A14B-33BA2310C4FD}" srcOrd="2" destOrd="0" presId="urn:microsoft.com/office/officeart/2005/8/layout/hierarchy4"/>
    <dgm:cxn modelId="{854898EF-8DC1-47A8-8F56-96CDB2B6DCFF}" type="presParOf" srcId="{E340C706-08EF-4651-A14B-33BA2310C4FD}" destId="{DBC54C2B-4649-47C6-B281-458362807850}" srcOrd="0" destOrd="0" presId="urn:microsoft.com/office/officeart/2005/8/layout/hierarchy4"/>
    <dgm:cxn modelId="{EB8607A6-F052-4D01-B415-BA87847F3A67}" type="presParOf" srcId="{E340C706-08EF-4651-A14B-33BA2310C4FD}" destId="{2DE924FE-DDF3-4C91-BAF4-3B336EAE9D06}" srcOrd="1" destOrd="0" presId="urn:microsoft.com/office/officeart/2005/8/layout/hierarchy4"/>
    <dgm:cxn modelId="{BC95B8CF-CBD1-4963-B52D-8CA7DE4138E1}" type="presParOf" srcId="{E340C706-08EF-4651-A14B-33BA2310C4FD}" destId="{6A7E4FEB-EC5B-4095-9FAD-35D271EBFE7C}" srcOrd="2" destOrd="0" presId="urn:microsoft.com/office/officeart/2005/8/layout/hierarchy4"/>
    <dgm:cxn modelId="{693A2D8F-4AF3-4979-8984-14035F4A8795}" type="presParOf" srcId="{6A7E4FEB-EC5B-4095-9FAD-35D271EBFE7C}" destId="{4EF247CB-75B9-492A-8845-CCD4C76651C1}" srcOrd="0" destOrd="0" presId="urn:microsoft.com/office/officeart/2005/8/layout/hierarchy4"/>
    <dgm:cxn modelId="{0E99D847-080D-468A-BD3F-69844DC46660}" type="presParOf" srcId="{4EF247CB-75B9-492A-8845-CCD4C76651C1}" destId="{D0465752-62A9-4D6A-80EC-5A9D6C55E846}" srcOrd="0" destOrd="0" presId="urn:microsoft.com/office/officeart/2005/8/layout/hierarchy4"/>
    <dgm:cxn modelId="{28B61334-E38F-4E80-B81A-26D02F41ADAB}" type="presParOf" srcId="{4EF247CB-75B9-492A-8845-CCD4C76651C1}" destId="{88BBA021-DA86-42B4-9B23-880B8E772D33}" srcOrd="1" destOrd="0" presId="urn:microsoft.com/office/officeart/2005/8/layout/hierarchy4"/>
    <dgm:cxn modelId="{2607E1E9-699E-4641-A970-F82718DECEAE}" type="presParOf" srcId="{6A7E4FEB-EC5B-4095-9FAD-35D271EBFE7C}" destId="{2C282BA9-B0DA-4404-B2A2-621CCE86D69D}" srcOrd="1" destOrd="0" presId="urn:microsoft.com/office/officeart/2005/8/layout/hierarchy4"/>
    <dgm:cxn modelId="{D01FEF1C-FCC4-471D-9C5D-82B9D9C01232}" type="presParOf" srcId="{6A7E4FEB-EC5B-4095-9FAD-35D271EBFE7C}" destId="{27FBDE8B-976B-4FB1-B386-2F40D9403AB5}" srcOrd="2" destOrd="0" presId="urn:microsoft.com/office/officeart/2005/8/layout/hierarchy4"/>
    <dgm:cxn modelId="{E0E125EF-4131-43CA-B451-1A3D7FC21248}" type="presParOf" srcId="{27FBDE8B-976B-4FB1-B386-2F40D9403AB5}" destId="{3CF5065A-6FA4-4C45-9CB2-01F7D21A5BAC}" srcOrd="0" destOrd="0" presId="urn:microsoft.com/office/officeart/2005/8/layout/hierarchy4"/>
    <dgm:cxn modelId="{5F9D3AC6-0166-4A8C-9076-C0DCD2579190}" type="presParOf" srcId="{27FBDE8B-976B-4FB1-B386-2F40D9403AB5}" destId="{8E016C02-58FF-4999-84CA-368386038F51}"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6E8DF-6142-4107-9628-D9B28D8FC429}">
      <dsp:nvSpPr>
        <dsp:cNvPr id="0" name=""/>
        <dsp:cNvSpPr/>
      </dsp:nvSpPr>
      <dsp:spPr>
        <a:xfrm>
          <a:off x="3881" y="186"/>
          <a:ext cx="10507836" cy="1154850"/>
        </a:xfrm>
        <a:prstGeom prst="roundRect">
          <a:avLst>
            <a:gd name="adj" fmla="val 1000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es-PE" sz="5000" kern="1200" dirty="0"/>
            <a:t>Aprendizaje inductivo</a:t>
          </a:r>
          <a:endParaRPr lang="es-ES" sz="5000" kern="1200" dirty="0"/>
        </a:p>
      </dsp:txBody>
      <dsp:txXfrm>
        <a:off x="37705" y="34010"/>
        <a:ext cx="10440188" cy="1087202"/>
      </dsp:txXfrm>
    </dsp:sp>
    <dsp:sp modelId="{BCAB5A6D-858E-4E36-BB92-1AADC932F767}">
      <dsp:nvSpPr>
        <dsp:cNvPr id="0" name=""/>
        <dsp:cNvSpPr/>
      </dsp:nvSpPr>
      <dsp:spPr>
        <a:xfrm>
          <a:off x="3881" y="1333022"/>
          <a:ext cx="5148033" cy="1154850"/>
        </a:xfrm>
        <a:prstGeom prst="roundRect">
          <a:avLst>
            <a:gd name="adj" fmla="val 10000"/>
          </a:avLst>
        </a:prstGeom>
        <a:solidFill>
          <a:schemeClr val="accent2">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es-PE" sz="5000" kern="1200" dirty="0"/>
            <a:t>Supervisado</a:t>
          </a:r>
          <a:endParaRPr lang="es-ES" sz="5000" kern="1200" dirty="0"/>
        </a:p>
      </dsp:txBody>
      <dsp:txXfrm>
        <a:off x="37705" y="1366846"/>
        <a:ext cx="5080385" cy="1087202"/>
      </dsp:txXfrm>
    </dsp:sp>
    <dsp:sp modelId="{B1B398C2-4438-4309-A174-EA95FC9A0BE8}">
      <dsp:nvSpPr>
        <dsp:cNvPr id="0" name=""/>
        <dsp:cNvSpPr/>
      </dsp:nvSpPr>
      <dsp:spPr>
        <a:xfrm>
          <a:off x="3881" y="2665858"/>
          <a:ext cx="2521074" cy="1154850"/>
        </a:xfrm>
        <a:prstGeom prst="roundRect">
          <a:avLst>
            <a:gd name="adj" fmla="val 10000"/>
          </a:avLst>
        </a:prstGeom>
        <a:solidFill>
          <a:schemeClr val="accent3">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s-PE" sz="2900" kern="1200" dirty="0"/>
            <a:t>Clasificación</a:t>
          </a:r>
          <a:endParaRPr lang="es-ES" sz="2900" kern="1200" dirty="0"/>
        </a:p>
      </dsp:txBody>
      <dsp:txXfrm>
        <a:off x="37705" y="2699682"/>
        <a:ext cx="2453426" cy="1087202"/>
      </dsp:txXfrm>
    </dsp:sp>
    <dsp:sp modelId="{B5C02040-95D0-46AC-A4F6-9CA672410446}">
      <dsp:nvSpPr>
        <dsp:cNvPr id="0" name=""/>
        <dsp:cNvSpPr/>
      </dsp:nvSpPr>
      <dsp:spPr>
        <a:xfrm>
          <a:off x="2630840" y="2665858"/>
          <a:ext cx="2521074" cy="1154850"/>
        </a:xfrm>
        <a:prstGeom prst="roundRect">
          <a:avLst>
            <a:gd name="adj" fmla="val 10000"/>
          </a:avLst>
        </a:prstGeom>
        <a:solidFill>
          <a:schemeClr val="accent3">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s-PE" sz="2900" kern="1200" dirty="0"/>
            <a:t>Regresión</a:t>
          </a:r>
          <a:endParaRPr lang="es-ES" sz="2900" kern="1200" dirty="0"/>
        </a:p>
      </dsp:txBody>
      <dsp:txXfrm>
        <a:off x="2664664" y="2699682"/>
        <a:ext cx="2453426" cy="1087202"/>
      </dsp:txXfrm>
    </dsp:sp>
    <dsp:sp modelId="{DBC54C2B-4649-47C6-B281-458362807850}">
      <dsp:nvSpPr>
        <dsp:cNvPr id="0" name=""/>
        <dsp:cNvSpPr/>
      </dsp:nvSpPr>
      <dsp:spPr>
        <a:xfrm>
          <a:off x="5363685" y="1333022"/>
          <a:ext cx="5148033" cy="1154850"/>
        </a:xfrm>
        <a:prstGeom prst="roundRect">
          <a:avLst>
            <a:gd name="adj" fmla="val 10000"/>
          </a:avLst>
        </a:prstGeom>
        <a:solidFill>
          <a:schemeClr val="accent2">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es-PE" sz="5000" kern="1200" dirty="0"/>
            <a:t>No supervisado</a:t>
          </a:r>
          <a:endParaRPr lang="es-ES" sz="5000" kern="1200" dirty="0"/>
        </a:p>
      </dsp:txBody>
      <dsp:txXfrm>
        <a:off x="5397509" y="1366846"/>
        <a:ext cx="5080385" cy="1087202"/>
      </dsp:txXfrm>
    </dsp:sp>
    <dsp:sp modelId="{D0465752-62A9-4D6A-80EC-5A9D6C55E846}">
      <dsp:nvSpPr>
        <dsp:cNvPr id="0" name=""/>
        <dsp:cNvSpPr/>
      </dsp:nvSpPr>
      <dsp:spPr>
        <a:xfrm>
          <a:off x="5363685" y="2665858"/>
          <a:ext cx="2521074" cy="1154850"/>
        </a:xfrm>
        <a:prstGeom prst="roundRect">
          <a:avLst>
            <a:gd name="adj" fmla="val 10000"/>
          </a:avLst>
        </a:prstGeom>
        <a:solidFill>
          <a:schemeClr val="accent3">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s-PE" sz="2900" kern="1200" dirty="0"/>
            <a:t>Agrupamiento</a:t>
          </a:r>
          <a:endParaRPr lang="es-ES" sz="2900" kern="1200" dirty="0"/>
        </a:p>
      </dsp:txBody>
      <dsp:txXfrm>
        <a:off x="5397509" y="2699682"/>
        <a:ext cx="2453426" cy="1087202"/>
      </dsp:txXfrm>
    </dsp:sp>
    <dsp:sp modelId="{3CF5065A-6FA4-4C45-9CB2-01F7D21A5BAC}">
      <dsp:nvSpPr>
        <dsp:cNvPr id="0" name=""/>
        <dsp:cNvSpPr/>
      </dsp:nvSpPr>
      <dsp:spPr>
        <a:xfrm>
          <a:off x="7990644" y="2665858"/>
          <a:ext cx="2521074" cy="1154850"/>
        </a:xfrm>
        <a:prstGeom prst="roundRect">
          <a:avLst>
            <a:gd name="adj" fmla="val 10000"/>
          </a:avLst>
        </a:prstGeom>
        <a:solidFill>
          <a:schemeClr val="accent3">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s-PE" sz="2900" kern="1200" dirty="0"/>
            <a:t>Asociación</a:t>
          </a:r>
          <a:endParaRPr lang="es-ES" sz="2900" kern="1200" dirty="0"/>
        </a:p>
      </dsp:txBody>
      <dsp:txXfrm>
        <a:off x="8024468" y="2699682"/>
        <a:ext cx="2453426" cy="10872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A9F07C-866D-46E2-8BD2-D277E324A899}" type="datetimeFigureOut">
              <a:rPr lang="es-ES" smtClean="0"/>
              <a:t>12/10/2019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CD988-340B-4811-A88A-2655B0407113}" type="slidenum">
              <a:rPr lang="es-ES" smtClean="0"/>
              <a:t>‹Nº›</a:t>
            </a:fld>
            <a:endParaRPr lang="es-ES"/>
          </a:p>
        </p:txBody>
      </p:sp>
    </p:spTree>
    <p:extLst>
      <p:ext uri="{BB962C8B-B14F-4D97-AF65-F5344CB8AC3E}">
        <p14:creationId xmlns:p14="http://schemas.microsoft.com/office/powerpoint/2010/main" val="1750089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25373F"/>
        </a:solid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93CC35A2-8555-4685-86CE-27E40E9370D0}"/>
              </a:ext>
            </a:extLst>
          </p:cNvPr>
          <p:cNvSpPr>
            <a:spLocks noGrp="1"/>
          </p:cNvSpPr>
          <p:nvPr>
            <p:ph type="dt" sz="half" idx="10"/>
          </p:nvPr>
        </p:nvSpPr>
        <p:spPr/>
        <p:txBody>
          <a:bodyPr/>
          <a:lstStyle/>
          <a:p>
            <a:r>
              <a:rPr lang="es-ES" dirty="0"/>
              <a:t>sábado, 29 de junio de 2019</a:t>
            </a:r>
          </a:p>
        </p:txBody>
      </p:sp>
      <p:sp>
        <p:nvSpPr>
          <p:cNvPr id="5" name="Marcador de pie de página 4">
            <a:extLst>
              <a:ext uri="{FF2B5EF4-FFF2-40B4-BE49-F238E27FC236}">
                <a16:creationId xmlns:a16="http://schemas.microsoft.com/office/drawing/2014/main" id="{55AA9F19-F366-429A-9800-963BA9C67F51}"/>
              </a:ext>
            </a:extLst>
          </p:cNvPr>
          <p:cNvSpPr>
            <a:spLocks noGrp="1"/>
          </p:cNvSpPr>
          <p:nvPr>
            <p:ph type="ftr" sz="quarter" idx="11"/>
          </p:nvPr>
        </p:nvSpPr>
        <p:spPr/>
        <p:txBody>
          <a:bodyPr/>
          <a:lstStyle/>
          <a:p>
            <a:r>
              <a:rPr lang="es-ES" dirty="0"/>
              <a:t>Ing. Breyson Meza</a:t>
            </a:r>
          </a:p>
        </p:txBody>
      </p:sp>
      <p:sp>
        <p:nvSpPr>
          <p:cNvPr id="6" name="Marcador de número de diapositiva 5">
            <a:extLst>
              <a:ext uri="{FF2B5EF4-FFF2-40B4-BE49-F238E27FC236}">
                <a16:creationId xmlns:a16="http://schemas.microsoft.com/office/drawing/2014/main" id="{94A3B7C3-06C1-4F4E-9600-9DD363C6AC79}"/>
              </a:ext>
            </a:extLst>
          </p:cNvPr>
          <p:cNvSpPr>
            <a:spLocks noGrp="1"/>
          </p:cNvSpPr>
          <p:nvPr>
            <p:ph type="sldNum" sz="quarter" idx="12"/>
          </p:nvPr>
        </p:nvSpPr>
        <p:spPr/>
        <p:txBody>
          <a:bodyPr/>
          <a:lstStyle/>
          <a:p>
            <a:fld id="{CFA9DA9A-EAC8-440F-80DE-7538693AEF5D}" type="slidenum">
              <a:rPr lang="es-ES" smtClean="0"/>
              <a:pPr/>
              <a:t>‹Nº›</a:t>
            </a:fld>
            <a:endParaRPr lang="es-ES" dirty="0"/>
          </a:p>
        </p:txBody>
      </p:sp>
      <p:sp>
        <p:nvSpPr>
          <p:cNvPr id="15" name="Título 1">
            <a:extLst>
              <a:ext uri="{FF2B5EF4-FFF2-40B4-BE49-F238E27FC236}">
                <a16:creationId xmlns:a16="http://schemas.microsoft.com/office/drawing/2014/main" id="{1CA5D34B-538D-43B4-8AC6-63904FEFB459}"/>
              </a:ext>
            </a:extLst>
          </p:cNvPr>
          <p:cNvSpPr>
            <a:spLocks noGrp="1"/>
          </p:cNvSpPr>
          <p:nvPr>
            <p:ph type="ctrTitle"/>
          </p:nvPr>
        </p:nvSpPr>
        <p:spPr>
          <a:xfrm>
            <a:off x="1524000" y="1962477"/>
            <a:ext cx="9144000" cy="1547486"/>
          </a:xfrm>
          <a:solidFill>
            <a:srgbClr val="25373F"/>
          </a:solidFill>
        </p:spPr>
        <p:txBody>
          <a:bodyPr anchor="b">
            <a:noAutofit/>
          </a:bodyPr>
          <a:lstStyle>
            <a:lvl1pPr algn="ctr">
              <a:defRPr sz="4400">
                <a:solidFill>
                  <a:srgbClr val="A7A7A5"/>
                </a:solidFill>
              </a:defRPr>
            </a:lvl1pPr>
          </a:lstStyle>
          <a:p>
            <a:r>
              <a:rPr lang="es-ES" dirty="0"/>
              <a:t>Haga clic para modificar el estilo de título del patrón</a:t>
            </a:r>
          </a:p>
        </p:txBody>
      </p:sp>
      <p:sp>
        <p:nvSpPr>
          <p:cNvPr id="16" name="Subtítulo 2">
            <a:extLst>
              <a:ext uri="{FF2B5EF4-FFF2-40B4-BE49-F238E27FC236}">
                <a16:creationId xmlns:a16="http://schemas.microsoft.com/office/drawing/2014/main" id="{48635B30-D69C-45F3-AC88-7C980AC35CB9}"/>
              </a:ext>
            </a:extLst>
          </p:cNvPr>
          <p:cNvSpPr>
            <a:spLocks noGrp="1"/>
          </p:cNvSpPr>
          <p:nvPr>
            <p:ph type="subTitle" idx="1"/>
          </p:nvPr>
        </p:nvSpPr>
        <p:spPr>
          <a:xfrm>
            <a:off x="1524000" y="3509963"/>
            <a:ext cx="9144000" cy="766203"/>
          </a:xfrm>
          <a:solidFill>
            <a:srgbClr val="25373F"/>
          </a:solidFill>
        </p:spPr>
        <p:txBody>
          <a:bodyPr/>
          <a:lstStyle>
            <a:lvl1pPr marL="0" indent="0" algn="ctr">
              <a:buNone/>
              <a:defRPr sz="2400">
                <a:solidFill>
                  <a:srgbClr val="299DD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p>
        </p:txBody>
      </p:sp>
    </p:spTree>
    <p:extLst>
      <p:ext uri="{BB962C8B-B14F-4D97-AF65-F5344CB8AC3E}">
        <p14:creationId xmlns:p14="http://schemas.microsoft.com/office/powerpoint/2010/main" val="260367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28D2D8-D5C1-4CBA-8AF2-8B7140186A39}"/>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993D868-064E-44D4-96CD-399ED5004FB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B617008-8820-4B76-BEB0-4091CC47ED63}"/>
              </a:ext>
            </a:extLst>
          </p:cNvPr>
          <p:cNvSpPr>
            <a:spLocks noGrp="1"/>
          </p:cNvSpPr>
          <p:nvPr>
            <p:ph type="dt" sz="half" idx="10"/>
          </p:nvPr>
        </p:nvSpPr>
        <p:spPr/>
        <p:txBody>
          <a:bodyPr/>
          <a:lstStyle/>
          <a:p>
            <a:fld id="{3EA9FA42-8366-4B35-BBB0-0E069B14BD34}" type="datetimeFigureOut">
              <a:rPr lang="es-ES" smtClean="0"/>
              <a:t>12/10/2019</a:t>
            </a:fld>
            <a:endParaRPr lang="es-ES"/>
          </a:p>
        </p:txBody>
      </p:sp>
      <p:sp>
        <p:nvSpPr>
          <p:cNvPr id="5" name="Marcador de pie de página 4">
            <a:extLst>
              <a:ext uri="{FF2B5EF4-FFF2-40B4-BE49-F238E27FC236}">
                <a16:creationId xmlns:a16="http://schemas.microsoft.com/office/drawing/2014/main" id="{BA3F721D-BE99-4D7E-BA7B-BA5C8025D4F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216ADF6-3823-46EB-81C0-712DC32488D0}"/>
              </a:ext>
            </a:extLst>
          </p:cNvPr>
          <p:cNvSpPr>
            <a:spLocks noGrp="1"/>
          </p:cNvSpPr>
          <p:nvPr>
            <p:ph type="sldNum" sz="quarter" idx="12"/>
          </p:nvPr>
        </p:nvSpPr>
        <p:spPr/>
        <p:txBody>
          <a:bodyPr/>
          <a:lstStyle/>
          <a:p>
            <a:fld id="{C7460612-B242-42F0-8230-28E786F9AEA7}" type="slidenum">
              <a:rPr lang="es-ES" smtClean="0"/>
              <a:t>‹Nº›</a:t>
            </a:fld>
            <a:endParaRPr lang="es-ES"/>
          </a:p>
        </p:txBody>
      </p:sp>
    </p:spTree>
    <p:extLst>
      <p:ext uri="{BB962C8B-B14F-4D97-AF65-F5344CB8AC3E}">
        <p14:creationId xmlns:p14="http://schemas.microsoft.com/office/powerpoint/2010/main" val="105473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7195C24-C0BB-447C-8143-9C300F4F76E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28776B5-48C6-45A7-8713-D9D2620CE17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779D985-885F-482E-BA84-F8D1904E0DB7}"/>
              </a:ext>
            </a:extLst>
          </p:cNvPr>
          <p:cNvSpPr>
            <a:spLocks noGrp="1"/>
          </p:cNvSpPr>
          <p:nvPr>
            <p:ph type="dt" sz="half" idx="10"/>
          </p:nvPr>
        </p:nvSpPr>
        <p:spPr/>
        <p:txBody>
          <a:bodyPr/>
          <a:lstStyle/>
          <a:p>
            <a:fld id="{3EA9FA42-8366-4B35-BBB0-0E069B14BD34}" type="datetimeFigureOut">
              <a:rPr lang="es-ES" smtClean="0"/>
              <a:t>12/10/2019</a:t>
            </a:fld>
            <a:endParaRPr lang="es-ES"/>
          </a:p>
        </p:txBody>
      </p:sp>
      <p:sp>
        <p:nvSpPr>
          <p:cNvPr id="5" name="Marcador de pie de página 4">
            <a:extLst>
              <a:ext uri="{FF2B5EF4-FFF2-40B4-BE49-F238E27FC236}">
                <a16:creationId xmlns:a16="http://schemas.microsoft.com/office/drawing/2014/main" id="{95C11DE2-BC08-4F85-89F1-FD41F52F278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1ED9744-AD79-4AB9-BD8E-3CF077D46EF1}"/>
              </a:ext>
            </a:extLst>
          </p:cNvPr>
          <p:cNvSpPr>
            <a:spLocks noGrp="1"/>
          </p:cNvSpPr>
          <p:nvPr>
            <p:ph type="sldNum" sz="quarter" idx="12"/>
          </p:nvPr>
        </p:nvSpPr>
        <p:spPr/>
        <p:txBody>
          <a:bodyPr/>
          <a:lstStyle/>
          <a:p>
            <a:fld id="{C7460612-B242-42F0-8230-28E786F9AEA7}" type="slidenum">
              <a:rPr lang="es-ES" smtClean="0"/>
              <a:t>‹Nº›</a:t>
            </a:fld>
            <a:endParaRPr lang="es-ES"/>
          </a:p>
        </p:txBody>
      </p:sp>
    </p:spTree>
    <p:extLst>
      <p:ext uri="{BB962C8B-B14F-4D97-AF65-F5344CB8AC3E}">
        <p14:creationId xmlns:p14="http://schemas.microsoft.com/office/powerpoint/2010/main" val="3716975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BA9087-523D-428D-884C-EF3EBE0B3C5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8D4B8AD-7266-4EC3-9497-9CE79CEB15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0EBF4B1-0F98-4EC0-93E2-3BECF9CBA703}"/>
              </a:ext>
            </a:extLst>
          </p:cNvPr>
          <p:cNvSpPr>
            <a:spLocks noGrp="1"/>
          </p:cNvSpPr>
          <p:nvPr>
            <p:ph type="dt" sz="half" idx="10"/>
          </p:nvPr>
        </p:nvSpPr>
        <p:spPr/>
        <p:txBody>
          <a:bodyPr/>
          <a:lstStyle/>
          <a:p>
            <a:fld id="{8A2C2CD9-C7F1-49E7-8447-688ECAD03876}" type="datetimeFigureOut">
              <a:rPr lang="es-ES" smtClean="0"/>
              <a:t>12/10/2019</a:t>
            </a:fld>
            <a:endParaRPr lang="es-ES"/>
          </a:p>
        </p:txBody>
      </p:sp>
      <p:sp>
        <p:nvSpPr>
          <p:cNvPr id="5" name="Marcador de pie de página 4">
            <a:extLst>
              <a:ext uri="{FF2B5EF4-FFF2-40B4-BE49-F238E27FC236}">
                <a16:creationId xmlns:a16="http://schemas.microsoft.com/office/drawing/2014/main" id="{36A82A90-F439-453A-B3C2-97CE105F502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F5B5B97-9BEE-4502-A293-A826F728B77D}"/>
              </a:ext>
            </a:extLst>
          </p:cNvPr>
          <p:cNvSpPr>
            <a:spLocks noGrp="1"/>
          </p:cNvSpPr>
          <p:nvPr>
            <p:ph type="sldNum" sz="quarter" idx="12"/>
          </p:nvPr>
        </p:nvSpPr>
        <p:spPr/>
        <p:txBody>
          <a:bodyPr/>
          <a:lstStyle/>
          <a:p>
            <a:fld id="{14D2ED1C-EDF3-473D-8A01-EA707D45BA34}" type="slidenum">
              <a:rPr lang="es-ES" smtClean="0"/>
              <a:t>‹Nº›</a:t>
            </a:fld>
            <a:endParaRPr lang="es-ES"/>
          </a:p>
        </p:txBody>
      </p:sp>
    </p:spTree>
    <p:extLst>
      <p:ext uri="{BB962C8B-B14F-4D97-AF65-F5344CB8AC3E}">
        <p14:creationId xmlns:p14="http://schemas.microsoft.com/office/powerpoint/2010/main" val="3079114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80400-FDCC-47DD-881E-5C8EEAC38EB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3EAA563-C5E1-45F2-B1AE-D4118C009DF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AFE3B48-8613-4173-856A-5C856BF420A4}"/>
              </a:ext>
            </a:extLst>
          </p:cNvPr>
          <p:cNvSpPr>
            <a:spLocks noGrp="1"/>
          </p:cNvSpPr>
          <p:nvPr>
            <p:ph type="dt" sz="half" idx="10"/>
          </p:nvPr>
        </p:nvSpPr>
        <p:spPr/>
        <p:txBody>
          <a:bodyPr/>
          <a:lstStyle/>
          <a:p>
            <a:fld id="{8A2C2CD9-C7F1-49E7-8447-688ECAD03876}" type="datetimeFigureOut">
              <a:rPr lang="es-ES" smtClean="0"/>
              <a:t>12/10/2019</a:t>
            </a:fld>
            <a:endParaRPr lang="es-ES"/>
          </a:p>
        </p:txBody>
      </p:sp>
      <p:sp>
        <p:nvSpPr>
          <p:cNvPr id="5" name="Marcador de pie de página 4">
            <a:extLst>
              <a:ext uri="{FF2B5EF4-FFF2-40B4-BE49-F238E27FC236}">
                <a16:creationId xmlns:a16="http://schemas.microsoft.com/office/drawing/2014/main" id="{911E6297-D5BE-4BC4-A04F-DEDC250A7D7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23AA4B4-E1D1-46B6-983C-CA3EE8304D21}"/>
              </a:ext>
            </a:extLst>
          </p:cNvPr>
          <p:cNvSpPr>
            <a:spLocks noGrp="1"/>
          </p:cNvSpPr>
          <p:nvPr>
            <p:ph type="sldNum" sz="quarter" idx="12"/>
          </p:nvPr>
        </p:nvSpPr>
        <p:spPr/>
        <p:txBody>
          <a:bodyPr/>
          <a:lstStyle/>
          <a:p>
            <a:fld id="{14D2ED1C-EDF3-473D-8A01-EA707D45BA34}" type="slidenum">
              <a:rPr lang="es-ES" smtClean="0"/>
              <a:t>‹Nº›</a:t>
            </a:fld>
            <a:endParaRPr lang="es-ES"/>
          </a:p>
        </p:txBody>
      </p:sp>
    </p:spTree>
    <p:extLst>
      <p:ext uri="{BB962C8B-B14F-4D97-AF65-F5344CB8AC3E}">
        <p14:creationId xmlns:p14="http://schemas.microsoft.com/office/powerpoint/2010/main" val="2112830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8202A-A3E2-4098-82E2-41C5D6EEF92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C89222CB-11DC-474B-85A5-C27C33DEB0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C21BE0F-597C-49D3-A19D-94346C3A112C}"/>
              </a:ext>
            </a:extLst>
          </p:cNvPr>
          <p:cNvSpPr>
            <a:spLocks noGrp="1"/>
          </p:cNvSpPr>
          <p:nvPr>
            <p:ph type="dt" sz="half" idx="10"/>
          </p:nvPr>
        </p:nvSpPr>
        <p:spPr/>
        <p:txBody>
          <a:bodyPr/>
          <a:lstStyle/>
          <a:p>
            <a:fld id="{8A2C2CD9-C7F1-49E7-8447-688ECAD03876}" type="datetimeFigureOut">
              <a:rPr lang="es-ES" smtClean="0"/>
              <a:t>12/10/2019</a:t>
            </a:fld>
            <a:endParaRPr lang="es-ES"/>
          </a:p>
        </p:txBody>
      </p:sp>
      <p:sp>
        <p:nvSpPr>
          <p:cNvPr id="5" name="Marcador de pie de página 4">
            <a:extLst>
              <a:ext uri="{FF2B5EF4-FFF2-40B4-BE49-F238E27FC236}">
                <a16:creationId xmlns:a16="http://schemas.microsoft.com/office/drawing/2014/main" id="{0BBF8786-3455-49AF-9671-71BF41A1E92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A082FEB-D696-4E9C-A785-379261C60417}"/>
              </a:ext>
            </a:extLst>
          </p:cNvPr>
          <p:cNvSpPr>
            <a:spLocks noGrp="1"/>
          </p:cNvSpPr>
          <p:nvPr>
            <p:ph type="sldNum" sz="quarter" idx="12"/>
          </p:nvPr>
        </p:nvSpPr>
        <p:spPr/>
        <p:txBody>
          <a:bodyPr/>
          <a:lstStyle/>
          <a:p>
            <a:fld id="{14D2ED1C-EDF3-473D-8A01-EA707D45BA34}" type="slidenum">
              <a:rPr lang="es-ES" smtClean="0"/>
              <a:t>‹Nº›</a:t>
            </a:fld>
            <a:endParaRPr lang="es-ES"/>
          </a:p>
        </p:txBody>
      </p:sp>
    </p:spTree>
    <p:extLst>
      <p:ext uri="{BB962C8B-B14F-4D97-AF65-F5344CB8AC3E}">
        <p14:creationId xmlns:p14="http://schemas.microsoft.com/office/powerpoint/2010/main" val="4142841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51F4C-4D21-47DA-90C1-E307AA55623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3DE4BC5-D6F4-49B9-A0B0-F7FE6E22133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A30B1AD-6119-463F-B049-5B45CB0A4D9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AE8E221-B6C4-424B-8781-D8F6283B93E9}"/>
              </a:ext>
            </a:extLst>
          </p:cNvPr>
          <p:cNvSpPr>
            <a:spLocks noGrp="1"/>
          </p:cNvSpPr>
          <p:nvPr>
            <p:ph type="dt" sz="half" idx="10"/>
          </p:nvPr>
        </p:nvSpPr>
        <p:spPr/>
        <p:txBody>
          <a:bodyPr/>
          <a:lstStyle/>
          <a:p>
            <a:fld id="{8A2C2CD9-C7F1-49E7-8447-688ECAD03876}" type="datetimeFigureOut">
              <a:rPr lang="es-ES" smtClean="0"/>
              <a:t>12/10/2019</a:t>
            </a:fld>
            <a:endParaRPr lang="es-ES"/>
          </a:p>
        </p:txBody>
      </p:sp>
      <p:sp>
        <p:nvSpPr>
          <p:cNvPr id="6" name="Marcador de pie de página 5">
            <a:extLst>
              <a:ext uri="{FF2B5EF4-FFF2-40B4-BE49-F238E27FC236}">
                <a16:creationId xmlns:a16="http://schemas.microsoft.com/office/drawing/2014/main" id="{709E011D-F29A-45AF-84CD-564C929466C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F89C6CF-3EE5-4396-934F-04D11B3BC2D8}"/>
              </a:ext>
            </a:extLst>
          </p:cNvPr>
          <p:cNvSpPr>
            <a:spLocks noGrp="1"/>
          </p:cNvSpPr>
          <p:nvPr>
            <p:ph type="sldNum" sz="quarter" idx="12"/>
          </p:nvPr>
        </p:nvSpPr>
        <p:spPr/>
        <p:txBody>
          <a:bodyPr/>
          <a:lstStyle/>
          <a:p>
            <a:fld id="{14D2ED1C-EDF3-473D-8A01-EA707D45BA34}" type="slidenum">
              <a:rPr lang="es-ES" smtClean="0"/>
              <a:t>‹Nº›</a:t>
            </a:fld>
            <a:endParaRPr lang="es-ES"/>
          </a:p>
        </p:txBody>
      </p:sp>
    </p:spTree>
    <p:extLst>
      <p:ext uri="{BB962C8B-B14F-4D97-AF65-F5344CB8AC3E}">
        <p14:creationId xmlns:p14="http://schemas.microsoft.com/office/powerpoint/2010/main" val="1419696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DDE2BB-4CD4-4126-BE64-B5C147E4E7E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AF06432-B75E-4D97-B6EB-E4E9D52F4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EBEC00-E2F8-423B-990F-0CC44EC9591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2B10EC8-AB77-4A8D-92C4-29E8B6A4E8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542EFE5-7A16-43C1-A1DD-F2DC92F7C23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CE05A07-36A3-429F-A76A-C96E04DA76E0}"/>
              </a:ext>
            </a:extLst>
          </p:cNvPr>
          <p:cNvSpPr>
            <a:spLocks noGrp="1"/>
          </p:cNvSpPr>
          <p:nvPr>
            <p:ph type="dt" sz="half" idx="10"/>
          </p:nvPr>
        </p:nvSpPr>
        <p:spPr/>
        <p:txBody>
          <a:bodyPr/>
          <a:lstStyle/>
          <a:p>
            <a:fld id="{8A2C2CD9-C7F1-49E7-8447-688ECAD03876}" type="datetimeFigureOut">
              <a:rPr lang="es-ES" smtClean="0"/>
              <a:t>12/10/2019</a:t>
            </a:fld>
            <a:endParaRPr lang="es-ES"/>
          </a:p>
        </p:txBody>
      </p:sp>
      <p:sp>
        <p:nvSpPr>
          <p:cNvPr id="8" name="Marcador de pie de página 7">
            <a:extLst>
              <a:ext uri="{FF2B5EF4-FFF2-40B4-BE49-F238E27FC236}">
                <a16:creationId xmlns:a16="http://schemas.microsoft.com/office/drawing/2014/main" id="{6B7E9D11-9E07-4F82-8EB2-F376F840B3B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01D840E-9401-46C0-9D4D-3B18B532B296}"/>
              </a:ext>
            </a:extLst>
          </p:cNvPr>
          <p:cNvSpPr>
            <a:spLocks noGrp="1"/>
          </p:cNvSpPr>
          <p:nvPr>
            <p:ph type="sldNum" sz="quarter" idx="12"/>
          </p:nvPr>
        </p:nvSpPr>
        <p:spPr/>
        <p:txBody>
          <a:bodyPr/>
          <a:lstStyle/>
          <a:p>
            <a:fld id="{14D2ED1C-EDF3-473D-8A01-EA707D45BA34}" type="slidenum">
              <a:rPr lang="es-ES" smtClean="0"/>
              <a:t>‹Nº›</a:t>
            </a:fld>
            <a:endParaRPr lang="es-ES"/>
          </a:p>
        </p:txBody>
      </p:sp>
    </p:spTree>
    <p:extLst>
      <p:ext uri="{BB962C8B-B14F-4D97-AF65-F5344CB8AC3E}">
        <p14:creationId xmlns:p14="http://schemas.microsoft.com/office/powerpoint/2010/main" val="2903566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701248-E869-43EA-AE66-A0C3157FE2C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ECDD5F7F-5409-4B7F-A07E-E7D9B49553E0}"/>
              </a:ext>
            </a:extLst>
          </p:cNvPr>
          <p:cNvSpPr>
            <a:spLocks noGrp="1"/>
          </p:cNvSpPr>
          <p:nvPr>
            <p:ph type="dt" sz="half" idx="10"/>
          </p:nvPr>
        </p:nvSpPr>
        <p:spPr/>
        <p:txBody>
          <a:bodyPr/>
          <a:lstStyle/>
          <a:p>
            <a:fld id="{8A2C2CD9-C7F1-49E7-8447-688ECAD03876}" type="datetimeFigureOut">
              <a:rPr lang="es-ES" smtClean="0"/>
              <a:t>12/10/2019</a:t>
            </a:fld>
            <a:endParaRPr lang="es-ES"/>
          </a:p>
        </p:txBody>
      </p:sp>
      <p:sp>
        <p:nvSpPr>
          <p:cNvPr id="4" name="Marcador de pie de página 3">
            <a:extLst>
              <a:ext uri="{FF2B5EF4-FFF2-40B4-BE49-F238E27FC236}">
                <a16:creationId xmlns:a16="http://schemas.microsoft.com/office/drawing/2014/main" id="{AA590C80-1C33-471C-AD8B-F23278A55AE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C6E2CD9F-426D-488B-8722-F17F4CDC02C4}"/>
              </a:ext>
            </a:extLst>
          </p:cNvPr>
          <p:cNvSpPr>
            <a:spLocks noGrp="1"/>
          </p:cNvSpPr>
          <p:nvPr>
            <p:ph type="sldNum" sz="quarter" idx="12"/>
          </p:nvPr>
        </p:nvSpPr>
        <p:spPr/>
        <p:txBody>
          <a:bodyPr/>
          <a:lstStyle/>
          <a:p>
            <a:fld id="{14D2ED1C-EDF3-473D-8A01-EA707D45BA34}" type="slidenum">
              <a:rPr lang="es-ES" smtClean="0"/>
              <a:t>‹Nº›</a:t>
            </a:fld>
            <a:endParaRPr lang="es-ES"/>
          </a:p>
        </p:txBody>
      </p:sp>
    </p:spTree>
    <p:extLst>
      <p:ext uri="{BB962C8B-B14F-4D97-AF65-F5344CB8AC3E}">
        <p14:creationId xmlns:p14="http://schemas.microsoft.com/office/powerpoint/2010/main" val="3919006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89A7A14-7CBB-4E25-BC51-F0F0307A66B0}"/>
              </a:ext>
            </a:extLst>
          </p:cNvPr>
          <p:cNvSpPr>
            <a:spLocks noGrp="1"/>
          </p:cNvSpPr>
          <p:nvPr>
            <p:ph type="dt" sz="half" idx="10"/>
          </p:nvPr>
        </p:nvSpPr>
        <p:spPr/>
        <p:txBody>
          <a:bodyPr/>
          <a:lstStyle/>
          <a:p>
            <a:fld id="{8A2C2CD9-C7F1-49E7-8447-688ECAD03876}" type="datetimeFigureOut">
              <a:rPr lang="es-ES" smtClean="0"/>
              <a:t>12/10/2019</a:t>
            </a:fld>
            <a:endParaRPr lang="es-ES"/>
          </a:p>
        </p:txBody>
      </p:sp>
      <p:sp>
        <p:nvSpPr>
          <p:cNvPr id="3" name="Marcador de pie de página 2">
            <a:extLst>
              <a:ext uri="{FF2B5EF4-FFF2-40B4-BE49-F238E27FC236}">
                <a16:creationId xmlns:a16="http://schemas.microsoft.com/office/drawing/2014/main" id="{7A293D23-6F01-4F51-A769-1A4B3BD4489C}"/>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3417594-91A2-4BD3-8191-77554F4E43CE}"/>
              </a:ext>
            </a:extLst>
          </p:cNvPr>
          <p:cNvSpPr>
            <a:spLocks noGrp="1"/>
          </p:cNvSpPr>
          <p:nvPr>
            <p:ph type="sldNum" sz="quarter" idx="12"/>
          </p:nvPr>
        </p:nvSpPr>
        <p:spPr/>
        <p:txBody>
          <a:bodyPr/>
          <a:lstStyle/>
          <a:p>
            <a:fld id="{14D2ED1C-EDF3-473D-8A01-EA707D45BA34}" type="slidenum">
              <a:rPr lang="es-ES" smtClean="0"/>
              <a:t>‹Nº›</a:t>
            </a:fld>
            <a:endParaRPr lang="es-ES"/>
          </a:p>
        </p:txBody>
      </p:sp>
    </p:spTree>
    <p:extLst>
      <p:ext uri="{BB962C8B-B14F-4D97-AF65-F5344CB8AC3E}">
        <p14:creationId xmlns:p14="http://schemas.microsoft.com/office/powerpoint/2010/main" val="3535957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2C25F4-A61B-47AF-9C03-004D939C088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7BBB90-A117-4045-8B2F-262A3A1F5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31D0925-1A38-471F-B5AD-74C845F988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3EEB345-B149-44AF-A675-434EC414B41A}"/>
              </a:ext>
            </a:extLst>
          </p:cNvPr>
          <p:cNvSpPr>
            <a:spLocks noGrp="1"/>
          </p:cNvSpPr>
          <p:nvPr>
            <p:ph type="dt" sz="half" idx="10"/>
          </p:nvPr>
        </p:nvSpPr>
        <p:spPr/>
        <p:txBody>
          <a:bodyPr/>
          <a:lstStyle/>
          <a:p>
            <a:fld id="{8A2C2CD9-C7F1-49E7-8447-688ECAD03876}" type="datetimeFigureOut">
              <a:rPr lang="es-ES" smtClean="0"/>
              <a:t>12/10/2019</a:t>
            </a:fld>
            <a:endParaRPr lang="es-ES"/>
          </a:p>
        </p:txBody>
      </p:sp>
      <p:sp>
        <p:nvSpPr>
          <p:cNvPr id="6" name="Marcador de pie de página 5">
            <a:extLst>
              <a:ext uri="{FF2B5EF4-FFF2-40B4-BE49-F238E27FC236}">
                <a16:creationId xmlns:a16="http://schemas.microsoft.com/office/drawing/2014/main" id="{5D66F244-203F-4CCF-A319-75E0BFDDB3D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0B90599-6EF5-4952-AD71-8F41291169DE}"/>
              </a:ext>
            </a:extLst>
          </p:cNvPr>
          <p:cNvSpPr>
            <a:spLocks noGrp="1"/>
          </p:cNvSpPr>
          <p:nvPr>
            <p:ph type="sldNum" sz="quarter" idx="12"/>
          </p:nvPr>
        </p:nvSpPr>
        <p:spPr/>
        <p:txBody>
          <a:bodyPr/>
          <a:lstStyle/>
          <a:p>
            <a:fld id="{14D2ED1C-EDF3-473D-8A01-EA707D45BA34}" type="slidenum">
              <a:rPr lang="es-ES" smtClean="0"/>
              <a:t>‹Nº›</a:t>
            </a:fld>
            <a:endParaRPr lang="es-ES"/>
          </a:p>
        </p:txBody>
      </p:sp>
    </p:spTree>
    <p:extLst>
      <p:ext uri="{BB962C8B-B14F-4D97-AF65-F5344CB8AC3E}">
        <p14:creationId xmlns:p14="http://schemas.microsoft.com/office/powerpoint/2010/main" val="1258774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solidFill>
          <a:srgbClr val="293C46"/>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42436-2360-4133-90AC-81C19ADA1539}"/>
              </a:ext>
            </a:extLst>
          </p:cNvPr>
          <p:cNvSpPr>
            <a:spLocks noGrp="1"/>
          </p:cNvSpPr>
          <p:nvPr>
            <p:ph type="title"/>
          </p:nvPr>
        </p:nvSpPr>
        <p:spPr>
          <a:xfrm>
            <a:off x="838200" y="365126"/>
            <a:ext cx="10515600" cy="737534"/>
          </a:xfrm>
        </p:spPr>
        <p:txBody>
          <a:bodyPr>
            <a:noAutofit/>
          </a:bodyPr>
          <a:lstStyle>
            <a:lvl1pPr>
              <a:defRPr sz="3200">
                <a:solidFill>
                  <a:schemeClr val="bg1"/>
                </a:solidFill>
              </a:defRPr>
            </a:lvl1p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2CA1A9EB-7B93-4D83-ABBD-EDE2A6BE6284}"/>
              </a:ext>
            </a:extLst>
          </p:cNvPr>
          <p:cNvSpPr>
            <a:spLocks noGrp="1"/>
          </p:cNvSpPr>
          <p:nvPr>
            <p:ph idx="1"/>
          </p:nvPr>
        </p:nvSpPr>
        <p:spPr/>
        <p:txBody>
          <a:bodyPr/>
          <a:lstStyle>
            <a:lvl1pPr>
              <a:defRPr>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84C1588-82F7-4E0E-A8EC-E80B0EE6936F}"/>
              </a:ext>
            </a:extLst>
          </p:cNvPr>
          <p:cNvSpPr>
            <a:spLocks noGrp="1"/>
          </p:cNvSpPr>
          <p:nvPr>
            <p:ph type="dt" sz="half" idx="10"/>
          </p:nvPr>
        </p:nvSpPr>
        <p:spPr/>
        <p:txBody>
          <a:bodyPr/>
          <a:lstStyle/>
          <a:p>
            <a:r>
              <a:rPr lang="es-PE" dirty="0"/>
              <a:t>sábado, 29 de junio de 2019</a:t>
            </a:r>
            <a:endParaRPr lang="es-ES" dirty="0"/>
          </a:p>
        </p:txBody>
      </p:sp>
      <p:sp>
        <p:nvSpPr>
          <p:cNvPr id="5" name="Marcador de pie de página 4">
            <a:extLst>
              <a:ext uri="{FF2B5EF4-FFF2-40B4-BE49-F238E27FC236}">
                <a16:creationId xmlns:a16="http://schemas.microsoft.com/office/drawing/2014/main" id="{3198A571-41BF-4977-A0F5-A2C47396EF14}"/>
              </a:ext>
            </a:extLst>
          </p:cNvPr>
          <p:cNvSpPr>
            <a:spLocks noGrp="1"/>
          </p:cNvSpPr>
          <p:nvPr>
            <p:ph type="ftr" sz="quarter" idx="11"/>
          </p:nvPr>
        </p:nvSpPr>
        <p:spPr/>
        <p:txBody>
          <a:bodyPr/>
          <a:lstStyle/>
          <a:p>
            <a:r>
              <a:rPr lang="es-ES" dirty="0"/>
              <a:t>Ing. Breyson Meza</a:t>
            </a:r>
          </a:p>
        </p:txBody>
      </p:sp>
      <p:sp>
        <p:nvSpPr>
          <p:cNvPr id="6" name="Marcador de número de diapositiva 5">
            <a:extLst>
              <a:ext uri="{FF2B5EF4-FFF2-40B4-BE49-F238E27FC236}">
                <a16:creationId xmlns:a16="http://schemas.microsoft.com/office/drawing/2014/main" id="{7AE814B4-FBE9-47D9-8CEC-41E26C96FEF1}"/>
              </a:ext>
            </a:extLst>
          </p:cNvPr>
          <p:cNvSpPr>
            <a:spLocks noGrp="1"/>
          </p:cNvSpPr>
          <p:nvPr>
            <p:ph type="sldNum" sz="quarter" idx="12"/>
          </p:nvPr>
        </p:nvSpPr>
        <p:spPr/>
        <p:txBody>
          <a:bodyPr/>
          <a:lstStyle>
            <a:lvl1pPr>
              <a:defRPr/>
            </a:lvl1pPr>
          </a:lstStyle>
          <a:p>
            <a:fld id="{44DF9820-863B-475B-9843-0EF10376D4DB}" type="slidenum">
              <a:rPr lang="es-ES" smtClean="0"/>
              <a:pPr/>
              <a:t>‹Nº›</a:t>
            </a:fld>
            <a:endParaRPr lang="es-ES" dirty="0"/>
          </a:p>
        </p:txBody>
      </p:sp>
      <p:cxnSp>
        <p:nvCxnSpPr>
          <p:cNvPr id="8" name="Conector recto 7">
            <a:extLst>
              <a:ext uri="{FF2B5EF4-FFF2-40B4-BE49-F238E27FC236}">
                <a16:creationId xmlns:a16="http://schemas.microsoft.com/office/drawing/2014/main" id="{1832260C-1227-4EA7-8D25-1301FB462F07}"/>
              </a:ext>
            </a:extLst>
          </p:cNvPr>
          <p:cNvCxnSpPr/>
          <p:nvPr userDrawn="1"/>
        </p:nvCxnSpPr>
        <p:spPr>
          <a:xfrm>
            <a:off x="838200" y="365126"/>
            <a:ext cx="10515600" cy="0"/>
          </a:xfrm>
          <a:prstGeom prst="line">
            <a:avLst/>
          </a:prstGeom>
          <a:ln w="28575">
            <a:solidFill>
              <a:srgbClr val="3149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0949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2F598-6D12-4169-AC29-4A9190DABDA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5DBD996-DF66-4F0F-B46E-119086387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2193EE42-2CB7-461C-ACCD-A5BFAE87A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F88D747-C8AA-4D98-86DA-61EF8E96FE28}"/>
              </a:ext>
            </a:extLst>
          </p:cNvPr>
          <p:cNvSpPr>
            <a:spLocks noGrp="1"/>
          </p:cNvSpPr>
          <p:nvPr>
            <p:ph type="dt" sz="half" idx="10"/>
          </p:nvPr>
        </p:nvSpPr>
        <p:spPr/>
        <p:txBody>
          <a:bodyPr/>
          <a:lstStyle/>
          <a:p>
            <a:fld id="{8A2C2CD9-C7F1-49E7-8447-688ECAD03876}" type="datetimeFigureOut">
              <a:rPr lang="es-ES" smtClean="0"/>
              <a:t>12/10/2019</a:t>
            </a:fld>
            <a:endParaRPr lang="es-ES"/>
          </a:p>
        </p:txBody>
      </p:sp>
      <p:sp>
        <p:nvSpPr>
          <p:cNvPr id="6" name="Marcador de pie de página 5">
            <a:extLst>
              <a:ext uri="{FF2B5EF4-FFF2-40B4-BE49-F238E27FC236}">
                <a16:creationId xmlns:a16="http://schemas.microsoft.com/office/drawing/2014/main" id="{08CDF9C0-2A86-4F97-961B-86EC0D8AF86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97E3931-655B-4FF2-ADDD-D7188CF0CF07}"/>
              </a:ext>
            </a:extLst>
          </p:cNvPr>
          <p:cNvSpPr>
            <a:spLocks noGrp="1"/>
          </p:cNvSpPr>
          <p:nvPr>
            <p:ph type="sldNum" sz="quarter" idx="12"/>
          </p:nvPr>
        </p:nvSpPr>
        <p:spPr/>
        <p:txBody>
          <a:bodyPr/>
          <a:lstStyle/>
          <a:p>
            <a:fld id="{14D2ED1C-EDF3-473D-8A01-EA707D45BA34}" type="slidenum">
              <a:rPr lang="es-ES" smtClean="0"/>
              <a:t>‹Nº›</a:t>
            </a:fld>
            <a:endParaRPr lang="es-ES"/>
          </a:p>
        </p:txBody>
      </p:sp>
    </p:spTree>
    <p:extLst>
      <p:ext uri="{BB962C8B-B14F-4D97-AF65-F5344CB8AC3E}">
        <p14:creationId xmlns:p14="http://schemas.microsoft.com/office/powerpoint/2010/main" val="3645760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E7C92-7538-45EF-8D27-2DC6383A084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01A1922-43D3-490A-987D-4A01B0AEED0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6FA5EEB-E6D9-4F97-BCBE-AD5195D01B9D}"/>
              </a:ext>
            </a:extLst>
          </p:cNvPr>
          <p:cNvSpPr>
            <a:spLocks noGrp="1"/>
          </p:cNvSpPr>
          <p:nvPr>
            <p:ph type="dt" sz="half" idx="10"/>
          </p:nvPr>
        </p:nvSpPr>
        <p:spPr/>
        <p:txBody>
          <a:bodyPr/>
          <a:lstStyle/>
          <a:p>
            <a:fld id="{8A2C2CD9-C7F1-49E7-8447-688ECAD03876}" type="datetimeFigureOut">
              <a:rPr lang="es-ES" smtClean="0"/>
              <a:t>12/10/2019</a:t>
            </a:fld>
            <a:endParaRPr lang="es-ES"/>
          </a:p>
        </p:txBody>
      </p:sp>
      <p:sp>
        <p:nvSpPr>
          <p:cNvPr id="5" name="Marcador de pie de página 4">
            <a:extLst>
              <a:ext uri="{FF2B5EF4-FFF2-40B4-BE49-F238E27FC236}">
                <a16:creationId xmlns:a16="http://schemas.microsoft.com/office/drawing/2014/main" id="{D4EE683E-ED07-48D8-9451-F29DE7CEEB0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A789C9C-05B5-44F4-8654-8E383064F190}"/>
              </a:ext>
            </a:extLst>
          </p:cNvPr>
          <p:cNvSpPr>
            <a:spLocks noGrp="1"/>
          </p:cNvSpPr>
          <p:nvPr>
            <p:ph type="sldNum" sz="quarter" idx="12"/>
          </p:nvPr>
        </p:nvSpPr>
        <p:spPr/>
        <p:txBody>
          <a:bodyPr/>
          <a:lstStyle/>
          <a:p>
            <a:fld id="{14D2ED1C-EDF3-473D-8A01-EA707D45BA34}" type="slidenum">
              <a:rPr lang="es-ES" smtClean="0"/>
              <a:t>‹Nº›</a:t>
            </a:fld>
            <a:endParaRPr lang="es-ES"/>
          </a:p>
        </p:txBody>
      </p:sp>
    </p:spTree>
    <p:extLst>
      <p:ext uri="{BB962C8B-B14F-4D97-AF65-F5344CB8AC3E}">
        <p14:creationId xmlns:p14="http://schemas.microsoft.com/office/powerpoint/2010/main" val="235574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D83BB3C-D009-4506-9AD7-57D64DF6171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C1CBBDD-F405-408D-8D45-3D6A8E472B3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DCAC420-3600-4A10-9FB0-E2EFC03524B6}"/>
              </a:ext>
            </a:extLst>
          </p:cNvPr>
          <p:cNvSpPr>
            <a:spLocks noGrp="1"/>
          </p:cNvSpPr>
          <p:nvPr>
            <p:ph type="dt" sz="half" idx="10"/>
          </p:nvPr>
        </p:nvSpPr>
        <p:spPr/>
        <p:txBody>
          <a:bodyPr/>
          <a:lstStyle/>
          <a:p>
            <a:fld id="{8A2C2CD9-C7F1-49E7-8447-688ECAD03876}" type="datetimeFigureOut">
              <a:rPr lang="es-ES" smtClean="0"/>
              <a:t>12/10/2019</a:t>
            </a:fld>
            <a:endParaRPr lang="es-ES"/>
          </a:p>
        </p:txBody>
      </p:sp>
      <p:sp>
        <p:nvSpPr>
          <p:cNvPr id="5" name="Marcador de pie de página 4">
            <a:extLst>
              <a:ext uri="{FF2B5EF4-FFF2-40B4-BE49-F238E27FC236}">
                <a16:creationId xmlns:a16="http://schemas.microsoft.com/office/drawing/2014/main" id="{59CA8949-E949-4619-B01C-D03AF7DEEDD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3B1330E-82C7-4FD8-89AE-803447444445}"/>
              </a:ext>
            </a:extLst>
          </p:cNvPr>
          <p:cNvSpPr>
            <a:spLocks noGrp="1"/>
          </p:cNvSpPr>
          <p:nvPr>
            <p:ph type="sldNum" sz="quarter" idx="12"/>
          </p:nvPr>
        </p:nvSpPr>
        <p:spPr/>
        <p:txBody>
          <a:bodyPr/>
          <a:lstStyle/>
          <a:p>
            <a:fld id="{14D2ED1C-EDF3-473D-8A01-EA707D45BA34}" type="slidenum">
              <a:rPr lang="es-ES" smtClean="0"/>
              <a:t>‹Nº›</a:t>
            </a:fld>
            <a:endParaRPr lang="es-ES"/>
          </a:p>
        </p:txBody>
      </p:sp>
    </p:spTree>
    <p:extLst>
      <p:ext uri="{BB962C8B-B14F-4D97-AF65-F5344CB8AC3E}">
        <p14:creationId xmlns:p14="http://schemas.microsoft.com/office/powerpoint/2010/main" val="216970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rgbClr val="293C46"/>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66C16-8545-4BBB-9743-3E2B18272949}"/>
              </a:ext>
            </a:extLst>
          </p:cNvPr>
          <p:cNvSpPr>
            <a:spLocks noGrp="1"/>
          </p:cNvSpPr>
          <p:nvPr>
            <p:ph type="title"/>
          </p:nvPr>
        </p:nvSpPr>
        <p:spPr>
          <a:xfrm>
            <a:off x="831850" y="2805598"/>
            <a:ext cx="10515600" cy="1783866"/>
          </a:xfrm>
        </p:spPr>
        <p:txBody>
          <a:bodyPr anchor="b"/>
          <a:lstStyle>
            <a:lvl1pPr>
              <a:defRPr sz="6000">
                <a:solidFill>
                  <a:srgbClr val="A7A7A5"/>
                </a:solidFill>
              </a:defRPr>
            </a:lvl1p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6EABF1FA-3FB1-4E9E-9BAE-E952573F426B}"/>
              </a:ext>
            </a:extLst>
          </p:cNvPr>
          <p:cNvSpPr>
            <a:spLocks noGrp="1"/>
          </p:cNvSpPr>
          <p:nvPr>
            <p:ph type="body" idx="1"/>
          </p:nvPr>
        </p:nvSpPr>
        <p:spPr>
          <a:xfrm>
            <a:off x="831850" y="4589464"/>
            <a:ext cx="10515600" cy="671026"/>
          </a:xfrm>
        </p:spPr>
        <p:txBody>
          <a:bodyPr/>
          <a:lstStyle>
            <a:lvl1pPr marL="0" indent="0">
              <a:buNone/>
              <a:defRPr sz="2400">
                <a:solidFill>
                  <a:srgbClr val="299DD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Haga clic para modificar los estilos de texto del patrón</a:t>
            </a:r>
          </a:p>
        </p:txBody>
      </p:sp>
      <p:sp>
        <p:nvSpPr>
          <p:cNvPr id="4" name="Marcador de fecha 3">
            <a:extLst>
              <a:ext uri="{FF2B5EF4-FFF2-40B4-BE49-F238E27FC236}">
                <a16:creationId xmlns:a16="http://schemas.microsoft.com/office/drawing/2014/main" id="{17E37C34-A97F-4897-8534-B2705A1F084E}"/>
              </a:ext>
            </a:extLst>
          </p:cNvPr>
          <p:cNvSpPr>
            <a:spLocks noGrp="1"/>
          </p:cNvSpPr>
          <p:nvPr>
            <p:ph type="dt" sz="half" idx="10"/>
          </p:nvPr>
        </p:nvSpPr>
        <p:spPr/>
        <p:txBody>
          <a:bodyPr/>
          <a:lstStyle/>
          <a:p>
            <a:r>
              <a:rPr lang="es-ES" dirty="0"/>
              <a:t>sábado, 29 de junio de 2019</a:t>
            </a:r>
          </a:p>
        </p:txBody>
      </p:sp>
      <p:sp>
        <p:nvSpPr>
          <p:cNvPr id="5" name="Marcador de pie de página 4">
            <a:extLst>
              <a:ext uri="{FF2B5EF4-FFF2-40B4-BE49-F238E27FC236}">
                <a16:creationId xmlns:a16="http://schemas.microsoft.com/office/drawing/2014/main" id="{D797BF39-4D3A-4CB6-99D1-204A6ECDADFA}"/>
              </a:ext>
            </a:extLst>
          </p:cNvPr>
          <p:cNvSpPr>
            <a:spLocks noGrp="1"/>
          </p:cNvSpPr>
          <p:nvPr>
            <p:ph type="ftr" sz="quarter" idx="11"/>
          </p:nvPr>
        </p:nvSpPr>
        <p:spPr/>
        <p:txBody>
          <a:bodyPr/>
          <a:lstStyle/>
          <a:p>
            <a:r>
              <a:rPr lang="es-ES" dirty="0"/>
              <a:t>Ing. Breyson Meza</a:t>
            </a:r>
          </a:p>
        </p:txBody>
      </p:sp>
      <p:sp>
        <p:nvSpPr>
          <p:cNvPr id="6" name="Marcador de número de diapositiva 5">
            <a:extLst>
              <a:ext uri="{FF2B5EF4-FFF2-40B4-BE49-F238E27FC236}">
                <a16:creationId xmlns:a16="http://schemas.microsoft.com/office/drawing/2014/main" id="{ABBF63A9-78C4-4152-BBA7-96468D645B2C}"/>
              </a:ext>
            </a:extLst>
          </p:cNvPr>
          <p:cNvSpPr>
            <a:spLocks noGrp="1"/>
          </p:cNvSpPr>
          <p:nvPr>
            <p:ph type="sldNum" sz="quarter" idx="12"/>
          </p:nvPr>
        </p:nvSpPr>
        <p:spPr/>
        <p:txBody>
          <a:bodyPr/>
          <a:lstStyle>
            <a:lvl1pPr>
              <a:defRPr/>
            </a:lvl1pPr>
          </a:lstStyle>
          <a:p>
            <a:fld id="{79C57CE9-F0BE-4780-AB76-4075E0CF687A}" type="slidenum">
              <a:rPr lang="es-ES" smtClean="0"/>
              <a:pPr/>
              <a:t>‹Nº›</a:t>
            </a:fld>
            <a:endParaRPr lang="es-ES" dirty="0"/>
          </a:p>
        </p:txBody>
      </p:sp>
      <p:cxnSp>
        <p:nvCxnSpPr>
          <p:cNvPr id="9" name="Conector recto 8">
            <a:extLst>
              <a:ext uri="{FF2B5EF4-FFF2-40B4-BE49-F238E27FC236}">
                <a16:creationId xmlns:a16="http://schemas.microsoft.com/office/drawing/2014/main" id="{786B2FC8-E2F5-4244-A704-3504185ED38F}"/>
              </a:ext>
            </a:extLst>
          </p:cNvPr>
          <p:cNvCxnSpPr>
            <a:cxnSpLocks/>
          </p:cNvCxnSpPr>
          <p:nvPr userDrawn="1"/>
        </p:nvCxnSpPr>
        <p:spPr>
          <a:xfrm flipH="1">
            <a:off x="844551" y="5260490"/>
            <a:ext cx="1575920" cy="91702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B30ABF6E-1CAE-4010-81CA-742095F799F6}"/>
              </a:ext>
            </a:extLst>
          </p:cNvPr>
          <p:cNvCxnSpPr>
            <a:cxnSpLocks/>
          </p:cNvCxnSpPr>
          <p:nvPr userDrawn="1"/>
        </p:nvCxnSpPr>
        <p:spPr>
          <a:xfrm flipH="1">
            <a:off x="6666231" y="457200"/>
            <a:ext cx="4001770" cy="234839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747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7DA80B-8013-4A4E-92CB-7499F7A2107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5C7F65-71E2-4D90-80FC-D2763DB7700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1C096CEB-A97F-43FD-A430-2CCCD2E64B3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D300F74-76FA-4236-9BE6-DF6DFF1C2E6F}"/>
              </a:ext>
            </a:extLst>
          </p:cNvPr>
          <p:cNvSpPr>
            <a:spLocks noGrp="1"/>
          </p:cNvSpPr>
          <p:nvPr>
            <p:ph type="dt" sz="half" idx="10"/>
          </p:nvPr>
        </p:nvSpPr>
        <p:spPr/>
        <p:txBody>
          <a:bodyPr/>
          <a:lstStyle/>
          <a:p>
            <a:fld id="{3EA9FA42-8366-4B35-BBB0-0E069B14BD34}" type="datetimeFigureOut">
              <a:rPr lang="es-ES" smtClean="0"/>
              <a:t>12/10/2019</a:t>
            </a:fld>
            <a:endParaRPr lang="es-ES"/>
          </a:p>
        </p:txBody>
      </p:sp>
      <p:sp>
        <p:nvSpPr>
          <p:cNvPr id="6" name="Marcador de pie de página 5">
            <a:extLst>
              <a:ext uri="{FF2B5EF4-FFF2-40B4-BE49-F238E27FC236}">
                <a16:creationId xmlns:a16="http://schemas.microsoft.com/office/drawing/2014/main" id="{CE753716-90B1-4DC8-B38E-FB0867329F0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049F3C0-5B79-4895-A677-55FB1E320995}"/>
              </a:ext>
            </a:extLst>
          </p:cNvPr>
          <p:cNvSpPr>
            <a:spLocks noGrp="1"/>
          </p:cNvSpPr>
          <p:nvPr>
            <p:ph type="sldNum" sz="quarter" idx="12"/>
          </p:nvPr>
        </p:nvSpPr>
        <p:spPr/>
        <p:txBody>
          <a:bodyPr/>
          <a:lstStyle/>
          <a:p>
            <a:fld id="{C7460612-B242-42F0-8230-28E786F9AEA7}" type="slidenum">
              <a:rPr lang="es-ES" smtClean="0"/>
              <a:t>‹Nº›</a:t>
            </a:fld>
            <a:endParaRPr lang="es-ES"/>
          </a:p>
        </p:txBody>
      </p:sp>
    </p:spTree>
    <p:extLst>
      <p:ext uri="{BB962C8B-B14F-4D97-AF65-F5344CB8AC3E}">
        <p14:creationId xmlns:p14="http://schemas.microsoft.com/office/powerpoint/2010/main" val="34477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48A96-5EB0-4788-BE62-F13D9035BF4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6751428-0AE0-4A90-BE26-0743CFE7F0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1DCDB04-2668-4987-A13D-AC3FCC3AC32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3E4A79E-8E3E-4D56-9BAD-32B0FB0CD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E5CDF8D-B4B8-4E4B-A136-C4291498B85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D169C7B-B01A-4F89-9DA1-FA014C7AB859}"/>
              </a:ext>
            </a:extLst>
          </p:cNvPr>
          <p:cNvSpPr>
            <a:spLocks noGrp="1"/>
          </p:cNvSpPr>
          <p:nvPr>
            <p:ph type="dt" sz="half" idx="10"/>
          </p:nvPr>
        </p:nvSpPr>
        <p:spPr/>
        <p:txBody>
          <a:bodyPr/>
          <a:lstStyle/>
          <a:p>
            <a:fld id="{3EA9FA42-8366-4B35-BBB0-0E069B14BD34}" type="datetimeFigureOut">
              <a:rPr lang="es-ES" smtClean="0"/>
              <a:t>12/10/2019</a:t>
            </a:fld>
            <a:endParaRPr lang="es-ES"/>
          </a:p>
        </p:txBody>
      </p:sp>
      <p:sp>
        <p:nvSpPr>
          <p:cNvPr id="8" name="Marcador de pie de página 7">
            <a:extLst>
              <a:ext uri="{FF2B5EF4-FFF2-40B4-BE49-F238E27FC236}">
                <a16:creationId xmlns:a16="http://schemas.microsoft.com/office/drawing/2014/main" id="{A7C55C6E-700D-4742-824A-7DE8EEACF17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1079789-5672-4A9F-8606-9ACB5939AEDD}"/>
              </a:ext>
            </a:extLst>
          </p:cNvPr>
          <p:cNvSpPr>
            <a:spLocks noGrp="1"/>
          </p:cNvSpPr>
          <p:nvPr>
            <p:ph type="sldNum" sz="quarter" idx="12"/>
          </p:nvPr>
        </p:nvSpPr>
        <p:spPr/>
        <p:txBody>
          <a:bodyPr/>
          <a:lstStyle/>
          <a:p>
            <a:fld id="{C7460612-B242-42F0-8230-28E786F9AEA7}" type="slidenum">
              <a:rPr lang="es-ES" smtClean="0"/>
              <a:t>‹Nº›</a:t>
            </a:fld>
            <a:endParaRPr lang="es-ES"/>
          </a:p>
        </p:txBody>
      </p:sp>
    </p:spTree>
    <p:extLst>
      <p:ext uri="{BB962C8B-B14F-4D97-AF65-F5344CB8AC3E}">
        <p14:creationId xmlns:p14="http://schemas.microsoft.com/office/powerpoint/2010/main" val="337800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99BC3-D1F2-4839-9010-C4A5180700B1}"/>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DA943F2-E6F1-4D20-91A3-3CEDB5983874}"/>
              </a:ext>
            </a:extLst>
          </p:cNvPr>
          <p:cNvSpPr>
            <a:spLocks noGrp="1"/>
          </p:cNvSpPr>
          <p:nvPr>
            <p:ph type="dt" sz="half" idx="10"/>
          </p:nvPr>
        </p:nvSpPr>
        <p:spPr/>
        <p:txBody>
          <a:bodyPr/>
          <a:lstStyle/>
          <a:p>
            <a:fld id="{3EA9FA42-8366-4B35-BBB0-0E069B14BD34}" type="datetimeFigureOut">
              <a:rPr lang="es-ES" smtClean="0"/>
              <a:t>12/10/2019</a:t>
            </a:fld>
            <a:endParaRPr lang="es-ES"/>
          </a:p>
        </p:txBody>
      </p:sp>
      <p:sp>
        <p:nvSpPr>
          <p:cNvPr id="4" name="Marcador de pie de página 3">
            <a:extLst>
              <a:ext uri="{FF2B5EF4-FFF2-40B4-BE49-F238E27FC236}">
                <a16:creationId xmlns:a16="http://schemas.microsoft.com/office/drawing/2014/main" id="{A6FF93FA-B383-4D06-BD69-2E8BD21D8E4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7272A20-53AF-4DF5-AC47-8CFD426A5723}"/>
              </a:ext>
            </a:extLst>
          </p:cNvPr>
          <p:cNvSpPr>
            <a:spLocks noGrp="1"/>
          </p:cNvSpPr>
          <p:nvPr>
            <p:ph type="sldNum" sz="quarter" idx="12"/>
          </p:nvPr>
        </p:nvSpPr>
        <p:spPr/>
        <p:txBody>
          <a:bodyPr/>
          <a:lstStyle/>
          <a:p>
            <a:fld id="{C7460612-B242-42F0-8230-28E786F9AEA7}" type="slidenum">
              <a:rPr lang="es-ES" smtClean="0"/>
              <a:t>‹Nº›</a:t>
            </a:fld>
            <a:endParaRPr lang="es-ES"/>
          </a:p>
        </p:txBody>
      </p:sp>
      <p:cxnSp>
        <p:nvCxnSpPr>
          <p:cNvPr id="6" name="Conector recto 5">
            <a:extLst>
              <a:ext uri="{FF2B5EF4-FFF2-40B4-BE49-F238E27FC236}">
                <a16:creationId xmlns:a16="http://schemas.microsoft.com/office/drawing/2014/main" id="{2062953C-4481-4F08-8A00-D9C37F49B91A}"/>
              </a:ext>
            </a:extLst>
          </p:cNvPr>
          <p:cNvCxnSpPr/>
          <p:nvPr userDrawn="1"/>
        </p:nvCxnSpPr>
        <p:spPr>
          <a:xfrm>
            <a:off x="838200" y="365126"/>
            <a:ext cx="10515600" cy="0"/>
          </a:xfrm>
          <a:prstGeom prst="line">
            <a:avLst/>
          </a:prstGeom>
          <a:ln w="28575">
            <a:solidFill>
              <a:srgbClr val="3149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424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E40B235-D7A5-4FFD-8467-E471CF93DAB0}"/>
              </a:ext>
            </a:extLst>
          </p:cNvPr>
          <p:cNvSpPr>
            <a:spLocks noGrp="1"/>
          </p:cNvSpPr>
          <p:nvPr>
            <p:ph type="dt" sz="half" idx="10"/>
          </p:nvPr>
        </p:nvSpPr>
        <p:spPr/>
        <p:txBody>
          <a:bodyPr/>
          <a:lstStyle/>
          <a:p>
            <a:fld id="{3EA9FA42-8366-4B35-BBB0-0E069B14BD34}" type="datetimeFigureOut">
              <a:rPr lang="es-ES" smtClean="0"/>
              <a:t>12/10/2019</a:t>
            </a:fld>
            <a:endParaRPr lang="es-ES"/>
          </a:p>
        </p:txBody>
      </p:sp>
      <p:sp>
        <p:nvSpPr>
          <p:cNvPr id="3" name="Marcador de pie de página 2">
            <a:extLst>
              <a:ext uri="{FF2B5EF4-FFF2-40B4-BE49-F238E27FC236}">
                <a16:creationId xmlns:a16="http://schemas.microsoft.com/office/drawing/2014/main" id="{20EA323D-766F-4D91-8E3A-20C130D6941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ACB6F76-2BB4-4E31-8A61-B8A90A12364B}"/>
              </a:ext>
            </a:extLst>
          </p:cNvPr>
          <p:cNvSpPr>
            <a:spLocks noGrp="1"/>
          </p:cNvSpPr>
          <p:nvPr>
            <p:ph type="sldNum" sz="quarter" idx="12"/>
          </p:nvPr>
        </p:nvSpPr>
        <p:spPr/>
        <p:txBody>
          <a:bodyPr/>
          <a:lstStyle/>
          <a:p>
            <a:fld id="{C7460612-B242-42F0-8230-28E786F9AEA7}" type="slidenum">
              <a:rPr lang="es-ES" smtClean="0"/>
              <a:t>‹Nº›</a:t>
            </a:fld>
            <a:endParaRPr lang="es-ES"/>
          </a:p>
        </p:txBody>
      </p:sp>
    </p:spTree>
    <p:extLst>
      <p:ext uri="{BB962C8B-B14F-4D97-AF65-F5344CB8AC3E}">
        <p14:creationId xmlns:p14="http://schemas.microsoft.com/office/powerpoint/2010/main" val="142558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7776F-8BB8-479E-A297-D8D602DAE30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724080A-2968-49AE-A8F4-94F19473C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35E18B-5F5C-4A07-AE66-58F31C461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DAF827E-438D-4B34-B122-DC71164D284D}"/>
              </a:ext>
            </a:extLst>
          </p:cNvPr>
          <p:cNvSpPr>
            <a:spLocks noGrp="1"/>
          </p:cNvSpPr>
          <p:nvPr>
            <p:ph type="dt" sz="half" idx="10"/>
          </p:nvPr>
        </p:nvSpPr>
        <p:spPr/>
        <p:txBody>
          <a:bodyPr/>
          <a:lstStyle/>
          <a:p>
            <a:fld id="{3EA9FA42-8366-4B35-BBB0-0E069B14BD34}" type="datetimeFigureOut">
              <a:rPr lang="es-ES" smtClean="0"/>
              <a:t>12/10/2019</a:t>
            </a:fld>
            <a:endParaRPr lang="es-ES"/>
          </a:p>
        </p:txBody>
      </p:sp>
      <p:sp>
        <p:nvSpPr>
          <p:cNvPr id="6" name="Marcador de pie de página 5">
            <a:extLst>
              <a:ext uri="{FF2B5EF4-FFF2-40B4-BE49-F238E27FC236}">
                <a16:creationId xmlns:a16="http://schemas.microsoft.com/office/drawing/2014/main" id="{02D88EE0-7C81-46FE-8517-6D437ECD6ED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BE05B3B-3381-4309-A0AF-8326D29C6178}"/>
              </a:ext>
            </a:extLst>
          </p:cNvPr>
          <p:cNvSpPr>
            <a:spLocks noGrp="1"/>
          </p:cNvSpPr>
          <p:nvPr>
            <p:ph type="sldNum" sz="quarter" idx="12"/>
          </p:nvPr>
        </p:nvSpPr>
        <p:spPr/>
        <p:txBody>
          <a:bodyPr/>
          <a:lstStyle/>
          <a:p>
            <a:fld id="{C7460612-B242-42F0-8230-28E786F9AEA7}" type="slidenum">
              <a:rPr lang="es-ES" smtClean="0"/>
              <a:t>‹Nº›</a:t>
            </a:fld>
            <a:endParaRPr lang="es-ES"/>
          </a:p>
        </p:txBody>
      </p:sp>
    </p:spTree>
    <p:extLst>
      <p:ext uri="{BB962C8B-B14F-4D97-AF65-F5344CB8AC3E}">
        <p14:creationId xmlns:p14="http://schemas.microsoft.com/office/powerpoint/2010/main" val="91123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B987C-274D-402D-BD7F-EE4E80053FB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0228B96-CABE-4053-9E06-745B27FB22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2216F956-B01D-46F8-97FD-96A6E8675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AE5F4F3-9D8B-4996-9F52-D2479D9B01BD}"/>
              </a:ext>
            </a:extLst>
          </p:cNvPr>
          <p:cNvSpPr>
            <a:spLocks noGrp="1"/>
          </p:cNvSpPr>
          <p:nvPr>
            <p:ph type="dt" sz="half" idx="10"/>
          </p:nvPr>
        </p:nvSpPr>
        <p:spPr/>
        <p:txBody>
          <a:bodyPr/>
          <a:lstStyle/>
          <a:p>
            <a:fld id="{3EA9FA42-8366-4B35-BBB0-0E069B14BD34}" type="datetimeFigureOut">
              <a:rPr lang="es-ES" smtClean="0"/>
              <a:t>12/10/2019</a:t>
            </a:fld>
            <a:endParaRPr lang="es-ES"/>
          </a:p>
        </p:txBody>
      </p:sp>
      <p:sp>
        <p:nvSpPr>
          <p:cNvPr id="6" name="Marcador de pie de página 5">
            <a:extLst>
              <a:ext uri="{FF2B5EF4-FFF2-40B4-BE49-F238E27FC236}">
                <a16:creationId xmlns:a16="http://schemas.microsoft.com/office/drawing/2014/main" id="{5EFE4E78-F146-4BB0-BF1D-35751092998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B7CAA0D-C4F0-4069-B561-3023D2281108}"/>
              </a:ext>
            </a:extLst>
          </p:cNvPr>
          <p:cNvSpPr>
            <a:spLocks noGrp="1"/>
          </p:cNvSpPr>
          <p:nvPr>
            <p:ph type="sldNum" sz="quarter" idx="12"/>
          </p:nvPr>
        </p:nvSpPr>
        <p:spPr/>
        <p:txBody>
          <a:bodyPr/>
          <a:lstStyle/>
          <a:p>
            <a:fld id="{C7460612-B242-42F0-8230-28E786F9AEA7}" type="slidenum">
              <a:rPr lang="es-ES" smtClean="0"/>
              <a:t>‹Nº›</a:t>
            </a:fld>
            <a:endParaRPr lang="es-ES"/>
          </a:p>
        </p:txBody>
      </p:sp>
    </p:spTree>
    <p:extLst>
      <p:ext uri="{BB962C8B-B14F-4D97-AF65-F5344CB8AC3E}">
        <p14:creationId xmlns:p14="http://schemas.microsoft.com/office/powerpoint/2010/main" val="457232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93C46"/>
        </a:solidFill>
        <a:effectLst/>
      </p:bgPr>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0A622243-1BB9-4424-B85F-F0839B38DD5E}"/>
              </a:ext>
            </a:extLst>
          </p:cNvPr>
          <p:cNvSpPr/>
          <p:nvPr userDrawn="1"/>
        </p:nvSpPr>
        <p:spPr>
          <a:xfrm>
            <a:off x="0" y="6176963"/>
            <a:ext cx="12192000" cy="681037"/>
          </a:xfrm>
          <a:prstGeom prst="rect">
            <a:avLst/>
          </a:prstGeom>
          <a:pattFill prst="wdUpDiag">
            <a:fgClr>
              <a:srgbClr val="314955"/>
            </a:fgClr>
            <a:bgClr>
              <a:srgbClr val="293C4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Marcador de título 1">
            <a:extLst>
              <a:ext uri="{FF2B5EF4-FFF2-40B4-BE49-F238E27FC236}">
                <a16:creationId xmlns:a16="http://schemas.microsoft.com/office/drawing/2014/main" id="{AB6774C9-2CE6-4538-954E-E6557AC14365}"/>
              </a:ext>
            </a:extLst>
          </p:cNvPr>
          <p:cNvSpPr>
            <a:spLocks noGrp="1"/>
          </p:cNvSpPr>
          <p:nvPr>
            <p:ph type="title"/>
          </p:nvPr>
        </p:nvSpPr>
        <p:spPr>
          <a:xfrm>
            <a:off x="838200" y="365125"/>
            <a:ext cx="10515600" cy="576169"/>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6E1BCC79-C59F-4DA1-A03B-282D791F763F}"/>
              </a:ext>
            </a:extLst>
          </p:cNvPr>
          <p:cNvSpPr>
            <a:spLocks noGrp="1"/>
          </p:cNvSpPr>
          <p:nvPr>
            <p:ph type="body" idx="1"/>
          </p:nvPr>
        </p:nvSpPr>
        <p:spPr>
          <a:xfrm>
            <a:off x="838200" y="1062318"/>
            <a:ext cx="10515600" cy="5114645"/>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a:extLst>
              <a:ext uri="{FF2B5EF4-FFF2-40B4-BE49-F238E27FC236}">
                <a16:creationId xmlns:a16="http://schemas.microsoft.com/office/drawing/2014/main" id="{552FCB8B-CB70-4C3B-909C-6FF71DAA13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C4C4C4"/>
                </a:solidFill>
              </a:defRPr>
            </a:lvl1pPr>
          </a:lstStyle>
          <a:p>
            <a:r>
              <a:rPr lang="es-PE" dirty="0"/>
              <a:t>sábado, 29 de junio de 2019</a:t>
            </a:r>
            <a:endParaRPr lang="es-ES" dirty="0"/>
          </a:p>
        </p:txBody>
      </p:sp>
      <p:sp>
        <p:nvSpPr>
          <p:cNvPr id="5" name="Marcador de pie de página 4">
            <a:extLst>
              <a:ext uri="{FF2B5EF4-FFF2-40B4-BE49-F238E27FC236}">
                <a16:creationId xmlns:a16="http://schemas.microsoft.com/office/drawing/2014/main" id="{BA9AEDC5-C111-4552-A709-2D7F9F93C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C4C4C4"/>
                </a:solidFill>
              </a:defRPr>
            </a:lvl1pPr>
          </a:lstStyle>
          <a:p>
            <a:r>
              <a:rPr lang="es-ES" dirty="0"/>
              <a:t>Ing. </a:t>
            </a:r>
            <a:r>
              <a:rPr lang="es-ES" dirty="0" err="1"/>
              <a:t>Breyspn</a:t>
            </a:r>
            <a:r>
              <a:rPr lang="es-ES" dirty="0"/>
              <a:t> Meza</a:t>
            </a:r>
          </a:p>
        </p:txBody>
      </p:sp>
      <p:sp>
        <p:nvSpPr>
          <p:cNvPr id="6" name="Marcador de número de diapositiva 5">
            <a:extLst>
              <a:ext uri="{FF2B5EF4-FFF2-40B4-BE49-F238E27FC236}">
                <a16:creationId xmlns:a16="http://schemas.microsoft.com/office/drawing/2014/main" id="{39335BD3-07E0-47ED-9FA1-5E7581E6DC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C4C4C4"/>
                </a:solidFill>
              </a:defRPr>
            </a:lvl1pPr>
          </a:lstStyle>
          <a:p>
            <a:fld id="{AFCCA0BB-F88F-4826-B710-ED9911FE4C59}" type="slidenum">
              <a:rPr lang="es-ES" smtClean="0"/>
              <a:pPr/>
              <a:t>‹Nº›</a:t>
            </a:fld>
            <a:endParaRPr lang="es-ES" dirty="0"/>
          </a:p>
        </p:txBody>
      </p:sp>
    </p:spTree>
    <p:extLst>
      <p:ext uri="{BB962C8B-B14F-4D97-AF65-F5344CB8AC3E}">
        <p14:creationId xmlns:p14="http://schemas.microsoft.com/office/powerpoint/2010/main" val="1622220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A7A7A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A7A7A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A7A7A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A7A7A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A7A7A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7303D7B-19E8-4618-A031-73DD2A8E7C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EE41FFA-2461-4722-9793-D44D0A24F7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9AB121-468D-4FA6-BCC0-4A0E7AA622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C2CD9-C7F1-49E7-8447-688ECAD03876}" type="datetimeFigureOut">
              <a:rPr lang="es-ES" smtClean="0"/>
              <a:t>12/10/2019</a:t>
            </a:fld>
            <a:endParaRPr lang="es-ES"/>
          </a:p>
        </p:txBody>
      </p:sp>
      <p:sp>
        <p:nvSpPr>
          <p:cNvPr id="5" name="Marcador de pie de página 4">
            <a:extLst>
              <a:ext uri="{FF2B5EF4-FFF2-40B4-BE49-F238E27FC236}">
                <a16:creationId xmlns:a16="http://schemas.microsoft.com/office/drawing/2014/main" id="{2212A59F-EC9F-4AEE-8F92-68905FCD2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5E27563F-AE07-48F5-9D60-BCF789C802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2ED1C-EDF3-473D-8A01-EA707D45BA34}" type="slidenum">
              <a:rPr lang="es-ES" smtClean="0"/>
              <a:t>‹Nº›</a:t>
            </a:fld>
            <a:endParaRPr lang="es-ES"/>
          </a:p>
        </p:txBody>
      </p:sp>
    </p:spTree>
    <p:extLst>
      <p:ext uri="{BB962C8B-B14F-4D97-AF65-F5344CB8AC3E}">
        <p14:creationId xmlns:p14="http://schemas.microsoft.com/office/powerpoint/2010/main" val="809539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image" Target="../media/image33.png"/><Relationship Id="rId1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jpe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449671F-5C30-46C3-AFC5-CDBEFB7F0C76}"/>
              </a:ext>
            </a:extLst>
          </p:cNvPr>
          <p:cNvSpPr>
            <a:spLocks noGrp="1"/>
          </p:cNvSpPr>
          <p:nvPr>
            <p:ph type="ctrTitle"/>
          </p:nvPr>
        </p:nvSpPr>
        <p:spPr/>
        <p:txBody>
          <a:bodyPr/>
          <a:lstStyle/>
          <a:p>
            <a:endParaRPr lang="es-ES"/>
          </a:p>
        </p:txBody>
      </p:sp>
      <p:sp>
        <p:nvSpPr>
          <p:cNvPr id="5" name="Subtítulo 4">
            <a:extLst>
              <a:ext uri="{FF2B5EF4-FFF2-40B4-BE49-F238E27FC236}">
                <a16:creationId xmlns:a16="http://schemas.microsoft.com/office/drawing/2014/main" id="{3541E5BB-8D5F-4B04-80A5-C8D5AA1C11A7}"/>
              </a:ext>
            </a:extLst>
          </p:cNvPr>
          <p:cNvSpPr>
            <a:spLocks noGrp="1"/>
          </p:cNvSpPr>
          <p:nvPr>
            <p:ph type="subTitle" idx="1"/>
          </p:nvPr>
        </p:nvSpPr>
        <p:spPr/>
        <p:txBody>
          <a:bodyPr/>
          <a:lstStyle/>
          <a:p>
            <a:endParaRPr lang="es-ES"/>
          </a:p>
        </p:txBody>
      </p:sp>
      <p:pic>
        <p:nvPicPr>
          <p:cNvPr id="7" name="Imagen 6">
            <a:extLst>
              <a:ext uri="{FF2B5EF4-FFF2-40B4-BE49-F238E27FC236}">
                <a16:creationId xmlns:a16="http://schemas.microsoft.com/office/drawing/2014/main" id="{36A41DBD-9654-46F4-BDF3-0E3301BF34F1}"/>
              </a:ext>
            </a:extLst>
          </p:cNvPr>
          <p:cNvPicPr>
            <a:picLocks noChangeAspect="1"/>
          </p:cNvPicPr>
          <p:nvPr/>
        </p:nvPicPr>
        <p:blipFill rotWithShape="1">
          <a:blip r:embed="rId2"/>
          <a:srcRect t="12667" b="13111"/>
          <a:stretch/>
        </p:blipFill>
        <p:spPr>
          <a:xfrm>
            <a:off x="0" y="0"/>
            <a:ext cx="12192000" cy="6858000"/>
          </a:xfrm>
          <a:prstGeom prst="rect">
            <a:avLst/>
          </a:prstGeom>
        </p:spPr>
      </p:pic>
      <p:sp>
        <p:nvSpPr>
          <p:cNvPr id="8" name="Título 1">
            <a:extLst>
              <a:ext uri="{FF2B5EF4-FFF2-40B4-BE49-F238E27FC236}">
                <a16:creationId xmlns:a16="http://schemas.microsoft.com/office/drawing/2014/main" id="{9FD4F49F-9130-4D38-84DC-5875A6FFD47F}"/>
              </a:ext>
            </a:extLst>
          </p:cNvPr>
          <p:cNvSpPr txBox="1">
            <a:spLocks/>
          </p:cNvSpPr>
          <p:nvPr/>
        </p:nvSpPr>
        <p:spPr>
          <a:xfrm>
            <a:off x="1325880" y="3261359"/>
            <a:ext cx="9144000" cy="1844041"/>
          </a:xfrm>
          <a:prstGeom prst="rect">
            <a:avLst/>
          </a:prstGeom>
          <a:solidFill>
            <a:srgbClr val="021829"/>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A7A7A5"/>
                </a:solidFill>
                <a:latin typeface="+mj-lt"/>
                <a:ea typeface="+mj-ea"/>
                <a:cs typeface="+mj-cs"/>
              </a:defRPr>
            </a:lvl1pPr>
          </a:lstStyle>
          <a:p>
            <a:r>
              <a:rPr lang="es-ES" dirty="0">
                <a:solidFill>
                  <a:schemeClr val="bg1"/>
                </a:solidFill>
              </a:rPr>
              <a:t>BIG DATA &amp; ANALYTICS </a:t>
            </a:r>
            <a:br>
              <a:rPr lang="es-ES" dirty="0">
                <a:solidFill>
                  <a:schemeClr val="bg1"/>
                </a:solidFill>
              </a:rPr>
            </a:br>
            <a:r>
              <a:rPr lang="es-ES" dirty="0" err="1">
                <a:solidFill>
                  <a:schemeClr val="accent2"/>
                </a:solidFill>
              </a:rPr>
              <a:t>Program</a:t>
            </a:r>
            <a:r>
              <a:rPr lang="es-ES" dirty="0">
                <a:solidFill>
                  <a:schemeClr val="accent2"/>
                </a:solidFill>
              </a:rPr>
              <a:t> </a:t>
            </a:r>
            <a:r>
              <a:rPr lang="es-ES" dirty="0" err="1">
                <a:solidFill>
                  <a:schemeClr val="accent2"/>
                </a:solidFill>
              </a:rPr>
              <a:t>Learning</a:t>
            </a:r>
            <a:endParaRPr lang="es-ES" dirty="0">
              <a:solidFill>
                <a:schemeClr val="accent2"/>
              </a:solidFill>
            </a:endParaRPr>
          </a:p>
        </p:txBody>
      </p:sp>
    </p:spTree>
    <p:extLst>
      <p:ext uri="{BB962C8B-B14F-4D97-AF65-F5344CB8AC3E}">
        <p14:creationId xmlns:p14="http://schemas.microsoft.com/office/powerpoint/2010/main" val="4145771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159828-0A9A-4EB1-ACAB-D9CF85A2E0E5}"/>
              </a:ext>
            </a:extLst>
          </p:cNvPr>
          <p:cNvSpPr>
            <a:spLocks noGrp="1"/>
          </p:cNvSpPr>
          <p:nvPr>
            <p:ph type="title"/>
          </p:nvPr>
        </p:nvSpPr>
        <p:spPr/>
        <p:txBody>
          <a:bodyPr/>
          <a:lstStyle/>
          <a:p>
            <a:r>
              <a:rPr lang="es-ES" dirty="0">
                <a:solidFill>
                  <a:srgbClr val="299DDB"/>
                </a:solidFill>
              </a:rPr>
              <a:t>BA : </a:t>
            </a:r>
            <a:r>
              <a:rPr lang="es-ES" dirty="0" err="1">
                <a:solidFill>
                  <a:srgbClr val="299DDB"/>
                </a:solidFill>
              </a:rPr>
              <a:t>Prescriptive</a:t>
            </a:r>
            <a:r>
              <a:rPr lang="es-ES" dirty="0">
                <a:solidFill>
                  <a:srgbClr val="299DDB"/>
                </a:solidFill>
              </a:rPr>
              <a:t> </a:t>
            </a:r>
            <a:r>
              <a:rPr lang="es-ES" dirty="0" err="1">
                <a:solidFill>
                  <a:srgbClr val="299DDB"/>
                </a:solidFill>
              </a:rPr>
              <a:t>analytics</a:t>
            </a:r>
            <a:endParaRPr lang="es-ES" dirty="0">
              <a:solidFill>
                <a:srgbClr val="299DDB"/>
              </a:solidFill>
            </a:endParaRPr>
          </a:p>
        </p:txBody>
      </p:sp>
      <p:sp>
        <p:nvSpPr>
          <p:cNvPr id="3" name="Marcador de contenido 2">
            <a:extLst>
              <a:ext uri="{FF2B5EF4-FFF2-40B4-BE49-F238E27FC236}">
                <a16:creationId xmlns:a16="http://schemas.microsoft.com/office/drawing/2014/main" id="{0B060937-72FC-41B2-AEEF-FA0C7D9E029C}"/>
              </a:ext>
            </a:extLst>
          </p:cNvPr>
          <p:cNvSpPr>
            <a:spLocks noGrp="1"/>
          </p:cNvSpPr>
          <p:nvPr>
            <p:ph idx="1"/>
          </p:nvPr>
        </p:nvSpPr>
        <p:spPr>
          <a:xfrm>
            <a:off x="838200" y="1062318"/>
            <a:ext cx="6182710" cy="5114645"/>
          </a:xfrm>
        </p:spPr>
        <p:txBody>
          <a:bodyPr>
            <a:normAutofit fontScale="77500" lnSpcReduction="20000"/>
          </a:bodyPr>
          <a:lstStyle/>
          <a:p>
            <a:pPr algn="just"/>
            <a:r>
              <a:rPr lang="es-PE" dirty="0" smtClean="0"/>
              <a:t>El </a:t>
            </a:r>
            <a:r>
              <a:rPr lang="es-PE" dirty="0"/>
              <a:t>análisis prescriptivo se refiere a la asignación óptima de recursos en una organización. </a:t>
            </a:r>
            <a:endParaRPr lang="es-PE" dirty="0" smtClean="0"/>
          </a:p>
          <a:p>
            <a:pPr algn="just"/>
            <a:r>
              <a:rPr lang="es-PE" dirty="0" smtClean="0"/>
              <a:t>Se </a:t>
            </a:r>
            <a:r>
              <a:rPr lang="es-PE" dirty="0"/>
              <a:t>utilizan varias herramientas de investigación de operaciones y ciencias de la gestión para asignar recursos limitados de la manera más efectiva. </a:t>
            </a:r>
            <a:endParaRPr lang="es-PE" dirty="0" smtClean="0"/>
          </a:p>
          <a:p>
            <a:pPr algn="just"/>
            <a:r>
              <a:rPr lang="es-PE" dirty="0" smtClean="0"/>
              <a:t>Las </a:t>
            </a:r>
            <a:r>
              <a:rPr lang="es-PE" dirty="0"/>
              <a:t>herramientas de análisis prescriptivas comunes </a:t>
            </a:r>
            <a:r>
              <a:rPr lang="es-PE" dirty="0" smtClean="0"/>
              <a:t>son:</a:t>
            </a:r>
          </a:p>
          <a:p>
            <a:pPr lvl="1" algn="just"/>
            <a:r>
              <a:rPr lang="es-PE" dirty="0" smtClean="0">
                <a:solidFill>
                  <a:srgbClr val="299DDB"/>
                </a:solidFill>
              </a:rPr>
              <a:t>El </a:t>
            </a:r>
            <a:r>
              <a:rPr lang="es-PE" dirty="0">
                <a:solidFill>
                  <a:srgbClr val="299DDB"/>
                </a:solidFill>
              </a:rPr>
              <a:t>modelo de optimización lineal y no lineal</a:t>
            </a:r>
            <a:r>
              <a:rPr lang="es-PE" dirty="0">
                <a:solidFill>
                  <a:schemeClr val="accent2"/>
                </a:solidFill>
              </a:rPr>
              <a:t>, que incluye programación lineal, programación entera, transporte, asignación, problemas de programación, programación 0-1, problemas de simulación y muchos otros. </a:t>
            </a:r>
            <a:endParaRPr lang="es-PE" dirty="0" smtClean="0">
              <a:solidFill>
                <a:schemeClr val="accent2"/>
              </a:solidFill>
            </a:endParaRPr>
          </a:p>
          <a:p>
            <a:pPr algn="just"/>
            <a:r>
              <a:rPr lang="es-PE" dirty="0" smtClean="0"/>
              <a:t>Muchas </a:t>
            </a:r>
            <a:r>
              <a:rPr lang="es-PE" dirty="0"/>
              <a:t>de las herramientas de gestión de operaciones que se derivan de la ciencia de gestión y la ingeniería industrial, incluidas las herramientas de simulación, también forman parte de la </a:t>
            </a:r>
            <a:r>
              <a:rPr lang="es-PE" dirty="0" smtClean="0"/>
              <a:t>analítica </a:t>
            </a:r>
            <a:r>
              <a:rPr lang="es-PE" dirty="0"/>
              <a:t>prescriptiva.</a:t>
            </a:r>
            <a:endParaRPr lang="es-ES" dirty="0"/>
          </a:p>
        </p:txBody>
      </p:sp>
      <p:pic>
        <p:nvPicPr>
          <p:cNvPr id="4098" name="Picture 2" descr="Imagen relacionada">
            <a:extLst>
              <a:ext uri="{FF2B5EF4-FFF2-40B4-BE49-F238E27FC236}">
                <a16:creationId xmlns:a16="http://schemas.microsoft.com/office/drawing/2014/main" id="{99AFED09-5D5F-4BC9-96D6-2A9C8A424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3454" y="1671310"/>
            <a:ext cx="3060974" cy="306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072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74519-711B-4D65-8639-D3412866B1FD}"/>
              </a:ext>
            </a:extLst>
          </p:cNvPr>
          <p:cNvSpPr>
            <a:spLocks noGrp="1"/>
          </p:cNvSpPr>
          <p:nvPr>
            <p:ph type="title"/>
          </p:nvPr>
        </p:nvSpPr>
        <p:spPr/>
        <p:txBody>
          <a:bodyPr/>
          <a:lstStyle/>
          <a:p>
            <a:r>
              <a:rPr lang="es-ES" dirty="0">
                <a:solidFill>
                  <a:srgbClr val="299DDB"/>
                </a:solidFill>
              </a:rPr>
              <a:t>Business </a:t>
            </a:r>
            <a:r>
              <a:rPr lang="es-ES" dirty="0" err="1">
                <a:solidFill>
                  <a:srgbClr val="299DDB"/>
                </a:solidFill>
              </a:rPr>
              <a:t>Analytics</a:t>
            </a:r>
            <a:r>
              <a:rPr lang="es-ES" dirty="0">
                <a:solidFill>
                  <a:srgbClr val="299DDB"/>
                </a:solidFill>
              </a:rPr>
              <a:t>: </a:t>
            </a:r>
            <a:r>
              <a:rPr lang="es-ES" dirty="0">
                <a:solidFill>
                  <a:schemeClr val="accent2"/>
                </a:solidFill>
              </a:rPr>
              <a:t>Articulación</a:t>
            </a:r>
          </a:p>
        </p:txBody>
      </p:sp>
      <p:pic>
        <p:nvPicPr>
          <p:cNvPr id="4" name="Imagen 3">
            <a:extLst>
              <a:ext uri="{FF2B5EF4-FFF2-40B4-BE49-F238E27FC236}">
                <a16:creationId xmlns:a16="http://schemas.microsoft.com/office/drawing/2014/main" id="{5B9BDEA8-D12F-4043-BDC0-B80A261628A4}"/>
              </a:ext>
            </a:extLst>
          </p:cNvPr>
          <p:cNvPicPr>
            <a:picLocks noChangeAspect="1"/>
          </p:cNvPicPr>
          <p:nvPr/>
        </p:nvPicPr>
        <p:blipFill>
          <a:blip r:embed="rId2"/>
          <a:stretch>
            <a:fillRect/>
          </a:stretch>
        </p:blipFill>
        <p:spPr>
          <a:xfrm>
            <a:off x="1494002" y="1062318"/>
            <a:ext cx="9203996" cy="5056908"/>
          </a:xfrm>
          <a:prstGeom prst="rect">
            <a:avLst/>
          </a:prstGeom>
        </p:spPr>
      </p:pic>
    </p:spTree>
    <p:extLst>
      <p:ext uri="{BB962C8B-B14F-4D97-AF65-F5344CB8AC3E}">
        <p14:creationId xmlns:p14="http://schemas.microsoft.com/office/powerpoint/2010/main" val="199191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E3084-F4F6-48AC-99D5-F65B5228972E}"/>
              </a:ext>
            </a:extLst>
          </p:cNvPr>
          <p:cNvSpPr>
            <a:spLocks noGrp="1"/>
          </p:cNvSpPr>
          <p:nvPr>
            <p:ph type="title"/>
          </p:nvPr>
        </p:nvSpPr>
        <p:spPr/>
        <p:txBody>
          <a:bodyPr/>
          <a:lstStyle/>
          <a:p>
            <a:r>
              <a:rPr lang="es-ES" dirty="0">
                <a:solidFill>
                  <a:srgbClr val="299DDB"/>
                </a:solidFill>
              </a:rPr>
              <a:t>Business </a:t>
            </a:r>
            <a:r>
              <a:rPr lang="es-ES" dirty="0" err="1">
                <a:solidFill>
                  <a:srgbClr val="299DDB"/>
                </a:solidFill>
              </a:rPr>
              <a:t>Analytics</a:t>
            </a:r>
            <a:r>
              <a:rPr lang="es-ES" dirty="0">
                <a:solidFill>
                  <a:srgbClr val="299DDB"/>
                </a:solidFill>
              </a:rPr>
              <a:t> : </a:t>
            </a:r>
            <a:r>
              <a:rPr lang="es-ES" dirty="0">
                <a:solidFill>
                  <a:schemeClr val="accent2"/>
                </a:solidFill>
              </a:rPr>
              <a:t>Automatización</a:t>
            </a:r>
          </a:p>
        </p:txBody>
      </p:sp>
      <p:sp>
        <p:nvSpPr>
          <p:cNvPr id="3" name="Marcador de contenido 2">
            <a:extLst>
              <a:ext uri="{FF2B5EF4-FFF2-40B4-BE49-F238E27FC236}">
                <a16:creationId xmlns:a16="http://schemas.microsoft.com/office/drawing/2014/main" id="{2C98FD59-B173-4830-91B3-D7EDB587EBD0}"/>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67323C2B-94FF-40FA-A717-8EA8C62A5B01}"/>
              </a:ext>
            </a:extLst>
          </p:cNvPr>
          <p:cNvPicPr>
            <a:picLocks noChangeAspect="1"/>
          </p:cNvPicPr>
          <p:nvPr/>
        </p:nvPicPr>
        <p:blipFill>
          <a:blip r:embed="rId2"/>
          <a:stretch>
            <a:fillRect/>
          </a:stretch>
        </p:blipFill>
        <p:spPr>
          <a:xfrm>
            <a:off x="822503" y="1225105"/>
            <a:ext cx="10546994" cy="4407790"/>
          </a:xfrm>
          <a:prstGeom prst="rect">
            <a:avLst/>
          </a:prstGeom>
        </p:spPr>
      </p:pic>
    </p:spTree>
    <p:extLst>
      <p:ext uri="{BB962C8B-B14F-4D97-AF65-F5344CB8AC3E}">
        <p14:creationId xmlns:p14="http://schemas.microsoft.com/office/powerpoint/2010/main" val="775909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1711698" y="1587732"/>
            <a:ext cx="8958855" cy="42810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p:txBody>
          <a:bodyPr/>
          <a:lstStyle/>
          <a:p>
            <a:r>
              <a:rPr lang="es-ES" dirty="0" smtClean="0">
                <a:solidFill>
                  <a:srgbClr val="299DDB"/>
                </a:solidFill>
              </a:rPr>
              <a:t>Metodologías  para el desarrollo de BA</a:t>
            </a:r>
            <a:endParaRPr lang="en-US" dirty="0">
              <a:solidFill>
                <a:srgbClr val="299DDB"/>
              </a:solidFill>
            </a:endParaRPr>
          </a:p>
        </p:txBody>
      </p:sp>
      <p:pic>
        <p:nvPicPr>
          <p:cNvPr id="4" name="Imagen 3">
            <a:extLst>
              <a:ext uri="{FF2B5EF4-FFF2-40B4-BE49-F238E27FC236}">
                <a16:creationId xmlns:a16="http://schemas.microsoft.com/office/drawing/2014/main" id="{4AC250D9-551C-4384-8DCF-C804651D0B6F}"/>
              </a:ext>
            </a:extLst>
          </p:cNvPr>
          <p:cNvPicPr>
            <a:picLocks noChangeAspect="1"/>
          </p:cNvPicPr>
          <p:nvPr/>
        </p:nvPicPr>
        <p:blipFill>
          <a:blip r:embed="rId2"/>
          <a:stretch>
            <a:fillRect/>
          </a:stretch>
        </p:blipFill>
        <p:spPr>
          <a:xfrm>
            <a:off x="4030178" y="1690688"/>
            <a:ext cx="3867144" cy="3827847"/>
          </a:xfrm>
          <a:prstGeom prst="rect">
            <a:avLst/>
          </a:prstGeom>
        </p:spPr>
      </p:pic>
      <p:sp>
        <p:nvSpPr>
          <p:cNvPr id="5" name="CuadroTexto 4">
            <a:extLst>
              <a:ext uri="{FF2B5EF4-FFF2-40B4-BE49-F238E27FC236}">
                <a16:creationId xmlns:a16="http://schemas.microsoft.com/office/drawing/2014/main" id="{20831EE9-37E9-4FA3-BE4C-ED17A12C0DFA}"/>
              </a:ext>
            </a:extLst>
          </p:cNvPr>
          <p:cNvSpPr txBox="1"/>
          <p:nvPr/>
        </p:nvSpPr>
        <p:spPr>
          <a:xfrm>
            <a:off x="2470254" y="2059060"/>
            <a:ext cx="1993692" cy="738664"/>
          </a:xfrm>
          <a:prstGeom prst="rect">
            <a:avLst/>
          </a:prstGeom>
          <a:noFill/>
        </p:spPr>
        <p:txBody>
          <a:bodyPr wrap="square" rtlCol="0">
            <a:spAutoFit/>
          </a:bodyPr>
          <a:lstStyle/>
          <a:p>
            <a:pPr algn="ctr"/>
            <a:r>
              <a:rPr lang="es-PE" sz="1400" dirty="0">
                <a:solidFill>
                  <a:schemeClr val="accent1"/>
                </a:solidFill>
              </a:rPr>
              <a:t>Definición de  objetivos, criterios de éxito, estrategia, plan</a:t>
            </a:r>
            <a:endParaRPr lang="es-ES" sz="1400" dirty="0">
              <a:solidFill>
                <a:schemeClr val="accent1"/>
              </a:solidFill>
            </a:endParaRPr>
          </a:p>
        </p:txBody>
      </p:sp>
      <p:sp>
        <p:nvSpPr>
          <p:cNvPr id="6" name="CuadroTexto 5">
            <a:extLst>
              <a:ext uri="{FF2B5EF4-FFF2-40B4-BE49-F238E27FC236}">
                <a16:creationId xmlns:a16="http://schemas.microsoft.com/office/drawing/2014/main" id="{12E497A2-E74A-4309-8C16-FFEC12B9C1B0}"/>
              </a:ext>
            </a:extLst>
          </p:cNvPr>
          <p:cNvSpPr txBox="1"/>
          <p:nvPr/>
        </p:nvSpPr>
        <p:spPr>
          <a:xfrm>
            <a:off x="7613756" y="1858123"/>
            <a:ext cx="1993692" cy="954107"/>
          </a:xfrm>
          <a:prstGeom prst="rect">
            <a:avLst/>
          </a:prstGeom>
          <a:noFill/>
        </p:spPr>
        <p:txBody>
          <a:bodyPr wrap="square" rtlCol="0">
            <a:spAutoFit/>
          </a:bodyPr>
          <a:lstStyle/>
          <a:p>
            <a:pPr algn="ctr"/>
            <a:r>
              <a:rPr lang="es-PE" sz="1400" dirty="0">
                <a:solidFill>
                  <a:schemeClr val="accent1"/>
                </a:solidFill>
              </a:rPr>
              <a:t>Colección, Exploración , Evaluación de la calidad y búsqueda de Valores atípicos</a:t>
            </a:r>
            <a:endParaRPr lang="es-ES" sz="1400" dirty="0">
              <a:solidFill>
                <a:schemeClr val="accent1"/>
              </a:solidFill>
            </a:endParaRPr>
          </a:p>
        </p:txBody>
      </p:sp>
      <p:sp>
        <p:nvSpPr>
          <p:cNvPr id="7" name="CuadroTexto 6">
            <a:extLst>
              <a:ext uri="{FF2B5EF4-FFF2-40B4-BE49-F238E27FC236}">
                <a16:creationId xmlns:a16="http://schemas.microsoft.com/office/drawing/2014/main" id="{4211E72B-C474-420F-8B29-9FDD56397A12}"/>
              </a:ext>
            </a:extLst>
          </p:cNvPr>
          <p:cNvSpPr txBox="1"/>
          <p:nvPr/>
        </p:nvSpPr>
        <p:spPr>
          <a:xfrm>
            <a:off x="8552817" y="3127693"/>
            <a:ext cx="1993692" cy="954107"/>
          </a:xfrm>
          <a:prstGeom prst="rect">
            <a:avLst/>
          </a:prstGeom>
          <a:noFill/>
        </p:spPr>
        <p:txBody>
          <a:bodyPr wrap="square" rtlCol="0">
            <a:spAutoFit/>
          </a:bodyPr>
          <a:lstStyle/>
          <a:p>
            <a:pPr algn="ctr"/>
            <a:r>
              <a:rPr lang="es-PE" sz="1400" dirty="0">
                <a:solidFill>
                  <a:schemeClr val="accent1"/>
                </a:solidFill>
              </a:rPr>
              <a:t>Selección de variables, filtros de observaciones, transformaciones de las variables y data </a:t>
            </a:r>
            <a:r>
              <a:rPr lang="es-PE" sz="1400" dirty="0" err="1">
                <a:solidFill>
                  <a:schemeClr val="accent1"/>
                </a:solidFill>
              </a:rPr>
              <a:t>Cleaning</a:t>
            </a:r>
            <a:endParaRPr lang="es-ES" sz="1400" dirty="0">
              <a:solidFill>
                <a:schemeClr val="accent1"/>
              </a:solidFill>
            </a:endParaRPr>
          </a:p>
        </p:txBody>
      </p:sp>
      <p:sp>
        <p:nvSpPr>
          <p:cNvPr id="8" name="CuadroTexto 7">
            <a:extLst>
              <a:ext uri="{FF2B5EF4-FFF2-40B4-BE49-F238E27FC236}">
                <a16:creationId xmlns:a16="http://schemas.microsoft.com/office/drawing/2014/main" id="{BBAF1EDA-DBD3-4FF9-AC50-EFC3A611A492}"/>
              </a:ext>
            </a:extLst>
          </p:cNvPr>
          <p:cNvSpPr txBox="1"/>
          <p:nvPr/>
        </p:nvSpPr>
        <p:spPr>
          <a:xfrm>
            <a:off x="7988508" y="4564698"/>
            <a:ext cx="1993692" cy="954107"/>
          </a:xfrm>
          <a:prstGeom prst="rect">
            <a:avLst/>
          </a:prstGeom>
          <a:noFill/>
        </p:spPr>
        <p:txBody>
          <a:bodyPr wrap="square" rtlCol="0">
            <a:spAutoFit/>
          </a:bodyPr>
          <a:lstStyle/>
          <a:p>
            <a:pPr algn="ctr"/>
            <a:r>
              <a:rPr lang="es-PE" sz="1400" dirty="0">
                <a:solidFill>
                  <a:schemeClr val="accent1"/>
                </a:solidFill>
              </a:rPr>
              <a:t>Prueba iterativa de algoritmos bajo distintos escenarios, buscando el modelo óptimo</a:t>
            </a:r>
            <a:endParaRPr lang="es-ES" sz="1400" dirty="0">
              <a:solidFill>
                <a:schemeClr val="accent1"/>
              </a:solidFill>
            </a:endParaRPr>
          </a:p>
        </p:txBody>
      </p:sp>
      <p:sp>
        <p:nvSpPr>
          <p:cNvPr id="9" name="CuadroTexto 8">
            <a:extLst>
              <a:ext uri="{FF2B5EF4-FFF2-40B4-BE49-F238E27FC236}">
                <a16:creationId xmlns:a16="http://schemas.microsoft.com/office/drawing/2014/main" id="{17DF53CF-3079-489B-B45E-A13F91CFD546}"/>
              </a:ext>
            </a:extLst>
          </p:cNvPr>
          <p:cNvSpPr txBox="1"/>
          <p:nvPr/>
        </p:nvSpPr>
        <p:spPr>
          <a:xfrm>
            <a:off x="2584554" y="4899483"/>
            <a:ext cx="1993692" cy="738664"/>
          </a:xfrm>
          <a:prstGeom prst="rect">
            <a:avLst/>
          </a:prstGeom>
          <a:noFill/>
        </p:spPr>
        <p:txBody>
          <a:bodyPr wrap="square" rtlCol="0">
            <a:spAutoFit/>
          </a:bodyPr>
          <a:lstStyle/>
          <a:p>
            <a:pPr algn="ctr"/>
            <a:r>
              <a:rPr lang="es-PE" sz="1400" dirty="0">
                <a:solidFill>
                  <a:schemeClr val="accent1"/>
                </a:solidFill>
              </a:rPr>
              <a:t>Calidad y efectividad del modelo. Restricciones del modelo</a:t>
            </a:r>
            <a:endParaRPr lang="es-ES" sz="1400" dirty="0">
              <a:solidFill>
                <a:schemeClr val="accent1"/>
              </a:solidFill>
            </a:endParaRPr>
          </a:p>
        </p:txBody>
      </p:sp>
      <p:sp>
        <p:nvSpPr>
          <p:cNvPr id="10" name="CuadroTexto 9">
            <a:extLst>
              <a:ext uri="{FF2B5EF4-FFF2-40B4-BE49-F238E27FC236}">
                <a16:creationId xmlns:a16="http://schemas.microsoft.com/office/drawing/2014/main" id="{B7DA7B1A-78A7-4B9F-BC8E-A40F929A2E5E}"/>
              </a:ext>
            </a:extLst>
          </p:cNvPr>
          <p:cNvSpPr txBox="1"/>
          <p:nvPr/>
        </p:nvSpPr>
        <p:spPr>
          <a:xfrm>
            <a:off x="1711698" y="3127693"/>
            <a:ext cx="1993692" cy="1384995"/>
          </a:xfrm>
          <a:prstGeom prst="rect">
            <a:avLst/>
          </a:prstGeom>
          <a:noFill/>
        </p:spPr>
        <p:txBody>
          <a:bodyPr wrap="square" rtlCol="0">
            <a:spAutoFit/>
          </a:bodyPr>
          <a:lstStyle/>
          <a:p>
            <a:pPr algn="ctr"/>
            <a:r>
              <a:rPr lang="es-PE" sz="1400" dirty="0">
                <a:solidFill>
                  <a:schemeClr val="accent1"/>
                </a:solidFill>
              </a:rPr>
              <a:t>Informe o Implementación. Como usar el modelo, actualización mantenimiento</a:t>
            </a:r>
          </a:p>
          <a:p>
            <a:pPr algn="ctr"/>
            <a:endParaRPr lang="es-ES" sz="1400" dirty="0">
              <a:solidFill>
                <a:schemeClr val="accent1"/>
              </a:solidFill>
            </a:endParaRPr>
          </a:p>
        </p:txBody>
      </p:sp>
    </p:spTree>
    <p:extLst>
      <p:ext uri="{BB962C8B-B14F-4D97-AF65-F5344CB8AC3E}">
        <p14:creationId xmlns:p14="http://schemas.microsoft.com/office/powerpoint/2010/main" val="1853716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p:cNvSpPr/>
          <p:nvPr/>
        </p:nvSpPr>
        <p:spPr>
          <a:xfrm>
            <a:off x="6084917" y="1783681"/>
            <a:ext cx="2129730" cy="345507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2000" b="1" dirty="0" smtClean="0">
                <a:solidFill>
                  <a:srgbClr val="1887B5"/>
                </a:solidFill>
              </a:rPr>
              <a:t>Ambiente Exploratorio</a:t>
            </a:r>
            <a:endParaRPr lang="en-US" sz="2000" b="1" dirty="0">
              <a:solidFill>
                <a:srgbClr val="1887B5"/>
              </a:solidFill>
            </a:endParaRPr>
          </a:p>
        </p:txBody>
      </p:sp>
      <p:sp>
        <p:nvSpPr>
          <p:cNvPr id="2" name="Título 1"/>
          <p:cNvSpPr>
            <a:spLocks noGrp="1"/>
          </p:cNvSpPr>
          <p:nvPr>
            <p:ph type="title"/>
          </p:nvPr>
        </p:nvSpPr>
        <p:spPr/>
        <p:txBody>
          <a:bodyPr/>
          <a:lstStyle/>
          <a:p>
            <a:r>
              <a:rPr lang="es-ES" dirty="0" smtClean="0">
                <a:solidFill>
                  <a:srgbClr val="299DDB"/>
                </a:solidFill>
              </a:rPr>
              <a:t>Arquitectura para el desarrollo de BA</a:t>
            </a:r>
            <a:endParaRPr lang="en-US" dirty="0">
              <a:solidFill>
                <a:srgbClr val="299DDB"/>
              </a:solidFill>
            </a:endParaRPr>
          </a:p>
        </p:txBody>
      </p:sp>
      <p:pic>
        <p:nvPicPr>
          <p:cNvPr id="4" name="Imagen 3">
            <a:extLst>
              <a:ext uri="{FF2B5EF4-FFF2-40B4-BE49-F238E27FC236}">
                <a16:creationId xmlns:a16="http://schemas.microsoft.com/office/drawing/2014/main" id="{D94ADB5A-AC85-4E7B-A2F8-7B5A5EBC378B}"/>
              </a:ext>
            </a:extLst>
          </p:cNvPr>
          <p:cNvPicPr>
            <a:picLocks noChangeAspect="1"/>
          </p:cNvPicPr>
          <p:nvPr/>
        </p:nvPicPr>
        <p:blipFill>
          <a:blip r:embed="rId2"/>
          <a:stretch>
            <a:fillRect/>
          </a:stretch>
        </p:blipFill>
        <p:spPr>
          <a:xfrm>
            <a:off x="1650459" y="1567329"/>
            <a:ext cx="690919" cy="1730309"/>
          </a:xfrm>
          <a:prstGeom prst="rect">
            <a:avLst/>
          </a:prstGeom>
        </p:spPr>
      </p:pic>
      <p:pic>
        <p:nvPicPr>
          <p:cNvPr id="5" name="Imagen 4">
            <a:extLst>
              <a:ext uri="{FF2B5EF4-FFF2-40B4-BE49-F238E27FC236}">
                <a16:creationId xmlns:a16="http://schemas.microsoft.com/office/drawing/2014/main" id="{7116A25D-FB0F-4239-8888-B9C6B093B067}"/>
              </a:ext>
            </a:extLst>
          </p:cNvPr>
          <p:cNvPicPr>
            <a:picLocks noChangeAspect="1"/>
          </p:cNvPicPr>
          <p:nvPr/>
        </p:nvPicPr>
        <p:blipFill>
          <a:blip r:embed="rId3"/>
          <a:stretch>
            <a:fillRect/>
          </a:stretch>
        </p:blipFill>
        <p:spPr>
          <a:xfrm>
            <a:off x="1553515" y="4346491"/>
            <a:ext cx="787863" cy="1378719"/>
          </a:xfrm>
          <a:prstGeom prst="rect">
            <a:avLst/>
          </a:prstGeom>
        </p:spPr>
      </p:pic>
      <p:sp>
        <p:nvSpPr>
          <p:cNvPr id="6" name="Diagrama de flujo: disco magnético 11">
            <a:extLst>
              <a:ext uri="{FF2B5EF4-FFF2-40B4-BE49-F238E27FC236}">
                <a16:creationId xmlns:a16="http://schemas.microsoft.com/office/drawing/2014/main" id="{8264468E-2B94-4601-9C1F-3175ED49DB13}"/>
              </a:ext>
            </a:extLst>
          </p:cNvPr>
          <p:cNvSpPr/>
          <p:nvPr/>
        </p:nvSpPr>
        <p:spPr>
          <a:xfrm>
            <a:off x="3976255" y="2084739"/>
            <a:ext cx="1731818" cy="1043563"/>
          </a:xfrm>
          <a:prstGeom prst="flowChartMagneticDisk">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PE" sz="2000" b="1" dirty="0" err="1">
                <a:solidFill>
                  <a:srgbClr val="1887B5"/>
                </a:solidFill>
              </a:rPr>
              <a:t>Hadoop</a:t>
            </a:r>
            <a:r>
              <a:rPr lang="es-PE" sz="2000" b="1" dirty="0">
                <a:solidFill>
                  <a:srgbClr val="1887B5"/>
                </a:solidFill>
              </a:rPr>
              <a:t> </a:t>
            </a:r>
            <a:r>
              <a:rPr lang="es-PE" sz="2000" b="1" dirty="0" err="1">
                <a:solidFill>
                  <a:srgbClr val="1887B5"/>
                </a:solidFill>
              </a:rPr>
              <a:t>cluster</a:t>
            </a:r>
            <a:endParaRPr lang="es-ES" sz="2000" b="1" dirty="0">
              <a:solidFill>
                <a:srgbClr val="1887B5"/>
              </a:solidFill>
            </a:endParaRPr>
          </a:p>
        </p:txBody>
      </p:sp>
      <p:sp>
        <p:nvSpPr>
          <p:cNvPr id="7" name="Diagrama de flujo: disco magnético 15">
            <a:extLst>
              <a:ext uri="{FF2B5EF4-FFF2-40B4-BE49-F238E27FC236}">
                <a16:creationId xmlns:a16="http://schemas.microsoft.com/office/drawing/2014/main" id="{13A2A5E4-C176-4E13-B304-7A62551B8E5E}"/>
              </a:ext>
            </a:extLst>
          </p:cNvPr>
          <p:cNvSpPr/>
          <p:nvPr/>
        </p:nvSpPr>
        <p:spPr>
          <a:xfrm>
            <a:off x="3976255" y="4110382"/>
            <a:ext cx="1731818" cy="1128376"/>
          </a:xfrm>
          <a:prstGeom prst="flowChartMagneticDisk">
            <a:avLst/>
          </a:prstGeom>
          <a:solidFill>
            <a:srgbClr val="FF6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bg1"/>
                </a:solidFill>
              </a:rPr>
              <a:t>Data </a:t>
            </a:r>
            <a:r>
              <a:rPr lang="es-PE" sz="2000" b="1" dirty="0" err="1">
                <a:solidFill>
                  <a:schemeClr val="bg1"/>
                </a:solidFill>
              </a:rPr>
              <a:t>Warehouse</a:t>
            </a:r>
            <a:endParaRPr lang="es-ES" sz="2000" b="1" dirty="0">
              <a:solidFill>
                <a:schemeClr val="bg1"/>
              </a:solidFill>
            </a:endParaRPr>
          </a:p>
        </p:txBody>
      </p:sp>
      <p:pic>
        <p:nvPicPr>
          <p:cNvPr id="8" name="Imagen 7">
            <a:extLst>
              <a:ext uri="{FF2B5EF4-FFF2-40B4-BE49-F238E27FC236}">
                <a16:creationId xmlns:a16="http://schemas.microsoft.com/office/drawing/2014/main" id="{E9D143DC-BA35-4111-BFA3-8CFB605DDBFF}"/>
              </a:ext>
            </a:extLst>
          </p:cNvPr>
          <p:cNvPicPr>
            <a:picLocks noChangeAspect="1"/>
          </p:cNvPicPr>
          <p:nvPr/>
        </p:nvPicPr>
        <p:blipFill>
          <a:blip r:embed="rId4"/>
          <a:stretch>
            <a:fillRect/>
          </a:stretch>
        </p:blipFill>
        <p:spPr>
          <a:xfrm>
            <a:off x="6400356" y="3167702"/>
            <a:ext cx="1526353" cy="1186295"/>
          </a:xfrm>
          <a:prstGeom prst="rect">
            <a:avLst/>
          </a:prstGeom>
        </p:spPr>
      </p:pic>
      <p:pic>
        <p:nvPicPr>
          <p:cNvPr id="9" name="Imagen 8">
            <a:extLst>
              <a:ext uri="{FF2B5EF4-FFF2-40B4-BE49-F238E27FC236}">
                <a16:creationId xmlns:a16="http://schemas.microsoft.com/office/drawing/2014/main" id="{6DDFEAE7-482D-461D-8CFC-B8FE0E64F121}"/>
              </a:ext>
            </a:extLst>
          </p:cNvPr>
          <p:cNvPicPr>
            <a:picLocks noChangeAspect="1"/>
          </p:cNvPicPr>
          <p:nvPr/>
        </p:nvPicPr>
        <p:blipFill>
          <a:blip r:embed="rId5"/>
          <a:stretch>
            <a:fillRect/>
          </a:stretch>
        </p:blipFill>
        <p:spPr>
          <a:xfrm>
            <a:off x="8597786" y="2441517"/>
            <a:ext cx="1230531" cy="2638664"/>
          </a:xfrm>
          <a:prstGeom prst="rect">
            <a:avLst/>
          </a:prstGeom>
        </p:spPr>
      </p:pic>
      <p:cxnSp>
        <p:nvCxnSpPr>
          <p:cNvPr id="10" name="Conector: angular 29">
            <a:extLst>
              <a:ext uri="{FF2B5EF4-FFF2-40B4-BE49-F238E27FC236}">
                <a16:creationId xmlns:a16="http://schemas.microsoft.com/office/drawing/2014/main" id="{A1C138B2-E44C-4171-A996-817D072BC681}"/>
              </a:ext>
            </a:extLst>
          </p:cNvPr>
          <p:cNvCxnSpPr>
            <a:cxnSpLocks/>
            <a:stCxn id="4" idx="3"/>
            <a:endCxn id="6" idx="1"/>
          </p:cNvCxnSpPr>
          <p:nvPr/>
        </p:nvCxnSpPr>
        <p:spPr>
          <a:xfrm flipV="1">
            <a:off x="2341378" y="2084739"/>
            <a:ext cx="2500786" cy="347745"/>
          </a:xfrm>
          <a:prstGeom prst="bentConnector4">
            <a:avLst>
              <a:gd name="adj1" fmla="val 32687"/>
              <a:gd name="adj2" fmla="val 18305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angular 30">
            <a:extLst>
              <a:ext uri="{FF2B5EF4-FFF2-40B4-BE49-F238E27FC236}">
                <a16:creationId xmlns:a16="http://schemas.microsoft.com/office/drawing/2014/main" id="{6BEF0D6C-DC35-4A21-830A-0A12F7E9B184}"/>
              </a:ext>
            </a:extLst>
          </p:cNvPr>
          <p:cNvCxnSpPr>
            <a:cxnSpLocks/>
            <a:stCxn id="5" idx="3"/>
            <a:endCxn id="7" idx="3"/>
          </p:cNvCxnSpPr>
          <p:nvPr/>
        </p:nvCxnSpPr>
        <p:spPr>
          <a:xfrm>
            <a:off x="2341378" y="5035851"/>
            <a:ext cx="2500786" cy="202907"/>
          </a:xfrm>
          <a:prstGeom prst="bentConnector4">
            <a:avLst>
              <a:gd name="adj1" fmla="val 32687"/>
              <a:gd name="adj2" fmla="val 21266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angular 34">
            <a:extLst>
              <a:ext uri="{FF2B5EF4-FFF2-40B4-BE49-F238E27FC236}">
                <a16:creationId xmlns:a16="http://schemas.microsoft.com/office/drawing/2014/main" id="{7F932C6F-8AD4-4C02-AA3B-6B90FC4A364D}"/>
              </a:ext>
            </a:extLst>
          </p:cNvPr>
          <p:cNvCxnSpPr>
            <a:cxnSpLocks/>
            <a:stCxn id="6" idx="4"/>
            <a:endCxn id="8" idx="0"/>
          </p:cNvCxnSpPr>
          <p:nvPr/>
        </p:nvCxnSpPr>
        <p:spPr>
          <a:xfrm>
            <a:off x="5708073" y="2606521"/>
            <a:ext cx="1455460" cy="561181"/>
          </a:xfrm>
          <a:prstGeom prst="bentConnector2">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r 37">
            <a:extLst>
              <a:ext uri="{FF2B5EF4-FFF2-40B4-BE49-F238E27FC236}">
                <a16:creationId xmlns:a16="http://schemas.microsoft.com/office/drawing/2014/main" id="{930A4D19-EB13-4A13-A9B8-B017E148CFA6}"/>
              </a:ext>
            </a:extLst>
          </p:cNvPr>
          <p:cNvCxnSpPr>
            <a:cxnSpLocks/>
            <a:stCxn id="7" idx="4"/>
            <a:endCxn id="8" idx="2"/>
          </p:cNvCxnSpPr>
          <p:nvPr/>
        </p:nvCxnSpPr>
        <p:spPr>
          <a:xfrm flipV="1">
            <a:off x="5708073" y="4353997"/>
            <a:ext cx="1455460" cy="320573"/>
          </a:xfrm>
          <a:prstGeom prst="bentConnector2">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FB17C8E9-0CC8-4621-96E8-D7FBDE86B54A}"/>
              </a:ext>
            </a:extLst>
          </p:cNvPr>
          <p:cNvCxnSpPr>
            <a:stCxn id="8" idx="3"/>
            <a:endCxn id="9" idx="1"/>
          </p:cNvCxnSpPr>
          <p:nvPr/>
        </p:nvCxnSpPr>
        <p:spPr>
          <a:xfrm flipV="1">
            <a:off x="7926709" y="3760849"/>
            <a:ext cx="671077" cy="1"/>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15" name="Imagen 14">
            <a:extLst>
              <a:ext uri="{FF2B5EF4-FFF2-40B4-BE49-F238E27FC236}">
                <a16:creationId xmlns:a16="http://schemas.microsoft.com/office/drawing/2014/main" id="{38FE54A3-988A-45B1-992F-671FECE9103D}"/>
              </a:ext>
            </a:extLst>
          </p:cNvPr>
          <p:cNvPicPr>
            <a:picLocks noChangeAspect="1"/>
          </p:cNvPicPr>
          <p:nvPr/>
        </p:nvPicPr>
        <p:blipFill>
          <a:blip r:embed="rId6"/>
          <a:stretch>
            <a:fillRect/>
          </a:stretch>
        </p:blipFill>
        <p:spPr>
          <a:xfrm>
            <a:off x="1609685" y="3434255"/>
            <a:ext cx="676275" cy="638175"/>
          </a:xfrm>
          <a:prstGeom prst="rect">
            <a:avLst/>
          </a:prstGeom>
        </p:spPr>
      </p:pic>
      <p:cxnSp>
        <p:nvCxnSpPr>
          <p:cNvPr id="16" name="Conector recto de flecha 15">
            <a:extLst>
              <a:ext uri="{FF2B5EF4-FFF2-40B4-BE49-F238E27FC236}">
                <a16:creationId xmlns:a16="http://schemas.microsoft.com/office/drawing/2014/main" id="{CEED4A7B-8BA9-4DB3-9D7D-5463A781C570}"/>
              </a:ext>
            </a:extLst>
          </p:cNvPr>
          <p:cNvCxnSpPr>
            <a:cxnSpLocks/>
            <a:stCxn id="15" idx="3"/>
            <a:endCxn id="8" idx="1"/>
          </p:cNvCxnSpPr>
          <p:nvPr/>
        </p:nvCxnSpPr>
        <p:spPr>
          <a:xfrm>
            <a:off x="2285960" y="3753343"/>
            <a:ext cx="4114396" cy="7507"/>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D5EC2AF0-E9E2-4316-BF8E-A4742FEE58F3}"/>
              </a:ext>
            </a:extLst>
          </p:cNvPr>
          <p:cNvSpPr txBox="1"/>
          <p:nvPr/>
        </p:nvSpPr>
        <p:spPr>
          <a:xfrm>
            <a:off x="3491345" y="1414349"/>
            <a:ext cx="750847" cy="369332"/>
          </a:xfrm>
          <a:prstGeom prst="rect">
            <a:avLst/>
          </a:prstGeom>
          <a:noFill/>
        </p:spPr>
        <p:txBody>
          <a:bodyPr wrap="none" rtlCol="0">
            <a:spAutoFit/>
          </a:bodyPr>
          <a:lstStyle/>
          <a:p>
            <a:r>
              <a:rPr lang="es-PE" dirty="0" err="1">
                <a:solidFill>
                  <a:schemeClr val="bg1">
                    <a:lumMod val="85000"/>
                  </a:schemeClr>
                </a:solidFill>
              </a:rPr>
              <a:t>Ingest</a:t>
            </a:r>
            <a:endParaRPr lang="es-ES" dirty="0">
              <a:solidFill>
                <a:schemeClr val="bg1">
                  <a:lumMod val="85000"/>
                </a:schemeClr>
              </a:solidFill>
            </a:endParaRPr>
          </a:p>
        </p:txBody>
      </p:sp>
      <p:sp>
        <p:nvSpPr>
          <p:cNvPr id="18" name="CuadroTexto 17">
            <a:extLst>
              <a:ext uri="{FF2B5EF4-FFF2-40B4-BE49-F238E27FC236}">
                <a16:creationId xmlns:a16="http://schemas.microsoft.com/office/drawing/2014/main" id="{F1D7932C-A201-43EE-A875-786F2B09CDA7}"/>
              </a:ext>
            </a:extLst>
          </p:cNvPr>
          <p:cNvSpPr txBox="1"/>
          <p:nvPr/>
        </p:nvSpPr>
        <p:spPr>
          <a:xfrm>
            <a:off x="3591771" y="5495942"/>
            <a:ext cx="506870" cy="369332"/>
          </a:xfrm>
          <a:prstGeom prst="rect">
            <a:avLst/>
          </a:prstGeom>
          <a:noFill/>
        </p:spPr>
        <p:txBody>
          <a:bodyPr wrap="none" rtlCol="0">
            <a:spAutoFit/>
          </a:bodyPr>
          <a:lstStyle/>
          <a:p>
            <a:r>
              <a:rPr lang="es-PE" dirty="0">
                <a:solidFill>
                  <a:schemeClr val="bg1">
                    <a:lumMod val="85000"/>
                  </a:schemeClr>
                </a:solidFill>
              </a:rPr>
              <a:t>ETL</a:t>
            </a:r>
            <a:endParaRPr lang="es-ES" dirty="0">
              <a:solidFill>
                <a:schemeClr val="bg1">
                  <a:lumMod val="85000"/>
                </a:schemeClr>
              </a:solidFill>
            </a:endParaRPr>
          </a:p>
        </p:txBody>
      </p:sp>
      <p:sp>
        <p:nvSpPr>
          <p:cNvPr id="19" name="CuadroTexto 18">
            <a:extLst>
              <a:ext uri="{FF2B5EF4-FFF2-40B4-BE49-F238E27FC236}">
                <a16:creationId xmlns:a16="http://schemas.microsoft.com/office/drawing/2014/main" id="{E5AA6409-B7F5-4CD1-8AB1-9424ADB0628B}"/>
              </a:ext>
            </a:extLst>
          </p:cNvPr>
          <p:cNvSpPr txBox="1"/>
          <p:nvPr/>
        </p:nvSpPr>
        <p:spPr>
          <a:xfrm>
            <a:off x="3834053" y="3296516"/>
            <a:ext cx="1252459" cy="369332"/>
          </a:xfrm>
          <a:prstGeom prst="rect">
            <a:avLst/>
          </a:prstGeom>
          <a:noFill/>
        </p:spPr>
        <p:txBody>
          <a:bodyPr wrap="none" rtlCol="0">
            <a:spAutoFit/>
          </a:bodyPr>
          <a:lstStyle>
            <a:defPPr>
              <a:defRPr lang="es-ES"/>
            </a:defPPr>
            <a:lvl1pPr>
              <a:defRPr>
                <a:solidFill>
                  <a:schemeClr val="bg1">
                    <a:lumMod val="85000"/>
                  </a:schemeClr>
                </a:solidFill>
              </a:defRPr>
            </a:lvl1pPr>
          </a:lstStyle>
          <a:p>
            <a:r>
              <a:rPr lang="es-PE" dirty="0"/>
              <a:t>Direct Load</a:t>
            </a:r>
            <a:endParaRPr lang="es-ES" dirty="0"/>
          </a:p>
        </p:txBody>
      </p:sp>
    </p:spTree>
    <p:extLst>
      <p:ext uri="{BB962C8B-B14F-4D97-AF65-F5344CB8AC3E}">
        <p14:creationId xmlns:p14="http://schemas.microsoft.com/office/powerpoint/2010/main" val="1055423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299DDB"/>
                </a:solidFill>
              </a:rPr>
              <a:t>Tipos de Modelos en BA</a:t>
            </a:r>
            <a:endParaRPr lang="en-US" dirty="0">
              <a:solidFill>
                <a:srgbClr val="299DDB"/>
              </a:solidFill>
            </a:endParaRPr>
          </a:p>
        </p:txBody>
      </p:sp>
      <p:graphicFrame>
        <p:nvGraphicFramePr>
          <p:cNvPr id="8" name="Marcador de contenido 6">
            <a:extLst>
              <a:ext uri="{FF2B5EF4-FFF2-40B4-BE49-F238E27FC236}">
                <a16:creationId xmlns:a16="http://schemas.microsoft.com/office/drawing/2014/main" id="{AAA7BCA1-6787-4CAB-9435-A475E270A12B}"/>
              </a:ext>
            </a:extLst>
          </p:cNvPr>
          <p:cNvGraphicFramePr>
            <a:graphicFrameLocks noGrp="1"/>
          </p:cNvGraphicFramePr>
          <p:nvPr>
            <p:ph idx="1"/>
            <p:extLst>
              <p:ext uri="{D42A27DB-BD31-4B8C-83A1-F6EECF244321}">
                <p14:modId xmlns:p14="http://schemas.microsoft.com/office/powerpoint/2010/main" val="3378759489"/>
              </p:ext>
            </p:extLst>
          </p:nvPr>
        </p:nvGraphicFramePr>
        <p:xfrm>
          <a:off x="838200" y="1470745"/>
          <a:ext cx="10515600" cy="3820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9116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solidFill>
                  <a:srgbClr val="299DDB"/>
                </a:solidFill>
              </a:rPr>
              <a:t>Workflow</a:t>
            </a:r>
            <a:r>
              <a:rPr lang="es-ES" dirty="0" smtClean="0">
                <a:solidFill>
                  <a:srgbClr val="299DDB"/>
                </a:solidFill>
              </a:rPr>
              <a:t> para el modelamiento predictivo</a:t>
            </a:r>
            <a:endParaRPr lang="en-US" dirty="0">
              <a:solidFill>
                <a:srgbClr val="299DDB"/>
              </a:solidFill>
            </a:endParaRPr>
          </a:p>
        </p:txBody>
      </p:sp>
      <p:pic>
        <p:nvPicPr>
          <p:cNvPr id="4" name="Imagen 3">
            <a:extLst>
              <a:ext uri="{FF2B5EF4-FFF2-40B4-BE49-F238E27FC236}">
                <a16:creationId xmlns:a16="http://schemas.microsoft.com/office/drawing/2014/main" id="{6AB47134-87E2-435C-8D10-E4841B2E6CD9}"/>
              </a:ext>
            </a:extLst>
          </p:cNvPr>
          <p:cNvPicPr>
            <a:picLocks noChangeAspect="1"/>
          </p:cNvPicPr>
          <p:nvPr/>
        </p:nvPicPr>
        <p:blipFill>
          <a:blip r:embed="rId2"/>
          <a:stretch>
            <a:fillRect/>
          </a:stretch>
        </p:blipFill>
        <p:spPr>
          <a:xfrm>
            <a:off x="838200" y="1441306"/>
            <a:ext cx="10515600" cy="4558624"/>
          </a:xfrm>
          <a:prstGeom prst="rect">
            <a:avLst/>
          </a:prstGeom>
        </p:spPr>
      </p:pic>
    </p:spTree>
    <p:extLst>
      <p:ext uri="{BB962C8B-B14F-4D97-AF65-F5344CB8AC3E}">
        <p14:creationId xmlns:p14="http://schemas.microsoft.com/office/powerpoint/2010/main" val="1089620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299DDB"/>
                </a:solidFill>
              </a:rPr>
              <a:t>Principales Herramientas</a:t>
            </a:r>
            <a:endParaRPr lang="en-US" dirty="0">
              <a:solidFill>
                <a:srgbClr val="299DDB"/>
              </a:solidFill>
            </a:endParaRPr>
          </a:p>
        </p:txBody>
      </p:sp>
      <p:sp>
        <p:nvSpPr>
          <p:cNvPr id="4" name="Marcador de contenido 2">
            <a:extLst>
              <a:ext uri="{FF2B5EF4-FFF2-40B4-BE49-F238E27FC236}">
                <a16:creationId xmlns:a16="http://schemas.microsoft.com/office/drawing/2014/main" id="{6A4B0A94-82A1-4463-88D1-1EAF9E920785}"/>
              </a:ext>
            </a:extLst>
          </p:cNvPr>
          <p:cNvSpPr>
            <a:spLocks noGrp="1"/>
          </p:cNvSpPr>
          <p:nvPr>
            <p:ph idx="1"/>
          </p:nvPr>
        </p:nvSpPr>
        <p:spPr>
          <a:xfrm>
            <a:off x="746760" y="1692622"/>
            <a:ext cx="10515600" cy="537747"/>
          </a:xfrm>
        </p:spPr>
        <p:txBody>
          <a:bodyPr/>
          <a:lstStyle/>
          <a:p>
            <a:r>
              <a:rPr lang="es-PE" dirty="0"/>
              <a:t>Generalmente:</a:t>
            </a:r>
            <a:endParaRPr lang="es-ES" dirty="0"/>
          </a:p>
        </p:txBody>
      </p:sp>
      <p:sp>
        <p:nvSpPr>
          <p:cNvPr id="5" name="Flecha: pentágono 6">
            <a:extLst>
              <a:ext uri="{FF2B5EF4-FFF2-40B4-BE49-F238E27FC236}">
                <a16:creationId xmlns:a16="http://schemas.microsoft.com/office/drawing/2014/main" id="{A04290A2-1899-4037-BD99-FB3556CFAE61}"/>
              </a:ext>
            </a:extLst>
          </p:cNvPr>
          <p:cNvSpPr/>
          <p:nvPr/>
        </p:nvSpPr>
        <p:spPr>
          <a:xfrm>
            <a:off x="1208297" y="2240576"/>
            <a:ext cx="2165020" cy="520505"/>
          </a:xfrm>
          <a:prstGeom prst="homePlate">
            <a:avLst/>
          </a:prstGeom>
          <a:solidFill>
            <a:schemeClr val="accent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tlCol="0" anchor="ctr"/>
          <a:lstStyle/>
          <a:p>
            <a:pPr algn="ctr"/>
            <a:r>
              <a:rPr lang="es-PE" dirty="0"/>
              <a:t>Preparación de Datos</a:t>
            </a:r>
            <a:endParaRPr lang="es-ES" dirty="0"/>
          </a:p>
        </p:txBody>
      </p:sp>
      <p:sp>
        <p:nvSpPr>
          <p:cNvPr id="6" name="Flecha: cheurón 7">
            <a:extLst>
              <a:ext uri="{FF2B5EF4-FFF2-40B4-BE49-F238E27FC236}">
                <a16:creationId xmlns:a16="http://schemas.microsoft.com/office/drawing/2014/main" id="{350FEB50-CF14-47E9-A8DC-CDFBFDD6E20A}"/>
              </a:ext>
            </a:extLst>
          </p:cNvPr>
          <p:cNvSpPr/>
          <p:nvPr/>
        </p:nvSpPr>
        <p:spPr>
          <a:xfrm>
            <a:off x="3180558" y="2240576"/>
            <a:ext cx="2165020" cy="520505"/>
          </a:xfrm>
          <a:prstGeom prst="chevron">
            <a:avLst/>
          </a:prstGeom>
          <a:solidFill>
            <a:schemeClr val="accent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PE" dirty="0"/>
              <a:t>Análisis Exploratorio</a:t>
            </a:r>
            <a:endParaRPr lang="es-ES" dirty="0"/>
          </a:p>
        </p:txBody>
      </p:sp>
      <p:sp>
        <p:nvSpPr>
          <p:cNvPr id="7" name="Flecha: cheurón 8">
            <a:extLst>
              <a:ext uri="{FF2B5EF4-FFF2-40B4-BE49-F238E27FC236}">
                <a16:creationId xmlns:a16="http://schemas.microsoft.com/office/drawing/2014/main" id="{488CE2A3-7BF6-4F7B-B48A-35A7EE95726C}"/>
              </a:ext>
            </a:extLst>
          </p:cNvPr>
          <p:cNvSpPr/>
          <p:nvPr/>
        </p:nvSpPr>
        <p:spPr>
          <a:xfrm>
            <a:off x="5152819" y="2240576"/>
            <a:ext cx="2165020" cy="520505"/>
          </a:xfrm>
          <a:prstGeom prst="chevron">
            <a:avLst/>
          </a:prstGeom>
          <a:solidFill>
            <a:schemeClr val="accent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PE" dirty="0"/>
              <a:t>Modelos Analíticos</a:t>
            </a:r>
            <a:endParaRPr lang="es-ES" dirty="0"/>
          </a:p>
        </p:txBody>
      </p:sp>
      <p:sp>
        <p:nvSpPr>
          <p:cNvPr id="8" name="Flecha: cheurón 9">
            <a:extLst>
              <a:ext uri="{FF2B5EF4-FFF2-40B4-BE49-F238E27FC236}">
                <a16:creationId xmlns:a16="http://schemas.microsoft.com/office/drawing/2014/main" id="{FA945E11-4545-4E1C-933E-B6F053C4B908}"/>
              </a:ext>
            </a:extLst>
          </p:cNvPr>
          <p:cNvSpPr/>
          <p:nvPr/>
        </p:nvSpPr>
        <p:spPr>
          <a:xfrm>
            <a:off x="7125080" y="2240576"/>
            <a:ext cx="2165020" cy="520505"/>
          </a:xfrm>
          <a:prstGeom prst="chevron">
            <a:avLst/>
          </a:prstGeom>
          <a:solidFill>
            <a:schemeClr val="accent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PE" dirty="0"/>
              <a:t>Despliegue</a:t>
            </a:r>
            <a:endParaRPr lang="es-ES" dirty="0"/>
          </a:p>
        </p:txBody>
      </p:sp>
      <p:sp>
        <p:nvSpPr>
          <p:cNvPr id="9" name="Flecha: cheurón 10">
            <a:extLst>
              <a:ext uri="{FF2B5EF4-FFF2-40B4-BE49-F238E27FC236}">
                <a16:creationId xmlns:a16="http://schemas.microsoft.com/office/drawing/2014/main" id="{9ECD8730-11D8-40CE-BC43-ED8F6C792D90}"/>
              </a:ext>
            </a:extLst>
          </p:cNvPr>
          <p:cNvSpPr/>
          <p:nvPr/>
        </p:nvSpPr>
        <p:spPr>
          <a:xfrm>
            <a:off x="9097340" y="2240576"/>
            <a:ext cx="2165020" cy="520505"/>
          </a:xfrm>
          <a:prstGeom prst="chevron">
            <a:avLst/>
          </a:prstGeom>
          <a:solidFill>
            <a:schemeClr val="accent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PE" dirty="0"/>
              <a:t>Comunicación de resultados</a:t>
            </a:r>
            <a:endParaRPr lang="es-ES" dirty="0"/>
          </a:p>
        </p:txBody>
      </p:sp>
      <p:sp>
        <p:nvSpPr>
          <p:cNvPr id="10" name="Rectángulo 9">
            <a:extLst>
              <a:ext uri="{FF2B5EF4-FFF2-40B4-BE49-F238E27FC236}">
                <a16:creationId xmlns:a16="http://schemas.microsoft.com/office/drawing/2014/main" id="{CFFCE8FE-74E3-4676-8F20-A68A1C166191}"/>
              </a:ext>
            </a:extLst>
          </p:cNvPr>
          <p:cNvSpPr/>
          <p:nvPr/>
        </p:nvSpPr>
        <p:spPr>
          <a:xfrm>
            <a:off x="1208295" y="2828935"/>
            <a:ext cx="1908000" cy="2721727"/>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s-ES"/>
          </a:p>
        </p:txBody>
      </p:sp>
      <p:sp>
        <p:nvSpPr>
          <p:cNvPr id="11" name="Rectángulo 10">
            <a:extLst>
              <a:ext uri="{FF2B5EF4-FFF2-40B4-BE49-F238E27FC236}">
                <a16:creationId xmlns:a16="http://schemas.microsoft.com/office/drawing/2014/main" id="{7720163D-55E2-4F0F-8015-D258FCB4674F}"/>
              </a:ext>
            </a:extLst>
          </p:cNvPr>
          <p:cNvSpPr/>
          <p:nvPr/>
        </p:nvSpPr>
        <p:spPr>
          <a:xfrm>
            <a:off x="3244811" y="2828935"/>
            <a:ext cx="1908000" cy="2721727"/>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s-ES"/>
          </a:p>
        </p:txBody>
      </p:sp>
      <p:sp>
        <p:nvSpPr>
          <p:cNvPr id="12" name="Rectángulo 11">
            <a:extLst>
              <a:ext uri="{FF2B5EF4-FFF2-40B4-BE49-F238E27FC236}">
                <a16:creationId xmlns:a16="http://schemas.microsoft.com/office/drawing/2014/main" id="{5A422197-DC7A-4FD5-B407-1D61913BA2E4}"/>
              </a:ext>
            </a:extLst>
          </p:cNvPr>
          <p:cNvSpPr/>
          <p:nvPr/>
        </p:nvSpPr>
        <p:spPr>
          <a:xfrm>
            <a:off x="5281327" y="2828935"/>
            <a:ext cx="1908000" cy="2721727"/>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s-ES"/>
          </a:p>
        </p:txBody>
      </p:sp>
      <p:sp>
        <p:nvSpPr>
          <p:cNvPr id="13" name="Rectángulo 12">
            <a:extLst>
              <a:ext uri="{FF2B5EF4-FFF2-40B4-BE49-F238E27FC236}">
                <a16:creationId xmlns:a16="http://schemas.microsoft.com/office/drawing/2014/main" id="{DA5D97A0-182E-4987-9BB9-0F23125A2916}"/>
              </a:ext>
            </a:extLst>
          </p:cNvPr>
          <p:cNvSpPr/>
          <p:nvPr/>
        </p:nvSpPr>
        <p:spPr>
          <a:xfrm>
            <a:off x="7317843" y="2828935"/>
            <a:ext cx="1908000" cy="2721727"/>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s-ES"/>
          </a:p>
        </p:txBody>
      </p:sp>
      <p:sp>
        <p:nvSpPr>
          <p:cNvPr id="14" name="Rectángulo 13">
            <a:extLst>
              <a:ext uri="{FF2B5EF4-FFF2-40B4-BE49-F238E27FC236}">
                <a16:creationId xmlns:a16="http://schemas.microsoft.com/office/drawing/2014/main" id="{DBBD9BB1-5633-4235-BBA1-89E96700E43D}"/>
              </a:ext>
            </a:extLst>
          </p:cNvPr>
          <p:cNvSpPr/>
          <p:nvPr/>
        </p:nvSpPr>
        <p:spPr>
          <a:xfrm>
            <a:off x="9354360" y="2828935"/>
            <a:ext cx="1908000" cy="2721727"/>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s-ES"/>
          </a:p>
        </p:txBody>
      </p:sp>
      <p:pic>
        <p:nvPicPr>
          <p:cNvPr id="15" name="Picture 2" descr="Resultado de imagen para hadoop png">
            <a:extLst>
              <a:ext uri="{FF2B5EF4-FFF2-40B4-BE49-F238E27FC236}">
                <a16:creationId xmlns:a16="http://schemas.microsoft.com/office/drawing/2014/main" id="{857EAB95-9975-42B5-90D2-D836198A9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614" y="3253583"/>
            <a:ext cx="757675" cy="757675"/>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AE89DA04-A8B4-4317-886D-D5EB6EC516B5}"/>
              </a:ext>
            </a:extLst>
          </p:cNvPr>
          <p:cNvPicPr>
            <a:picLocks noChangeAspect="1"/>
          </p:cNvPicPr>
          <p:nvPr/>
        </p:nvPicPr>
        <p:blipFill>
          <a:blip r:embed="rId3"/>
          <a:stretch>
            <a:fillRect/>
          </a:stretch>
        </p:blipFill>
        <p:spPr>
          <a:xfrm>
            <a:off x="1264103" y="4208051"/>
            <a:ext cx="1613978" cy="347005"/>
          </a:xfrm>
          <a:prstGeom prst="rect">
            <a:avLst/>
          </a:prstGeom>
        </p:spPr>
      </p:pic>
      <p:pic>
        <p:nvPicPr>
          <p:cNvPr id="17" name="Picture 6" descr="Resultado de imagen para mysql png">
            <a:extLst>
              <a:ext uri="{FF2B5EF4-FFF2-40B4-BE49-F238E27FC236}">
                <a16:creationId xmlns:a16="http://schemas.microsoft.com/office/drawing/2014/main" id="{388E4151-894A-4857-89A2-E8A394391F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8063" b="22139"/>
          <a:stretch/>
        </p:blipFill>
        <p:spPr bwMode="auto">
          <a:xfrm>
            <a:off x="1802138" y="4578404"/>
            <a:ext cx="1369965" cy="68221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Imagen relacionada">
            <a:extLst>
              <a:ext uri="{FF2B5EF4-FFF2-40B4-BE49-F238E27FC236}">
                <a16:creationId xmlns:a16="http://schemas.microsoft.com/office/drawing/2014/main" id="{A840DE3C-B0C7-4372-80D8-8D44E8A4EA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4103" y="4488616"/>
            <a:ext cx="927752" cy="106204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Resultado de imagen para excel png">
            <a:extLst>
              <a:ext uri="{FF2B5EF4-FFF2-40B4-BE49-F238E27FC236}">
                <a16:creationId xmlns:a16="http://schemas.microsoft.com/office/drawing/2014/main" id="{CAC01C0B-734D-4340-8369-5CAD5F82EB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9960" y="2952401"/>
            <a:ext cx="771407" cy="77140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Resultado de imagen para power bi png">
            <a:extLst>
              <a:ext uri="{FF2B5EF4-FFF2-40B4-BE49-F238E27FC236}">
                <a16:creationId xmlns:a16="http://schemas.microsoft.com/office/drawing/2014/main" id="{735BB87B-714C-4DF3-9C2D-A10EC126E6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4075" y="3369108"/>
            <a:ext cx="714143" cy="71414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Resultado de imagen para r png">
            <a:extLst>
              <a:ext uri="{FF2B5EF4-FFF2-40B4-BE49-F238E27FC236}">
                <a16:creationId xmlns:a16="http://schemas.microsoft.com/office/drawing/2014/main" id="{75009157-CD75-41FF-8280-D6177BD21E61}"/>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3378477" y="3928042"/>
            <a:ext cx="695124" cy="69512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Resultado de imagen para shiny r studio png">
            <a:extLst>
              <a:ext uri="{FF2B5EF4-FFF2-40B4-BE49-F238E27FC236}">
                <a16:creationId xmlns:a16="http://schemas.microsoft.com/office/drawing/2014/main" id="{4D9A1682-89A3-4C24-8432-93F321CE4095}"/>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4231032" y="4242524"/>
            <a:ext cx="695124" cy="80572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esultado de imagen para shiny r studio png">
            <a:extLst>
              <a:ext uri="{FF2B5EF4-FFF2-40B4-BE49-F238E27FC236}">
                <a16:creationId xmlns:a16="http://schemas.microsoft.com/office/drawing/2014/main" id="{ED5E8373-99D3-4BC1-9B33-E35B520D90CF}"/>
              </a:ext>
            </a:extLst>
          </p:cNvPr>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3434908" y="4980157"/>
            <a:ext cx="1491247" cy="523490"/>
          </a:xfrm>
          <a:prstGeom prst="rect">
            <a:avLst/>
          </a:prstGeom>
          <a:noFill/>
          <a:extLst>
            <a:ext uri="{909E8E84-426E-40DD-AFC4-6F175D3DCCD1}">
              <a14:hiddenFill xmlns:a14="http://schemas.microsoft.com/office/drawing/2010/main">
                <a:solidFill>
                  <a:srgbClr val="FFFFFF"/>
                </a:solidFill>
              </a14:hiddenFill>
            </a:ext>
          </a:extLst>
        </p:spPr>
      </p:pic>
      <p:pic>
        <p:nvPicPr>
          <p:cNvPr id="24" name="Imagen 23">
            <a:extLst>
              <a:ext uri="{FF2B5EF4-FFF2-40B4-BE49-F238E27FC236}">
                <a16:creationId xmlns:a16="http://schemas.microsoft.com/office/drawing/2014/main" id="{E0E2853B-B95E-4031-94CD-16C66E6D61AF}"/>
              </a:ext>
            </a:extLst>
          </p:cNvPr>
          <p:cNvPicPr>
            <a:picLocks noChangeAspect="1"/>
          </p:cNvPicPr>
          <p:nvPr/>
        </p:nvPicPr>
        <p:blipFill>
          <a:blip r:embed="rId11"/>
          <a:stretch>
            <a:fillRect/>
          </a:stretch>
        </p:blipFill>
        <p:spPr>
          <a:xfrm>
            <a:off x="6137482" y="2977480"/>
            <a:ext cx="945163" cy="637033"/>
          </a:xfrm>
          <a:prstGeom prst="rect">
            <a:avLst/>
          </a:prstGeom>
        </p:spPr>
      </p:pic>
      <p:pic>
        <p:nvPicPr>
          <p:cNvPr id="25" name="Picture 20" descr="Resultado de imagen para r png">
            <a:extLst>
              <a:ext uri="{FF2B5EF4-FFF2-40B4-BE49-F238E27FC236}">
                <a16:creationId xmlns:a16="http://schemas.microsoft.com/office/drawing/2014/main" id="{3BC31759-BF63-4823-89DC-6CA62D349B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34302" y="4176513"/>
            <a:ext cx="774147" cy="774147"/>
          </a:xfrm>
          <a:prstGeom prst="rect">
            <a:avLst/>
          </a:prstGeom>
          <a:noFill/>
          <a:extLst>
            <a:ext uri="{909E8E84-426E-40DD-AFC4-6F175D3DCCD1}">
              <a14:hiddenFill xmlns:a14="http://schemas.microsoft.com/office/drawing/2010/main">
                <a:solidFill>
                  <a:srgbClr val="FFFFFF"/>
                </a:solidFill>
              </a14:hiddenFill>
            </a:ext>
          </a:extLst>
        </p:spPr>
      </p:pic>
      <p:pic>
        <p:nvPicPr>
          <p:cNvPr id="26" name="Imagen 25">
            <a:extLst>
              <a:ext uri="{FF2B5EF4-FFF2-40B4-BE49-F238E27FC236}">
                <a16:creationId xmlns:a16="http://schemas.microsoft.com/office/drawing/2014/main" id="{8E023CDA-3E01-4B14-8EFD-CF14339600C4}"/>
              </a:ext>
            </a:extLst>
          </p:cNvPr>
          <p:cNvPicPr>
            <a:picLocks noChangeAspect="1"/>
          </p:cNvPicPr>
          <p:nvPr/>
        </p:nvPicPr>
        <p:blipFill>
          <a:blip r:embed="rId11"/>
          <a:stretch>
            <a:fillRect/>
          </a:stretch>
        </p:blipFill>
        <p:spPr>
          <a:xfrm>
            <a:off x="7536690" y="3028149"/>
            <a:ext cx="945163" cy="637033"/>
          </a:xfrm>
          <a:prstGeom prst="rect">
            <a:avLst/>
          </a:prstGeom>
        </p:spPr>
      </p:pic>
      <p:pic>
        <p:nvPicPr>
          <p:cNvPr id="27" name="Picture 6" descr="Resultado de imagen para spark scala png">
            <a:extLst>
              <a:ext uri="{FF2B5EF4-FFF2-40B4-BE49-F238E27FC236}">
                <a16:creationId xmlns:a16="http://schemas.microsoft.com/office/drawing/2014/main" id="{79B757E6-C4CE-4F55-9045-A59F43076733}"/>
              </a:ext>
            </a:extLst>
          </p:cNvPr>
          <p:cNvPicPr>
            <a:picLocks noChangeAspect="1" noChangeArrowheads="1"/>
          </p:cNvPicPr>
          <p:nvPr/>
        </p:nvPicPr>
        <p:blipFill>
          <a:blip r:embed="rId12" cstate="hqprint">
            <a:extLst>
              <a:ext uri="{28A0092B-C50C-407E-A947-70E740481C1C}">
                <a14:useLocalDpi xmlns:a14="http://schemas.microsoft.com/office/drawing/2010/main" val="0"/>
              </a:ext>
            </a:extLst>
          </a:blip>
          <a:srcRect/>
          <a:stretch>
            <a:fillRect/>
          </a:stretch>
        </p:blipFill>
        <p:spPr bwMode="auto">
          <a:xfrm>
            <a:off x="2140574" y="3178010"/>
            <a:ext cx="915884" cy="48717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Resultado de imagen para spark scala png">
            <a:extLst>
              <a:ext uri="{FF2B5EF4-FFF2-40B4-BE49-F238E27FC236}">
                <a16:creationId xmlns:a16="http://schemas.microsoft.com/office/drawing/2014/main" id="{5D55969C-8777-44D6-B129-23D5D380FD34}"/>
              </a:ext>
            </a:extLst>
          </p:cNvPr>
          <p:cNvPicPr>
            <a:picLocks noChangeAspect="1" noChangeArrowheads="1"/>
          </p:cNvPicPr>
          <p:nvPr/>
        </p:nvPicPr>
        <p:blipFill>
          <a:blip r:embed="rId12" cstate="hqprint">
            <a:extLst>
              <a:ext uri="{28A0092B-C50C-407E-A947-70E740481C1C}">
                <a14:useLocalDpi xmlns:a14="http://schemas.microsoft.com/office/drawing/2010/main" val="0"/>
              </a:ext>
            </a:extLst>
          </a:blip>
          <a:srcRect/>
          <a:stretch>
            <a:fillRect/>
          </a:stretch>
        </p:blipFill>
        <p:spPr bwMode="auto">
          <a:xfrm>
            <a:off x="8191638" y="3681068"/>
            <a:ext cx="915884" cy="48717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para spyder python png">
            <a:extLst>
              <a:ext uri="{FF2B5EF4-FFF2-40B4-BE49-F238E27FC236}">
                <a16:creationId xmlns:a16="http://schemas.microsoft.com/office/drawing/2014/main" id="{9A56B3D0-8388-4AA2-AC92-BC6A5A552C24}"/>
              </a:ext>
            </a:extLst>
          </p:cNvPr>
          <p:cNvPicPr>
            <a:picLocks noChangeAspect="1" noChangeArrowheads="1"/>
          </p:cNvPicPr>
          <p:nvPr/>
        </p:nvPicPr>
        <p:blipFill>
          <a:blip r:embed="rId13" cstate="hqprint">
            <a:extLst>
              <a:ext uri="{28A0092B-C50C-407E-A947-70E740481C1C}">
                <a14:useLocalDpi xmlns:a14="http://schemas.microsoft.com/office/drawing/2010/main" val="0"/>
              </a:ext>
            </a:extLst>
          </a:blip>
          <a:srcRect/>
          <a:stretch>
            <a:fillRect/>
          </a:stretch>
        </p:blipFill>
        <p:spPr bwMode="auto">
          <a:xfrm>
            <a:off x="5412611" y="3373308"/>
            <a:ext cx="829464" cy="82946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Resultado de imagen para shiny r studio png">
            <a:extLst>
              <a:ext uri="{FF2B5EF4-FFF2-40B4-BE49-F238E27FC236}">
                <a16:creationId xmlns:a16="http://schemas.microsoft.com/office/drawing/2014/main" id="{60C4DB23-51CE-4C6D-A788-6F2BCE4245FC}"/>
              </a:ext>
            </a:extLst>
          </p:cNvPr>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5393408" y="4932147"/>
            <a:ext cx="1491247" cy="52349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0" descr="Resultado de imagen para r png">
            <a:extLst>
              <a:ext uri="{FF2B5EF4-FFF2-40B4-BE49-F238E27FC236}">
                <a16:creationId xmlns:a16="http://schemas.microsoft.com/office/drawing/2014/main" id="{3C628446-16BA-49AF-A662-268946DADD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61424" y="3994479"/>
            <a:ext cx="774147" cy="7741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Resultado de imagen para web services png">
            <a:extLst>
              <a:ext uri="{FF2B5EF4-FFF2-40B4-BE49-F238E27FC236}">
                <a16:creationId xmlns:a16="http://schemas.microsoft.com/office/drawing/2014/main" id="{EC367A4C-E73D-45EF-97E8-F167CCD5B2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57836" y="4168240"/>
            <a:ext cx="1123207" cy="11232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6" descr="Resultado de imagen para java png">
            <a:extLst>
              <a:ext uri="{FF2B5EF4-FFF2-40B4-BE49-F238E27FC236}">
                <a16:creationId xmlns:a16="http://schemas.microsoft.com/office/drawing/2014/main" id="{C9D226A7-5A5A-46C4-98DA-415E7B6FA132}"/>
              </a:ext>
            </a:extLst>
          </p:cNvPr>
          <p:cNvPicPr>
            <a:picLocks noChangeAspect="1" noChangeArrowheads="1"/>
          </p:cNvPicPr>
          <p:nvPr/>
        </p:nvPicPr>
        <p:blipFill>
          <a:blip r:embed="rId15" cstate="hqprint">
            <a:extLst>
              <a:ext uri="{28A0092B-C50C-407E-A947-70E740481C1C}">
                <a14:useLocalDpi xmlns:a14="http://schemas.microsoft.com/office/drawing/2010/main" val="0"/>
              </a:ext>
            </a:extLst>
          </a:blip>
          <a:srcRect/>
          <a:stretch>
            <a:fillRect/>
          </a:stretch>
        </p:blipFill>
        <p:spPr bwMode="auto">
          <a:xfrm>
            <a:off x="7400605" y="4897254"/>
            <a:ext cx="1059865" cy="59327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6" descr="Resultado de imagen para excel png">
            <a:extLst>
              <a:ext uri="{FF2B5EF4-FFF2-40B4-BE49-F238E27FC236}">
                <a16:creationId xmlns:a16="http://schemas.microsoft.com/office/drawing/2014/main" id="{BD84A66E-6023-45E9-8D09-43CFBDE1D8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99638" y="3017059"/>
            <a:ext cx="771407" cy="77140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8" descr="Resultado de imagen para power bi png">
            <a:extLst>
              <a:ext uri="{FF2B5EF4-FFF2-40B4-BE49-F238E27FC236}">
                <a16:creationId xmlns:a16="http://schemas.microsoft.com/office/drawing/2014/main" id="{7C9709EF-32CB-4D54-AA1C-3178E824FF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3753" y="3433766"/>
            <a:ext cx="714143" cy="71414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0" descr="Imagen relacionada">
            <a:extLst>
              <a:ext uri="{FF2B5EF4-FFF2-40B4-BE49-F238E27FC236}">
                <a16:creationId xmlns:a16="http://schemas.microsoft.com/office/drawing/2014/main" id="{53C9559F-2498-44AF-81F1-53C5BD9AB09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454495" y="4202772"/>
            <a:ext cx="853865" cy="85386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2" descr="Resultado de imagen para markdown r png">
            <a:extLst>
              <a:ext uri="{FF2B5EF4-FFF2-40B4-BE49-F238E27FC236}">
                <a16:creationId xmlns:a16="http://schemas.microsoft.com/office/drawing/2014/main" id="{B45E90E0-E307-47C3-A3D8-3128437E0D51}"/>
              </a:ext>
            </a:extLst>
          </p:cNvPr>
          <p:cNvPicPr>
            <a:picLocks noChangeAspect="1" noChangeArrowheads="1"/>
          </p:cNvPicPr>
          <p:nvPr/>
        </p:nvPicPr>
        <p:blipFill>
          <a:blip r:embed="rId17" cstate="hqprint">
            <a:extLst>
              <a:ext uri="{28A0092B-C50C-407E-A947-70E740481C1C}">
                <a14:useLocalDpi xmlns:a14="http://schemas.microsoft.com/office/drawing/2010/main" val="0"/>
              </a:ext>
            </a:extLst>
          </a:blip>
          <a:srcRect/>
          <a:stretch>
            <a:fillRect/>
          </a:stretch>
        </p:blipFill>
        <p:spPr bwMode="auto">
          <a:xfrm>
            <a:off x="10352823" y="4556645"/>
            <a:ext cx="774147" cy="897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679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210FC4-5171-47F0-B52F-29607716490B}"/>
              </a:ext>
            </a:extLst>
          </p:cNvPr>
          <p:cNvSpPr>
            <a:spLocks noGrp="1"/>
          </p:cNvSpPr>
          <p:nvPr>
            <p:ph type="title"/>
          </p:nvPr>
        </p:nvSpPr>
        <p:spPr/>
        <p:txBody>
          <a:bodyPr/>
          <a:lstStyle/>
          <a:p>
            <a:r>
              <a:rPr lang="es-PE" dirty="0"/>
              <a:t>R</a:t>
            </a:r>
            <a:endParaRPr lang="es-ES" dirty="0"/>
          </a:p>
        </p:txBody>
      </p:sp>
      <p:sp>
        <p:nvSpPr>
          <p:cNvPr id="3" name="Marcador de contenido 2">
            <a:extLst>
              <a:ext uri="{FF2B5EF4-FFF2-40B4-BE49-F238E27FC236}">
                <a16:creationId xmlns:a16="http://schemas.microsoft.com/office/drawing/2014/main" id="{20E98501-68A8-428A-B159-AC33F19DA314}"/>
              </a:ext>
            </a:extLst>
          </p:cNvPr>
          <p:cNvSpPr>
            <a:spLocks noGrp="1"/>
          </p:cNvSpPr>
          <p:nvPr>
            <p:ph idx="1"/>
          </p:nvPr>
        </p:nvSpPr>
        <p:spPr>
          <a:xfrm>
            <a:off x="838200" y="1825625"/>
            <a:ext cx="7391400" cy="4351338"/>
          </a:xfrm>
        </p:spPr>
        <p:txBody>
          <a:bodyPr/>
          <a:lstStyle/>
          <a:p>
            <a:r>
              <a:rPr lang="en-US" dirty="0"/>
              <a:t>R is a free software environment for statistical computing and graphics. It compiles and runs on a wide variety of UNIX platforms, Windows and MacOS</a:t>
            </a:r>
            <a:endParaRPr lang="es-ES" dirty="0"/>
          </a:p>
        </p:txBody>
      </p:sp>
      <p:pic>
        <p:nvPicPr>
          <p:cNvPr id="5" name="Imagen 4">
            <a:extLst>
              <a:ext uri="{FF2B5EF4-FFF2-40B4-BE49-F238E27FC236}">
                <a16:creationId xmlns:a16="http://schemas.microsoft.com/office/drawing/2014/main" id="{AA2F02DD-8C24-476A-8453-12156E98D1FE}"/>
              </a:ext>
            </a:extLst>
          </p:cNvPr>
          <p:cNvPicPr>
            <a:picLocks noChangeAspect="1"/>
          </p:cNvPicPr>
          <p:nvPr/>
        </p:nvPicPr>
        <p:blipFill>
          <a:blip r:embed="rId2"/>
          <a:stretch>
            <a:fillRect/>
          </a:stretch>
        </p:blipFill>
        <p:spPr>
          <a:xfrm>
            <a:off x="8733126" y="2347479"/>
            <a:ext cx="2428875" cy="1885950"/>
          </a:xfrm>
          <a:prstGeom prst="rect">
            <a:avLst/>
          </a:prstGeom>
        </p:spPr>
      </p:pic>
      <p:sp>
        <p:nvSpPr>
          <p:cNvPr id="4" name="Marcador de fecha 3">
            <a:extLst>
              <a:ext uri="{FF2B5EF4-FFF2-40B4-BE49-F238E27FC236}">
                <a16:creationId xmlns:a16="http://schemas.microsoft.com/office/drawing/2014/main" id="{65DE4189-BFF8-4246-AE32-ED779557FAEA}"/>
              </a:ext>
            </a:extLst>
          </p:cNvPr>
          <p:cNvSpPr>
            <a:spLocks noGrp="1"/>
          </p:cNvSpPr>
          <p:nvPr>
            <p:ph type="dt" sz="half" idx="10"/>
          </p:nvPr>
        </p:nvSpPr>
        <p:spPr/>
        <p:txBody>
          <a:bodyPr/>
          <a:lstStyle/>
          <a:p>
            <a:fld id="{0EFAD144-57A8-41E9-891F-0AC9F9504F43}" type="datetime1">
              <a:rPr lang="es-ES" smtClean="0"/>
              <a:t>12/10/2019</a:t>
            </a:fld>
            <a:endParaRPr lang="es-ES"/>
          </a:p>
        </p:txBody>
      </p:sp>
      <p:sp>
        <p:nvSpPr>
          <p:cNvPr id="6" name="Marcador de pie de página 5">
            <a:extLst>
              <a:ext uri="{FF2B5EF4-FFF2-40B4-BE49-F238E27FC236}">
                <a16:creationId xmlns:a16="http://schemas.microsoft.com/office/drawing/2014/main" id="{6B583EC8-805A-4901-BEEF-AA4566CBF99B}"/>
              </a:ext>
            </a:extLst>
          </p:cNvPr>
          <p:cNvSpPr>
            <a:spLocks noGrp="1"/>
          </p:cNvSpPr>
          <p:nvPr>
            <p:ph type="ftr" sz="quarter" idx="11"/>
          </p:nvPr>
        </p:nvSpPr>
        <p:spPr/>
        <p:txBody>
          <a:bodyPr/>
          <a:lstStyle/>
          <a:p>
            <a:r>
              <a:rPr lang="es-ES"/>
              <a:t>DataAnalytics</a:t>
            </a:r>
            <a:endParaRPr lang="es-ES" dirty="0"/>
          </a:p>
        </p:txBody>
      </p:sp>
      <p:sp>
        <p:nvSpPr>
          <p:cNvPr id="7" name="Marcador de número de diapositiva 6">
            <a:extLst>
              <a:ext uri="{FF2B5EF4-FFF2-40B4-BE49-F238E27FC236}">
                <a16:creationId xmlns:a16="http://schemas.microsoft.com/office/drawing/2014/main" id="{540FF6F0-5CDE-430D-9691-83242D71483D}"/>
              </a:ext>
            </a:extLst>
          </p:cNvPr>
          <p:cNvSpPr>
            <a:spLocks noGrp="1"/>
          </p:cNvSpPr>
          <p:nvPr>
            <p:ph type="sldNum" sz="quarter" idx="12"/>
          </p:nvPr>
        </p:nvSpPr>
        <p:spPr/>
        <p:txBody>
          <a:bodyPr/>
          <a:lstStyle/>
          <a:p>
            <a:fld id="{59EC60EA-55E1-45C7-BABD-65EBC3311CEB}" type="slidenum">
              <a:rPr lang="es-ES" smtClean="0"/>
              <a:t>18</a:t>
            </a:fld>
            <a:endParaRPr lang="es-ES"/>
          </a:p>
        </p:txBody>
      </p:sp>
    </p:spTree>
    <p:extLst>
      <p:ext uri="{BB962C8B-B14F-4D97-AF65-F5344CB8AC3E}">
        <p14:creationId xmlns:p14="http://schemas.microsoft.com/office/powerpoint/2010/main" val="3248478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C0282-F75C-4724-98EA-B10DBBE29129}"/>
              </a:ext>
            </a:extLst>
          </p:cNvPr>
          <p:cNvSpPr>
            <a:spLocks noGrp="1"/>
          </p:cNvSpPr>
          <p:nvPr>
            <p:ph type="title"/>
          </p:nvPr>
        </p:nvSpPr>
        <p:spPr/>
        <p:txBody>
          <a:bodyPr/>
          <a:lstStyle/>
          <a:p>
            <a:r>
              <a:rPr lang="es-PE" dirty="0"/>
              <a:t>R </a:t>
            </a:r>
            <a:r>
              <a:rPr lang="es-PE" dirty="0" err="1"/>
              <a:t>install</a:t>
            </a:r>
            <a:endParaRPr lang="es-ES" dirty="0"/>
          </a:p>
        </p:txBody>
      </p:sp>
      <p:sp>
        <p:nvSpPr>
          <p:cNvPr id="3" name="Marcador de contenido 2">
            <a:extLst>
              <a:ext uri="{FF2B5EF4-FFF2-40B4-BE49-F238E27FC236}">
                <a16:creationId xmlns:a16="http://schemas.microsoft.com/office/drawing/2014/main" id="{11B2B0F1-2CAA-46D4-8E1F-BA4CC9C74FB0}"/>
              </a:ext>
            </a:extLst>
          </p:cNvPr>
          <p:cNvSpPr>
            <a:spLocks noGrp="1"/>
          </p:cNvSpPr>
          <p:nvPr>
            <p:ph idx="1"/>
          </p:nvPr>
        </p:nvSpPr>
        <p:spPr/>
        <p:txBody>
          <a:bodyPr/>
          <a:lstStyle/>
          <a:p>
            <a:endParaRPr lang="es-ES"/>
          </a:p>
        </p:txBody>
      </p:sp>
      <p:pic>
        <p:nvPicPr>
          <p:cNvPr id="7" name="Imagen 6">
            <a:extLst>
              <a:ext uri="{FF2B5EF4-FFF2-40B4-BE49-F238E27FC236}">
                <a16:creationId xmlns:a16="http://schemas.microsoft.com/office/drawing/2014/main" id="{D197D275-914B-440A-920F-6A848BE5610A}"/>
              </a:ext>
            </a:extLst>
          </p:cNvPr>
          <p:cNvPicPr>
            <a:picLocks noChangeAspect="1"/>
          </p:cNvPicPr>
          <p:nvPr/>
        </p:nvPicPr>
        <p:blipFill>
          <a:blip r:embed="rId2"/>
          <a:stretch>
            <a:fillRect/>
          </a:stretch>
        </p:blipFill>
        <p:spPr>
          <a:xfrm>
            <a:off x="838200" y="1825625"/>
            <a:ext cx="5257800" cy="4352925"/>
          </a:xfrm>
          <a:prstGeom prst="rect">
            <a:avLst/>
          </a:prstGeom>
        </p:spPr>
      </p:pic>
      <p:pic>
        <p:nvPicPr>
          <p:cNvPr id="9" name="Imagen 8">
            <a:extLst>
              <a:ext uri="{FF2B5EF4-FFF2-40B4-BE49-F238E27FC236}">
                <a16:creationId xmlns:a16="http://schemas.microsoft.com/office/drawing/2014/main" id="{8CA597D2-DDD7-425A-B1B4-DE2245F8A49C}"/>
              </a:ext>
            </a:extLst>
          </p:cNvPr>
          <p:cNvPicPr>
            <a:picLocks noChangeAspect="1"/>
          </p:cNvPicPr>
          <p:nvPr/>
        </p:nvPicPr>
        <p:blipFill>
          <a:blip r:embed="rId3"/>
          <a:stretch>
            <a:fillRect/>
          </a:stretch>
        </p:blipFill>
        <p:spPr>
          <a:xfrm>
            <a:off x="6234439" y="2031567"/>
            <a:ext cx="5165507" cy="3939453"/>
          </a:xfrm>
          <a:prstGeom prst="rect">
            <a:avLst/>
          </a:prstGeom>
        </p:spPr>
      </p:pic>
      <p:sp>
        <p:nvSpPr>
          <p:cNvPr id="4" name="Marcador de fecha 3">
            <a:extLst>
              <a:ext uri="{FF2B5EF4-FFF2-40B4-BE49-F238E27FC236}">
                <a16:creationId xmlns:a16="http://schemas.microsoft.com/office/drawing/2014/main" id="{231403E6-C1B7-424F-B0EB-9C03EE92F4C2}"/>
              </a:ext>
            </a:extLst>
          </p:cNvPr>
          <p:cNvSpPr>
            <a:spLocks noGrp="1"/>
          </p:cNvSpPr>
          <p:nvPr>
            <p:ph type="dt" sz="half" idx="10"/>
          </p:nvPr>
        </p:nvSpPr>
        <p:spPr/>
        <p:txBody>
          <a:bodyPr/>
          <a:lstStyle/>
          <a:p>
            <a:fld id="{B989B327-236C-45E0-A458-DCAD03F7925C}" type="datetime1">
              <a:rPr lang="es-ES" smtClean="0"/>
              <a:t>12/10/2019</a:t>
            </a:fld>
            <a:endParaRPr lang="es-ES"/>
          </a:p>
        </p:txBody>
      </p:sp>
      <p:sp>
        <p:nvSpPr>
          <p:cNvPr id="5" name="Marcador de pie de página 4">
            <a:extLst>
              <a:ext uri="{FF2B5EF4-FFF2-40B4-BE49-F238E27FC236}">
                <a16:creationId xmlns:a16="http://schemas.microsoft.com/office/drawing/2014/main" id="{AA16899C-6084-43A6-ADCF-6791E545610B}"/>
              </a:ext>
            </a:extLst>
          </p:cNvPr>
          <p:cNvSpPr>
            <a:spLocks noGrp="1"/>
          </p:cNvSpPr>
          <p:nvPr>
            <p:ph type="ftr" sz="quarter" idx="11"/>
          </p:nvPr>
        </p:nvSpPr>
        <p:spPr/>
        <p:txBody>
          <a:bodyPr/>
          <a:lstStyle/>
          <a:p>
            <a:r>
              <a:rPr lang="es-ES"/>
              <a:t>DataAnalytics</a:t>
            </a:r>
            <a:endParaRPr lang="es-ES" dirty="0"/>
          </a:p>
        </p:txBody>
      </p:sp>
      <p:sp>
        <p:nvSpPr>
          <p:cNvPr id="6" name="Marcador de número de diapositiva 5">
            <a:extLst>
              <a:ext uri="{FF2B5EF4-FFF2-40B4-BE49-F238E27FC236}">
                <a16:creationId xmlns:a16="http://schemas.microsoft.com/office/drawing/2014/main" id="{4385BBF7-0D54-4C89-AED3-073C5D37881E}"/>
              </a:ext>
            </a:extLst>
          </p:cNvPr>
          <p:cNvSpPr>
            <a:spLocks noGrp="1"/>
          </p:cNvSpPr>
          <p:nvPr>
            <p:ph type="sldNum" sz="quarter" idx="12"/>
          </p:nvPr>
        </p:nvSpPr>
        <p:spPr/>
        <p:txBody>
          <a:bodyPr/>
          <a:lstStyle/>
          <a:p>
            <a:fld id="{59EC60EA-55E1-45C7-BABD-65EBC3311CEB}" type="slidenum">
              <a:rPr lang="es-ES" smtClean="0"/>
              <a:t>19</a:t>
            </a:fld>
            <a:endParaRPr lang="es-ES"/>
          </a:p>
        </p:txBody>
      </p:sp>
    </p:spTree>
    <p:extLst>
      <p:ext uri="{BB962C8B-B14F-4D97-AF65-F5344CB8AC3E}">
        <p14:creationId xmlns:p14="http://schemas.microsoft.com/office/powerpoint/2010/main" val="3919635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C66B6-336F-42E5-925B-3D4757FFEEAA}"/>
              </a:ext>
            </a:extLst>
          </p:cNvPr>
          <p:cNvSpPr>
            <a:spLocks noGrp="1"/>
          </p:cNvSpPr>
          <p:nvPr>
            <p:ph type="title"/>
          </p:nvPr>
        </p:nvSpPr>
        <p:spPr/>
        <p:txBody>
          <a:bodyPr/>
          <a:lstStyle/>
          <a:p>
            <a:endParaRPr lang="es-ES" dirty="0"/>
          </a:p>
        </p:txBody>
      </p:sp>
      <p:pic>
        <p:nvPicPr>
          <p:cNvPr id="5" name="Imagen 4">
            <a:extLst>
              <a:ext uri="{FF2B5EF4-FFF2-40B4-BE49-F238E27FC236}">
                <a16:creationId xmlns:a16="http://schemas.microsoft.com/office/drawing/2014/main" id="{7E53B9E4-827F-4401-A2AD-91DE6CCC65FB}"/>
              </a:ext>
            </a:extLst>
          </p:cNvPr>
          <p:cNvPicPr>
            <a:picLocks noChangeAspect="1"/>
          </p:cNvPicPr>
          <p:nvPr/>
        </p:nvPicPr>
        <p:blipFill>
          <a:blip r:embed="rId2"/>
          <a:stretch>
            <a:fillRect/>
          </a:stretch>
        </p:blipFill>
        <p:spPr>
          <a:xfrm>
            <a:off x="838199" y="365125"/>
            <a:ext cx="10515600" cy="1325564"/>
          </a:xfrm>
          <a:prstGeom prst="rect">
            <a:avLst/>
          </a:prstGeom>
        </p:spPr>
      </p:pic>
      <p:sp>
        <p:nvSpPr>
          <p:cNvPr id="6" name="Rectángulo: esquinas redondeadas 5">
            <a:extLst>
              <a:ext uri="{FF2B5EF4-FFF2-40B4-BE49-F238E27FC236}">
                <a16:creationId xmlns:a16="http://schemas.microsoft.com/office/drawing/2014/main" id="{AD79DBBD-CC98-4CAC-9007-F741DE5612CD}"/>
              </a:ext>
            </a:extLst>
          </p:cNvPr>
          <p:cNvSpPr/>
          <p:nvPr/>
        </p:nvSpPr>
        <p:spPr>
          <a:xfrm>
            <a:off x="838200" y="365125"/>
            <a:ext cx="10515600" cy="1325563"/>
          </a:xfrm>
          <a:prstGeom prst="roundRect">
            <a:avLst>
              <a:gd name="adj" fmla="val 0"/>
            </a:avLst>
          </a:prstGeom>
          <a:solidFill>
            <a:schemeClr val="tx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prstClr val="white"/>
                </a:solidFill>
                <a:effectLst/>
                <a:uLnTx/>
                <a:uFillTx/>
                <a:latin typeface="Calibri" panose="020F0502020204030204"/>
                <a:ea typeface="+mn-ea"/>
                <a:cs typeface="+mn-cs"/>
              </a:rPr>
              <a:t>Programa Integral en </a:t>
            </a:r>
            <a:r>
              <a:rPr kumimoji="0" lang="es-ES" sz="3200" b="1" i="0" u="none" strike="noStrike" kern="1200" cap="none" spc="0" normalizeH="0" baseline="0" noProof="0" dirty="0" err="1">
                <a:ln>
                  <a:noFill/>
                </a:ln>
                <a:solidFill>
                  <a:prstClr val="white"/>
                </a:solidFill>
                <a:effectLst/>
                <a:uLnTx/>
                <a:uFillTx/>
                <a:latin typeface="Calibri" panose="020F0502020204030204"/>
                <a:ea typeface="+mn-ea"/>
                <a:cs typeface="+mn-cs"/>
              </a:rPr>
              <a:t>BigData</a:t>
            </a:r>
            <a:r>
              <a:rPr kumimoji="0" lang="es-ES" sz="3200" b="1" i="0" u="none" strike="noStrike" kern="1200" cap="none" spc="0" normalizeH="0" baseline="0" noProof="0" dirty="0">
                <a:ln>
                  <a:noFill/>
                </a:ln>
                <a:solidFill>
                  <a:prstClr val="white"/>
                </a:solidFill>
                <a:effectLst/>
                <a:uLnTx/>
                <a:uFillTx/>
                <a:latin typeface="Calibri" panose="020F0502020204030204"/>
                <a:ea typeface="+mn-ea"/>
                <a:cs typeface="+mn-cs"/>
              </a:rPr>
              <a:t> &amp; </a:t>
            </a:r>
            <a:r>
              <a:rPr kumimoji="0" lang="es-ES" sz="3200" b="1" i="0" u="none" strike="noStrike" kern="1200" cap="none" spc="0" normalizeH="0" baseline="0" noProof="0" dirty="0" err="1">
                <a:ln>
                  <a:noFill/>
                </a:ln>
                <a:solidFill>
                  <a:prstClr val="white"/>
                </a:solidFill>
                <a:effectLst/>
                <a:uLnTx/>
                <a:uFillTx/>
                <a:latin typeface="Calibri" panose="020F0502020204030204"/>
                <a:ea typeface="+mn-ea"/>
                <a:cs typeface="+mn-cs"/>
              </a:rPr>
              <a:t>Analytics</a:t>
            </a:r>
            <a:endParaRPr kumimoji="0" lang="es-ES"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lecha: pentágono 7">
            <a:extLst>
              <a:ext uri="{FF2B5EF4-FFF2-40B4-BE49-F238E27FC236}">
                <a16:creationId xmlns:a16="http://schemas.microsoft.com/office/drawing/2014/main" id="{BFBD49CC-6F6D-421D-BA87-02870BA07D0C}"/>
              </a:ext>
            </a:extLst>
          </p:cNvPr>
          <p:cNvSpPr/>
          <p:nvPr/>
        </p:nvSpPr>
        <p:spPr>
          <a:xfrm>
            <a:off x="838199" y="1873621"/>
            <a:ext cx="2249246" cy="785308"/>
          </a:xfrm>
          <a:prstGeom prst="homePlate">
            <a:avLst/>
          </a:prstGeom>
          <a:solidFill>
            <a:srgbClr val="05A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white"/>
                </a:solidFill>
                <a:effectLst/>
                <a:uLnTx/>
                <a:uFillTx/>
                <a:latin typeface="Calibri" panose="020F0502020204030204"/>
                <a:ea typeface="+mn-ea"/>
                <a:cs typeface="+mn-cs"/>
              </a:rPr>
              <a:t>Business </a:t>
            </a:r>
            <a:r>
              <a:rPr kumimoji="0" lang="es-ES" sz="1800" b="1" i="0" u="none" strike="noStrike" kern="1200" cap="none" spc="0" normalizeH="0" baseline="0" noProof="0" dirty="0" err="1">
                <a:ln>
                  <a:noFill/>
                </a:ln>
                <a:solidFill>
                  <a:prstClr val="white"/>
                </a:solidFill>
                <a:effectLst/>
                <a:uLnTx/>
                <a:uFillTx/>
                <a:latin typeface="Calibri" panose="020F0502020204030204"/>
                <a:ea typeface="+mn-ea"/>
                <a:cs typeface="+mn-cs"/>
              </a:rPr>
              <a:t>Intelligence</a:t>
            </a:r>
            <a:endParaRPr kumimoji="0" lang="es-ES" sz="18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(30hr)</a:t>
            </a:r>
          </a:p>
        </p:txBody>
      </p:sp>
      <p:sp>
        <p:nvSpPr>
          <p:cNvPr id="10" name="Flecha: cheurón 9">
            <a:extLst>
              <a:ext uri="{FF2B5EF4-FFF2-40B4-BE49-F238E27FC236}">
                <a16:creationId xmlns:a16="http://schemas.microsoft.com/office/drawing/2014/main" id="{437B46A6-43D8-47D7-B2FA-27860DCA6A93}"/>
              </a:ext>
            </a:extLst>
          </p:cNvPr>
          <p:cNvSpPr/>
          <p:nvPr/>
        </p:nvSpPr>
        <p:spPr>
          <a:xfrm>
            <a:off x="4823944" y="1873621"/>
            <a:ext cx="2396677" cy="785309"/>
          </a:xfrm>
          <a:prstGeom prst="chevron">
            <a:avLst/>
          </a:prstGeom>
          <a:solidFill>
            <a:srgbClr val="05AF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err="1">
                <a:ln>
                  <a:noFill/>
                </a:ln>
                <a:solidFill>
                  <a:prstClr val="white"/>
                </a:solidFill>
                <a:effectLst/>
                <a:uLnTx/>
                <a:uFillTx/>
                <a:latin typeface="Calibri" panose="020F0502020204030204"/>
                <a:ea typeface="+mn-ea"/>
                <a:cs typeface="+mn-cs"/>
              </a:rPr>
              <a:t>Bigdata</a:t>
            </a:r>
            <a:r>
              <a:rPr kumimoji="0" lang="es-ES" sz="1800" b="1"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s-ES" sz="1800" b="1" i="0" u="none" strike="noStrike" kern="1200" cap="none" spc="0" normalizeH="0" baseline="0" noProof="0" dirty="0" err="1">
                <a:ln>
                  <a:noFill/>
                </a:ln>
                <a:solidFill>
                  <a:prstClr val="white"/>
                </a:solidFill>
                <a:effectLst/>
                <a:uLnTx/>
                <a:uFillTx/>
                <a:latin typeface="Calibri" panose="020F0502020204030204"/>
                <a:ea typeface="+mn-ea"/>
                <a:cs typeface="+mn-cs"/>
              </a:rPr>
              <a:t>Tecnologies</a:t>
            </a:r>
            <a:endParaRPr kumimoji="0" lang="es-ES" sz="18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(42hr)</a:t>
            </a:r>
          </a:p>
        </p:txBody>
      </p:sp>
      <p:sp>
        <p:nvSpPr>
          <p:cNvPr id="11" name="Flecha: cheurón 10">
            <a:extLst>
              <a:ext uri="{FF2B5EF4-FFF2-40B4-BE49-F238E27FC236}">
                <a16:creationId xmlns:a16="http://schemas.microsoft.com/office/drawing/2014/main" id="{E507CE4A-9658-45B1-A3D8-0CB6922F7032}"/>
              </a:ext>
            </a:extLst>
          </p:cNvPr>
          <p:cNvSpPr/>
          <p:nvPr/>
        </p:nvSpPr>
        <p:spPr>
          <a:xfrm>
            <a:off x="6890532" y="1873621"/>
            <a:ext cx="2396677" cy="785309"/>
          </a:xfrm>
          <a:prstGeom prst="chevron">
            <a:avLst/>
          </a:prstGeom>
          <a:solidFill>
            <a:srgbClr val="05AF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white"/>
                </a:solidFill>
                <a:effectLst/>
                <a:uLnTx/>
                <a:uFillTx/>
                <a:latin typeface="Calibri" panose="020F0502020204030204"/>
                <a:ea typeface="+mn-ea"/>
                <a:cs typeface="+mn-cs"/>
              </a:rPr>
              <a:t>Agile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white"/>
                </a:solidFill>
                <a:effectLst/>
                <a:uLnTx/>
                <a:uFillTx/>
                <a:latin typeface="Calibri" panose="020F0502020204030204"/>
                <a:ea typeface="+mn-ea"/>
                <a:cs typeface="+mn-cs"/>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(12hr)</a:t>
            </a:r>
          </a:p>
        </p:txBody>
      </p:sp>
      <p:sp>
        <p:nvSpPr>
          <p:cNvPr id="12" name="Flecha: cheurón 11">
            <a:extLst>
              <a:ext uri="{FF2B5EF4-FFF2-40B4-BE49-F238E27FC236}">
                <a16:creationId xmlns:a16="http://schemas.microsoft.com/office/drawing/2014/main" id="{D2245A57-1C12-4510-A0C4-B7587CC96C42}"/>
              </a:ext>
            </a:extLst>
          </p:cNvPr>
          <p:cNvSpPr/>
          <p:nvPr/>
        </p:nvSpPr>
        <p:spPr>
          <a:xfrm>
            <a:off x="8957122" y="1873620"/>
            <a:ext cx="2396677" cy="785309"/>
          </a:xfrm>
          <a:prstGeom prst="chevron">
            <a:avLst/>
          </a:prstGeom>
          <a:solidFill>
            <a:srgbClr val="05AF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white"/>
                </a:solidFill>
                <a:effectLst/>
                <a:uLnTx/>
                <a:uFillTx/>
                <a:latin typeface="Calibri" panose="020F0502020204030204"/>
                <a:ea typeface="+mn-ea"/>
                <a:cs typeface="+mn-cs"/>
              </a:rPr>
              <a:t>Workshops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(12hr)</a:t>
            </a:r>
          </a:p>
        </p:txBody>
      </p:sp>
      <p:sp>
        <p:nvSpPr>
          <p:cNvPr id="15" name="CuadroTexto 14">
            <a:extLst>
              <a:ext uri="{FF2B5EF4-FFF2-40B4-BE49-F238E27FC236}">
                <a16:creationId xmlns:a16="http://schemas.microsoft.com/office/drawing/2014/main" id="{509ECF4A-75B4-41DA-B6B8-1E14D008F77A}"/>
              </a:ext>
            </a:extLst>
          </p:cNvPr>
          <p:cNvSpPr txBox="1"/>
          <p:nvPr/>
        </p:nvSpPr>
        <p:spPr>
          <a:xfrm>
            <a:off x="838195" y="3058939"/>
            <a:ext cx="1919157" cy="307777"/>
          </a:xfrm>
          <a:prstGeom prst="rect">
            <a:avLst/>
          </a:prstGeom>
          <a:solidFill>
            <a:schemeClr val="bg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rPr>
              <a:t>SQL Essentials</a:t>
            </a:r>
          </a:p>
        </p:txBody>
      </p:sp>
      <p:sp>
        <p:nvSpPr>
          <p:cNvPr id="17" name="CuadroTexto 16">
            <a:extLst>
              <a:ext uri="{FF2B5EF4-FFF2-40B4-BE49-F238E27FC236}">
                <a16:creationId xmlns:a16="http://schemas.microsoft.com/office/drawing/2014/main" id="{3D5FDE3F-973F-4F9F-AC7D-E08E040E97DC}"/>
              </a:ext>
            </a:extLst>
          </p:cNvPr>
          <p:cNvSpPr txBox="1"/>
          <p:nvPr/>
        </p:nvSpPr>
        <p:spPr>
          <a:xfrm>
            <a:off x="838195" y="3803829"/>
            <a:ext cx="1919157" cy="307777"/>
          </a:xfrm>
          <a:prstGeom prst="rect">
            <a:avLst/>
          </a:prstGeom>
          <a:solidFill>
            <a:schemeClr val="bg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rPr>
              <a:t>Data </a:t>
            </a:r>
            <a:r>
              <a:rPr kumimoji="0" lang="es-ES" sz="1400" b="0" i="0" u="none" strike="noStrike" kern="1200" cap="none" spc="0" normalizeH="0" baseline="0" noProof="0" dirty="0" err="1">
                <a:ln>
                  <a:noFill/>
                </a:ln>
                <a:solidFill>
                  <a:schemeClr val="tx1"/>
                </a:solidFill>
                <a:effectLst/>
                <a:uLnTx/>
                <a:uFillTx/>
                <a:latin typeface="Calibri" panose="020F0502020204030204"/>
                <a:ea typeface="+mn-ea"/>
                <a:cs typeface="+mn-cs"/>
              </a:rPr>
              <a:t>Engineering</a:t>
            </a:r>
            <a:endPar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8" name="CuadroTexto 17">
            <a:extLst>
              <a:ext uri="{FF2B5EF4-FFF2-40B4-BE49-F238E27FC236}">
                <a16:creationId xmlns:a16="http://schemas.microsoft.com/office/drawing/2014/main" id="{F37BD26D-8AAA-4797-9591-6CA458EE56E9}"/>
              </a:ext>
            </a:extLst>
          </p:cNvPr>
          <p:cNvSpPr txBox="1"/>
          <p:nvPr/>
        </p:nvSpPr>
        <p:spPr>
          <a:xfrm>
            <a:off x="838195" y="4176275"/>
            <a:ext cx="1919157" cy="307777"/>
          </a:xfrm>
          <a:prstGeom prst="rect">
            <a:avLst/>
          </a:prstGeom>
          <a:solidFill>
            <a:schemeClr val="bg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rPr>
              <a:t>Data </a:t>
            </a:r>
            <a:r>
              <a:rPr kumimoji="0" lang="es-ES" sz="1400" b="0" i="0" u="none" strike="noStrike" kern="1200" cap="none" spc="0" normalizeH="0" baseline="0" noProof="0" dirty="0" err="1">
                <a:ln>
                  <a:noFill/>
                </a:ln>
                <a:solidFill>
                  <a:schemeClr val="tx1"/>
                </a:solidFill>
                <a:effectLst/>
                <a:uLnTx/>
                <a:uFillTx/>
                <a:latin typeface="Calibri" panose="020F0502020204030204"/>
                <a:ea typeface="+mn-ea"/>
                <a:cs typeface="+mn-cs"/>
              </a:rPr>
              <a:t>Visualization</a:t>
            </a:r>
            <a:endPar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9" name="CuadroTexto 18">
            <a:extLst>
              <a:ext uri="{FF2B5EF4-FFF2-40B4-BE49-F238E27FC236}">
                <a16:creationId xmlns:a16="http://schemas.microsoft.com/office/drawing/2014/main" id="{2503B4D4-2E29-45C6-99D8-3E4C41B58510}"/>
              </a:ext>
            </a:extLst>
          </p:cNvPr>
          <p:cNvSpPr txBox="1"/>
          <p:nvPr/>
        </p:nvSpPr>
        <p:spPr>
          <a:xfrm>
            <a:off x="838195" y="2717263"/>
            <a:ext cx="1919157" cy="307777"/>
          </a:xfrm>
          <a:prstGeom prst="rect">
            <a:avLst/>
          </a:prstGeom>
          <a:solidFill>
            <a:schemeClr val="bg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err="1">
                <a:ln>
                  <a:noFill/>
                </a:ln>
                <a:solidFill>
                  <a:schemeClr val="tx1"/>
                </a:solidFill>
                <a:effectLst/>
                <a:uLnTx/>
                <a:uFillTx/>
                <a:latin typeface="Calibri" panose="020F0502020204030204"/>
                <a:ea typeface="+mn-ea"/>
                <a:cs typeface="+mn-cs"/>
              </a:rPr>
              <a:t>DataWareHouse</a:t>
            </a:r>
            <a:endPar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20" name="CuadroTexto 19">
            <a:extLst>
              <a:ext uri="{FF2B5EF4-FFF2-40B4-BE49-F238E27FC236}">
                <a16:creationId xmlns:a16="http://schemas.microsoft.com/office/drawing/2014/main" id="{E1450451-C71E-4471-87DE-616A4F70CE35}"/>
              </a:ext>
            </a:extLst>
          </p:cNvPr>
          <p:cNvSpPr txBox="1"/>
          <p:nvPr/>
        </p:nvSpPr>
        <p:spPr>
          <a:xfrm>
            <a:off x="838195" y="3431384"/>
            <a:ext cx="1919157" cy="307777"/>
          </a:xfrm>
          <a:prstGeom prst="rect">
            <a:avLst/>
          </a:prstGeom>
          <a:solidFill>
            <a:schemeClr val="bg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rPr>
              <a:t>Data </a:t>
            </a:r>
            <a:r>
              <a:rPr kumimoji="0" lang="es-ES" sz="1400" b="0" i="0" u="none" strike="noStrike" kern="1200" cap="none" spc="0" normalizeH="0" baseline="0" noProof="0" dirty="0" err="1">
                <a:ln>
                  <a:noFill/>
                </a:ln>
                <a:solidFill>
                  <a:schemeClr val="tx1"/>
                </a:solidFill>
                <a:effectLst/>
                <a:uLnTx/>
                <a:uFillTx/>
                <a:latin typeface="Calibri" panose="020F0502020204030204"/>
                <a:ea typeface="+mn-ea"/>
                <a:cs typeface="+mn-cs"/>
              </a:rPr>
              <a:t>Modeling</a:t>
            </a:r>
            <a:endPar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21" name="CuadroTexto 20">
            <a:extLst>
              <a:ext uri="{FF2B5EF4-FFF2-40B4-BE49-F238E27FC236}">
                <a16:creationId xmlns:a16="http://schemas.microsoft.com/office/drawing/2014/main" id="{D5F30526-ED11-4DE8-A624-825F78EA3807}"/>
              </a:ext>
            </a:extLst>
          </p:cNvPr>
          <p:cNvSpPr txBox="1"/>
          <p:nvPr/>
        </p:nvSpPr>
        <p:spPr>
          <a:xfrm>
            <a:off x="4971362" y="2714569"/>
            <a:ext cx="1980000" cy="307777"/>
          </a:xfrm>
          <a:prstGeom prst="rect">
            <a:avLst/>
          </a:prstGeom>
          <a:solidFill>
            <a:schemeClr val="bg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rPr>
              <a:t>Big Data Fundamentals</a:t>
            </a:r>
          </a:p>
        </p:txBody>
      </p:sp>
      <p:sp>
        <p:nvSpPr>
          <p:cNvPr id="22" name="CuadroTexto 21">
            <a:extLst>
              <a:ext uri="{FF2B5EF4-FFF2-40B4-BE49-F238E27FC236}">
                <a16:creationId xmlns:a16="http://schemas.microsoft.com/office/drawing/2014/main" id="{217412A3-6A45-4EFC-92D6-2CCF85D099AB}"/>
              </a:ext>
            </a:extLst>
          </p:cNvPr>
          <p:cNvSpPr txBox="1"/>
          <p:nvPr/>
        </p:nvSpPr>
        <p:spPr>
          <a:xfrm>
            <a:off x="2904783" y="3445423"/>
            <a:ext cx="1919157" cy="307777"/>
          </a:xfrm>
          <a:prstGeom prst="rect">
            <a:avLst/>
          </a:prstGeom>
          <a:solidFill>
            <a:schemeClr val="tx1">
              <a:lumMod val="50000"/>
              <a:lumOff val="50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err="1">
                <a:ln>
                  <a:noFill/>
                </a:ln>
                <a:solidFill>
                  <a:schemeClr val="bg1">
                    <a:lumMod val="95000"/>
                  </a:schemeClr>
                </a:solidFill>
                <a:effectLst/>
                <a:uLnTx/>
                <a:uFillTx/>
                <a:latin typeface="Calibri" panose="020F0502020204030204"/>
                <a:ea typeface="+mn-ea"/>
                <a:cs typeface="+mn-cs"/>
              </a:rPr>
              <a:t>Modeling</a:t>
            </a:r>
            <a:r>
              <a:rPr kumimoji="0" lang="es-ES" sz="1400"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 </a:t>
            </a:r>
            <a:r>
              <a:rPr kumimoji="0" lang="es-ES" sz="1400" b="0" i="0" u="none" strike="noStrike" kern="1200" cap="none" spc="0" normalizeH="0" baseline="0" noProof="0" dirty="0" err="1">
                <a:ln>
                  <a:noFill/>
                </a:ln>
                <a:solidFill>
                  <a:schemeClr val="bg1">
                    <a:lumMod val="95000"/>
                  </a:schemeClr>
                </a:solidFill>
                <a:effectLst/>
                <a:uLnTx/>
                <a:uFillTx/>
                <a:latin typeface="Calibri" panose="020F0502020204030204"/>
                <a:ea typeface="+mn-ea"/>
                <a:cs typeface="+mn-cs"/>
              </a:rPr>
              <a:t>Process</a:t>
            </a:r>
            <a:endParaRPr kumimoji="0" lang="es-ES" sz="1400"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endParaRPr>
          </a:p>
        </p:txBody>
      </p:sp>
      <p:sp>
        <p:nvSpPr>
          <p:cNvPr id="23" name="CuadroTexto 22">
            <a:extLst>
              <a:ext uri="{FF2B5EF4-FFF2-40B4-BE49-F238E27FC236}">
                <a16:creationId xmlns:a16="http://schemas.microsoft.com/office/drawing/2014/main" id="{8C97E05A-BAF7-4EE4-9296-5D6EC05B00E2}"/>
              </a:ext>
            </a:extLst>
          </p:cNvPr>
          <p:cNvSpPr txBox="1"/>
          <p:nvPr/>
        </p:nvSpPr>
        <p:spPr>
          <a:xfrm>
            <a:off x="2904783" y="4176275"/>
            <a:ext cx="1919157" cy="307777"/>
          </a:xfrm>
          <a:prstGeom prst="rect">
            <a:avLst/>
          </a:prstGeom>
          <a:solidFill>
            <a:schemeClr val="tx1">
              <a:lumMod val="50000"/>
              <a:lumOff val="50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Machine </a:t>
            </a:r>
            <a:r>
              <a:rPr kumimoji="0" lang="es-ES" sz="1400" b="0" i="0" u="none" strike="noStrike" kern="1200" cap="none" spc="0" normalizeH="0" baseline="0" noProof="0" dirty="0" err="1">
                <a:ln>
                  <a:noFill/>
                </a:ln>
                <a:solidFill>
                  <a:schemeClr val="bg1">
                    <a:lumMod val="95000"/>
                  </a:schemeClr>
                </a:solidFill>
                <a:effectLst/>
                <a:uLnTx/>
                <a:uFillTx/>
                <a:latin typeface="Calibri" panose="020F0502020204030204"/>
                <a:ea typeface="+mn-ea"/>
                <a:cs typeface="+mn-cs"/>
              </a:rPr>
              <a:t>Learning</a:t>
            </a:r>
            <a:r>
              <a:rPr kumimoji="0" lang="es-ES" sz="1400"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 </a:t>
            </a:r>
            <a:r>
              <a:rPr kumimoji="0" lang="es-ES" sz="1400" b="0" i="0" u="none" strike="noStrike" kern="1200" cap="none" spc="0" normalizeH="0" baseline="0" noProof="0" dirty="0" err="1">
                <a:ln>
                  <a:noFill/>
                </a:ln>
                <a:solidFill>
                  <a:schemeClr val="bg1">
                    <a:lumMod val="95000"/>
                  </a:schemeClr>
                </a:solidFill>
                <a:effectLst/>
                <a:uLnTx/>
                <a:uFillTx/>
                <a:latin typeface="Calibri" panose="020F0502020204030204"/>
                <a:ea typeface="+mn-ea"/>
                <a:cs typeface="+mn-cs"/>
              </a:rPr>
              <a:t>Intro</a:t>
            </a:r>
            <a:endParaRPr kumimoji="0" lang="es-ES" sz="1400"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endParaRPr>
          </a:p>
        </p:txBody>
      </p:sp>
      <p:sp>
        <p:nvSpPr>
          <p:cNvPr id="24" name="CuadroTexto 23">
            <a:extLst>
              <a:ext uri="{FF2B5EF4-FFF2-40B4-BE49-F238E27FC236}">
                <a16:creationId xmlns:a16="http://schemas.microsoft.com/office/drawing/2014/main" id="{E537768E-A36D-48E0-AE53-7F60631851E8}"/>
              </a:ext>
            </a:extLst>
          </p:cNvPr>
          <p:cNvSpPr txBox="1"/>
          <p:nvPr/>
        </p:nvSpPr>
        <p:spPr>
          <a:xfrm>
            <a:off x="7068375" y="2709582"/>
            <a:ext cx="1919157" cy="307777"/>
          </a:xfrm>
          <a:prstGeom prst="rect">
            <a:avLst/>
          </a:prstGeom>
          <a:solidFill>
            <a:schemeClr val="bg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rPr>
              <a:t>SCRUM Data</a:t>
            </a:r>
          </a:p>
        </p:txBody>
      </p:sp>
      <p:sp>
        <p:nvSpPr>
          <p:cNvPr id="25" name="CuadroTexto 24">
            <a:extLst>
              <a:ext uri="{FF2B5EF4-FFF2-40B4-BE49-F238E27FC236}">
                <a16:creationId xmlns:a16="http://schemas.microsoft.com/office/drawing/2014/main" id="{2BC4A89A-A58A-4316-85AB-6701DB491135}"/>
              </a:ext>
            </a:extLst>
          </p:cNvPr>
          <p:cNvSpPr txBox="1"/>
          <p:nvPr/>
        </p:nvSpPr>
        <p:spPr>
          <a:xfrm>
            <a:off x="2904783" y="3810850"/>
            <a:ext cx="1919157" cy="307777"/>
          </a:xfrm>
          <a:prstGeom prst="rect">
            <a:avLst/>
          </a:prstGeom>
          <a:solidFill>
            <a:schemeClr val="tx1">
              <a:lumMod val="50000"/>
              <a:lumOff val="50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err="1">
                <a:ln>
                  <a:noFill/>
                </a:ln>
                <a:solidFill>
                  <a:schemeClr val="bg1">
                    <a:lumMod val="95000"/>
                  </a:schemeClr>
                </a:solidFill>
                <a:effectLst/>
                <a:uLnTx/>
                <a:uFillTx/>
                <a:latin typeface="Calibri" panose="020F0502020204030204"/>
                <a:ea typeface="+mn-ea"/>
                <a:cs typeface="+mn-cs"/>
              </a:rPr>
              <a:t>Deploy</a:t>
            </a:r>
            <a:r>
              <a:rPr kumimoji="0" lang="es-ES" sz="1400"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 and </a:t>
            </a:r>
            <a:r>
              <a:rPr kumimoji="0" lang="es-ES" sz="1400" b="0" i="0" u="none" strike="noStrike" kern="1200" cap="none" spc="0" normalizeH="0" baseline="0" noProof="0" dirty="0" err="1">
                <a:ln>
                  <a:noFill/>
                </a:ln>
                <a:solidFill>
                  <a:schemeClr val="bg1">
                    <a:lumMod val="95000"/>
                  </a:schemeClr>
                </a:solidFill>
                <a:effectLst/>
                <a:uLnTx/>
                <a:uFillTx/>
                <a:latin typeface="Calibri" panose="020F0502020204030204"/>
                <a:ea typeface="+mn-ea"/>
                <a:cs typeface="+mn-cs"/>
              </a:rPr>
              <a:t>Monitoring</a:t>
            </a:r>
            <a:endParaRPr kumimoji="0" lang="es-ES" sz="1400"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endParaRPr>
          </a:p>
        </p:txBody>
      </p:sp>
      <p:sp>
        <p:nvSpPr>
          <p:cNvPr id="26" name="CuadroTexto 25">
            <a:extLst>
              <a:ext uri="{FF2B5EF4-FFF2-40B4-BE49-F238E27FC236}">
                <a16:creationId xmlns:a16="http://schemas.microsoft.com/office/drawing/2014/main" id="{711E0EC3-F08B-4D22-B083-38B9542FEA05}"/>
              </a:ext>
            </a:extLst>
          </p:cNvPr>
          <p:cNvSpPr txBox="1"/>
          <p:nvPr/>
        </p:nvSpPr>
        <p:spPr>
          <a:xfrm>
            <a:off x="2904783" y="3079996"/>
            <a:ext cx="1919157" cy="307777"/>
          </a:xfrm>
          <a:prstGeom prst="rect">
            <a:avLst/>
          </a:prstGeom>
          <a:solidFill>
            <a:schemeClr val="tx1">
              <a:lumMod val="50000"/>
              <a:lumOff val="50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R Essentials</a:t>
            </a:r>
          </a:p>
        </p:txBody>
      </p:sp>
      <p:sp>
        <p:nvSpPr>
          <p:cNvPr id="27" name="CuadroTexto 26">
            <a:extLst>
              <a:ext uri="{FF2B5EF4-FFF2-40B4-BE49-F238E27FC236}">
                <a16:creationId xmlns:a16="http://schemas.microsoft.com/office/drawing/2014/main" id="{E51CB4DD-CEB9-4634-9C59-4C6A21969017}"/>
              </a:ext>
            </a:extLst>
          </p:cNvPr>
          <p:cNvSpPr txBox="1"/>
          <p:nvPr/>
        </p:nvSpPr>
        <p:spPr>
          <a:xfrm>
            <a:off x="2904783" y="2714569"/>
            <a:ext cx="1919157" cy="307777"/>
          </a:xfrm>
          <a:prstGeom prst="rect">
            <a:avLst/>
          </a:prstGeom>
          <a:solidFill>
            <a:schemeClr val="tx1">
              <a:lumMod val="50000"/>
              <a:lumOff val="50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Business </a:t>
            </a:r>
            <a:r>
              <a:rPr kumimoji="0" lang="es-ES" sz="1400" b="0" i="0" u="none" strike="noStrike" kern="1200" cap="none" spc="0" normalizeH="0" baseline="0" noProof="0" dirty="0" err="1">
                <a:ln>
                  <a:noFill/>
                </a:ln>
                <a:solidFill>
                  <a:schemeClr val="bg1">
                    <a:lumMod val="95000"/>
                  </a:schemeClr>
                </a:solidFill>
                <a:effectLst/>
                <a:uLnTx/>
                <a:uFillTx/>
                <a:latin typeface="Calibri" panose="020F0502020204030204"/>
                <a:ea typeface="+mn-ea"/>
                <a:cs typeface="+mn-cs"/>
              </a:rPr>
              <a:t>Analytics</a:t>
            </a:r>
            <a:endParaRPr kumimoji="0" lang="es-ES" sz="1400"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endParaRPr>
          </a:p>
        </p:txBody>
      </p:sp>
      <p:sp>
        <p:nvSpPr>
          <p:cNvPr id="28" name="CuadroTexto 27">
            <a:extLst>
              <a:ext uri="{FF2B5EF4-FFF2-40B4-BE49-F238E27FC236}">
                <a16:creationId xmlns:a16="http://schemas.microsoft.com/office/drawing/2014/main" id="{8A00F7F8-3F34-41F9-94AD-E62A3E097C54}"/>
              </a:ext>
            </a:extLst>
          </p:cNvPr>
          <p:cNvSpPr txBox="1"/>
          <p:nvPr/>
        </p:nvSpPr>
        <p:spPr>
          <a:xfrm>
            <a:off x="4971362" y="3091817"/>
            <a:ext cx="1980000" cy="307777"/>
          </a:xfrm>
          <a:prstGeom prst="rect">
            <a:avLst/>
          </a:prstGeom>
          <a:solidFill>
            <a:schemeClr val="bg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rPr>
              <a:t>Python Essentials</a:t>
            </a:r>
          </a:p>
        </p:txBody>
      </p:sp>
      <p:sp>
        <p:nvSpPr>
          <p:cNvPr id="29" name="CuadroTexto 28">
            <a:extLst>
              <a:ext uri="{FF2B5EF4-FFF2-40B4-BE49-F238E27FC236}">
                <a16:creationId xmlns:a16="http://schemas.microsoft.com/office/drawing/2014/main" id="{176FB522-6446-4DFD-818C-385E6A6A753D}"/>
              </a:ext>
            </a:extLst>
          </p:cNvPr>
          <p:cNvSpPr txBox="1"/>
          <p:nvPr/>
        </p:nvSpPr>
        <p:spPr>
          <a:xfrm>
            <a:off x="7068375" y="3088494"/>
            <a:ext cx="1919157" cy="307777"/>
          </a:xfrm>
          <a:prstGeom prst="rect">
            <a:avLst/>
          </a:prstGeom>
          <a:solidFill>
            <a:schemeClr val="bg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err="1">
                <a:ln>
                  <a:noFill/>
                </a:ln>
                <a:solidFill>
                  <a:schemeClr val="tx1"/>
                </a:solidFill>
                <a:effectLst/>
                <a:uLnTx/>
                <a:uFillTx/>
                <a:latin typeface="Calibri" panose="020F0502020204030204"/>
                <a:ea typeface="+mn-ea"/>
                <a:cs typeface="+mn-cs"/>
              </a:rPr>
              <a:t>DataOps</a:t>
            </a:r>
            <a:endPar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30" name="CuadroTexto 29">
            <a:extLst>
              <a:ext uri="{FF2B5EF4-FFF2-40B4-BE49-F238E27FC236}">
                <a16:creationId xmlns:a16="http://schemas.microsoft.com/office/drawing/2014/main" id="{EF619DE5-1264-4E33-99CB-F4F4A79700AB}"/>
              </a:ext>
            </a:extLst>
          </p:cNvPr>
          <p:cNvSpPr txBox="1"/>
          <p:nvPr/>
        </p:nvSpPr>
        <p:spPr>
          <a:xfrm>
            <a:off x="4971362" y="3815535"/>
            <a:ext cx="1980000" cy="307777"/>
          </a:xfrm>
          <a:prstGeom prst="rect">
            <a:avLst/>
          </a:prstGeom>
          <a:solidFill>
            <a:schemeClr val="bg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rPr>
              <a:t>Storage </a:t>
            </a:r>
            <a:r>
              <a:rPr kumimoji="0" lang="es-ES" sz="1400" b="0" i="0" u="none" strike="noStrike" kern="1200" cap="none" spc="0" normalizeH="0" baseline="0" noProof="0" dirty="0" err="1">
                <a:ln>
                  <a:noFill/>
                </a:ln>
                <a:solidFill>
                  <a:schemeClr val="tx1"/>
                </a:solidFill>
                <a:effectLst/>
                <a:uLnTx/>
                <a:uFillTx/>
                <a:latin typeface="Calibri" panose="020F0502020204030204"/>
                <a:ea typeface="+mn-ea"/>
                <a:cs typeface="+mn-cs"/>
              </a:rPr>
              <a:t>technologies</a:t>
            </a:r>
            <a:endPar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31" name="CuadroTexto 30">
            <a:extLst>
              <a:ext uri="{FF2B5EF4-FFF2-40B4-BE49-F238E27FC236}">
                <a16:creationId xmlns:a16="http://schemas.microsoft.com/office/drawing/2014/main" id="{834139F7-AB37-4C28-A4CF-3583127FD620}"/>
              </a:ext>
            </a:extLst>
          </p:cNvPr>
          <p:cNvSpPr txBox="1"/>
          <p:nvPr/>
        </p:nvSpPr>
        <p:spPr>
          <a:xfrm>
            <a:off x="4971362" y="4192784"/>
            <a:ext cx="1980000" cy="307777"/>
          </a:xfrm>
          <a:prstGeom prst="rect">
            <a:avLst/>
          </a:prstGeom>
          <a:solidFill>
            <a:schemeClr val="bg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err="1">
                <a:ln>
                  <a:noFill/>
                </a:ln>
                <a:solidFill>
                  <a:schemeClr val="tx1"/>
                </a:solidFill>
                <a:effectLst/>
                <a:uLnTx/>
                <a:uFillTx/>
                <a:latin typeface="Calibri" panose="020F0502020204030204"/>
                <a:ea typeface="+mn-ea"/>
                <a:cs typeface="+mn-cs"/>
              </a:rPr>
              <a:t>Batch</a:t>
            </a:r>
            <a:r>
              <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rPr>
              <a:t>/</a:t>
            </a:r>
            <a:r>
              <a:rPr kumimoji="0" lang="es-ES" sz="1400" b="0" i="0" u="none" strike="noStrike" kern="1200" cap="none" spc="0" normalizeH="0" baseline="0" noProof="0" dirty="0" err="1">
                <a:ln>
                  <a:noFill/>
                </a:ln>
                <a:solidFill>
                  <a:schemeClr val="tx1"/>
                </a:solidFill>
                <a:effectLst/>
                <a:uLnTx/>
                <a:uFillTx/>
                <a:latin typeface="Calibri" panose="020F0502020204030204"/>
                <a:ea typeface="+mn-ea"/>
                <a:cs typeface="+mn-cs"/>
              </a:rPr>
              <a:t>RealTime</a:t>
            </a:r>
            <a:r>
              <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rPr>
              <a:t>  </a:t>
            </a:r>
            <a:r>
              <a:rPr kumimoji="0" lang="es-ES" sz="1400" b="0" i="0" u="none" strike="noStrike" kern="1200" cap="none" spc="0" normalizeH="0" baseline="0" noProof="0" dirty="0" err="1">
                <a:ln>
                  <a:noFill/>
                </a:ln>
                <a:solidFill>
                  <a:schemeClr val="tx1"/>
                </a:solidFill>
                <a:effectLst/>
                <a:uLnTx/>
                <a:uFillTx/>
                <a:latin typeface="Calibri" panose="020F0502020204030204"/>
                <a:ea typeface="+mn-ea"/>
                <a:cs typeface="+mn-cs"/>
              </a:rPr>
              <a:t>Process</a:t>
            </a:r>
            <a:endPar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33" name="CuadroTexto 32">
            <a:extLst>
              <a:ext uri="{FF2B5EF4-FFF2-40B4-BE49-F238E27FC236}">
                <a16:creationId xmlns:a16="http://schemas.microsoft.com/office/drawing/2014/main" id="{9D2AE021-8D58-48D1-90CD-9C077A6F9954}"/>
              </a:ext>
            </a:extLst>
          </p:cNvPr>
          <p:cNvSpPr txBox="1"/>
          <p:nvPr/>
        </p:nvSpPr>
        <p:spPr>
          <a:xfrm>
            <a:off x="4971362" y="3438720"/>
            <a:ext cx="1980000" cy="307777"/>
          </a:xfrm>
          <a:prstGeom prst="rect">
            <a:avLst/>
          </a:prstGeom>
          <a:solidFill>
            <a:schemeClr val="bg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rPr>
              <a:t>Tecnologías Cloud y </a:t>
            </a:r>
            <a:r>
              <a:rPr kumimoji="0" lang="es-ES" sz="1400" b="0" i="0" u="none" strike="noStrike" kern="1200" cap="none" spc="0" normalizeH="0" baseline="0" noProof="0" dirty="0" err="1">
                <a:ln>
                  <a:noFill/>
                </a:ln>
                <a:solidFill>
                  <a:schemeClr val="tx1"/>
                </a:solidFill>
                <a:effectLst/>
                <a:uLnTx/>
                <a:uFillTx/>
                <a:latin typeface="Calibri" panose="020F0502020204030204"/>
                <a:ea typeface="+mn-ea"/>
                <a:cs typeface="+mn-cs"/>
              </a:rPr>
              <a:t>OnP</a:t>
            </a:r>
            <a:endPar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34" name="CuadroTexto 33">
            <a:extLst>
              <a:ext uri="{FF2B5EF4-FFF2-40B4-BE49-F238E27FC236}">
                <a16:creationId xmlns:a16="http://schemas.microsoft.com/office/drawing/2014/main" id="{8C2349A0-DBAF-4F1A-9654-FA3D2ADBCE2A}"/>
              </a:ext>
            </a:extLst>
          </p:cNvPr>
          <p:cNvSpPr txBox="1"/>
          <p:nvPr/>
        </p:nvSpPr>
        <p:spPr>
          <a:xfrm>
            <a:off x="9134963" y="2717263"/>
            <a:ext cx="1919157" cy="523220"/>
          </a:xfrm>
          <a:prstGeom prst="rect">
            <a:avLst/>
          </a:prstGeom>
          <a:solidFill>
            <a:schemeClr val="tx1">
              <a:lumMod val="50000"/>
              <a:lumOff val="50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lvl="0"/>
            <a:r>
              <a:rPr lang="es-ES" sz="1400" dirty="0" err="1">
                <a:solidFill>
                  <a:schemeClr val="bg1">
                    <a:lumMod val="95000"/>
                  </a:schemeClr>
                </a:solidFill>
              </a:rPr>
              <a:t>Analytics</a:t>
            </a:r>
            <a:r>
              <a:rPr lang="es-ES" sz="1400" dirty="0">
                <a:solidFill>
                  <a:schemeClr val="bg1">
                    <a:lumMod val="95000"/>
                  </a:schemeClr>
                </a:solidFill>
              </a:rPr>
              <a:t> </a:t>
            </a:r>
            <a:r>
              <a:rPr lang="es-ES" sz="1400" dirty="0" err="1">
                <a:solidFill>
                  <a:schemeClr val="bg1">
                    <a:lumMod val="95000"/>
                  </a:schemeClr>
                </a:solidFill>
              </a:rPr>
              <a:t>with</a:t>
            </a:r>
            <a:r>
              <a:rPr lang="es-ES" sz="1400" dirty="0">
                <a:solidFill>
                  <a:schemeClr val="bg1">
                    <a:lumMod val="95000"/>
                  </a:schemeClr>
                </a:solidFill>
              </a:rPr>
              <a:t> </a:t>
            </a:r>
            <a:r>
              <a:rPr lang="es-ES" sz="1400" dirty="0" err="1">
                <a:solidFill>
                  <a:schemeClr val="bg1">
                    <a:lumMod val="95000"/>
                  </a:schemeClr>
                </a:solidFill>
              </a:rPr>
              <a:t>Unstructure</a:t>
            </a:r>
            <a:r>
              <a:rPr lang="es-ES" sz="1400" dirty="0">
                <a:solidFill>
                  <a:schemeClr val="bg1">
                    <a:lumMod val="95000"/>
                  </a:schemeClr>
                </a:solidFill>
              </a:rPr>
              <a:t> </a:t>
            </a:r>
            <a:r>
              <a:rPr kumimoji="0" lang="es-ES" sz="1400"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Data</a:t>
            </a:r>
          </a:p>
        </p:txBody>
      </p:sp>
      <p:pic>
        <p:nvPicPr>
          <p:cNvPr id="1026" name="Picture 2" descr="Resultado de imagen para sql server">
            <a:extLst>
              <a:ext uri="{FF2B5EF4-FFF2-40B4-BE49-F238E27FC236}">
                <a16:creationId xmlns:a16="http://schemas.microsoft.com/office/drawing/2014/main" id="{F32B9936-13F3-4657-BDFB-FAC884903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180" y="4762081"/>
            <a:ext cx="936593" cy="7586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power bi">
            <a:extLst>
              <a:ext uri="{FF2B5EF4-FFF2-40B4-BE49-F238E27FC236}">
                <a16:creationId xmlns:a16="http://schemas.microsoft.com/office/drawing/2014/main" id="{DE9DB274-764B-4C3B-B291-E440A8FAE3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759" y="4762081"/>
            <a:ext cx="936593" cy="7586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Oracle icon">
            <a:extLst>
              <a:ext uri="{FF2B5EF4-FFF2-40B4-BE49-F238E27FC236}">
                <a16:creationId xmlns:a16="http://schemas.microsoft.com/office/drawing/2014/main" id="{5634BE35-F756-4E13-85AA-8651E74AEA7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6166" r="4150" b="11721"/>
          <a:stretch/>
        </p:blipFill>
        <p:spPr bwMode="auto">
          <a:xfrm>
            <a:off x="838195" y="5585390"/>
            <a:ext cx="1896172" cy="7586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r">
            <a:extLst>
              <a:ext uri="{FF2B5EF4-FFF2-40B4-BE49-F238E27FC236}">
                <a16:creationId xmlns:a16="http://schemas.microsoft.com/office/drawing/2014/main" id="{94556EC3-D454-4A39-B7F0-2EA62863B7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9471" y="4815361"/>
            <a:ext cx="746144" cy="657255"/>
          </a:xfrm>
          <a:prstGeom prst="rect">
            <a:avLst/>
          </a:prstGeom>
          <a:noFill/>
          <a:extLst>
            <a:ext uri="{909E8E84-426E-40DD-AFC4-6F175D3DCCD1}">
              <a14:hiddenFill xmlns:a14="http://schemas.microsoft.com/office/drawing/2010/main">
                <a:solidFill>
                  <a:srgbClr val="FFFFFF"/>
                </a:solidFill>
              </a14:hiddenFill>
            </a:ext>
          </a:extLst>
        </p:spPr>
      </p:pic>
      <p:sp>
        <p:nvSpPr>
          <p:cNvPr id="32" name="CuadroTexto 31">
            <a:extLst>
              <a:ext uri="{FF2B5EF4-FFF2-40B4-BE49-F238E27FC236}">
                <a16:creationId xmlns:a16="http://schemas.microsoft.com/office/drawing/2014/main" id="{8EBBEFA9-734A-4EE3-913B-0B960D894608}"/>
              </a:ext>
            </a:extLst>
          </p:cNvPr>
          <p:cNvSpPr txBox="1"/>
          <p:nvPr/>
        </p:nvSpPr>
        <p:spPr>
          <a:xfrm>
            <a:off x="7068375" y="3467406"/>
            <a:ext cx="1919157" cy="307777"/>
          </a:xfrm>
          <a:prstGeom prst="rect">
            <a:avLst/>
          </a:prstGeom>
          <a:solidFill>
            <a:schemeClr val="bg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rPr>
              <a:t>Data </a:t>
            </a:r>
            <a:r>
              <a:rPr kumimoji="0" lang="es-ES" sz="1400" b="0" i="0" u="none" strike="noStrike" kern="1200" cap="none" spc="0" normalizeH="0" baseline="0" noProof="0" dirty="0" err="1">
                <a:ln>
                  <a:noFill/>
                </a:ln>
                <a:solidFill>
                  <a:schemeClr val="tx1"/>
                </a:solidFill>
                <a:effectLst/>
                <a:uLnTx/>
                <a:uFillTx/>
                <a:latin typeface="Calibri" panose="020F0502020204030204"/>
                <a:ea typeface="+mn-ea"/>
                <a:cs typeface="+mn-cs"/>
              </a:rPr>
              <a:t>Transformations</a:t>
            </a:r>
            <a:endParaRPr kumimoji="0" lang="es-ES" sz="14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pic>
        <p:nvPicPr>
          <p:cNvPr id="3" name="Picture 2" descr="Resultado de imagen para python">
            <a:extLst>
              <a:ext uri="{FF2B5EF4-FFF2-40B4-BE49-F238E27FC236}">
                <a16:creationId xmlns:a16="http://schemas.microsoft.com/office/drawing/2014/main" id="{267E9409-D802-4EC2-B343-057DB03F5B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6060" y="4837193"/>
            <a:ext cx="593391" cy="5933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Resultado de imagen para rstudio icon">
            <a:extLst>
              <a:ext uri="{FF2B5EF4-FFF2-40B4-BE49-F238E27FC236}">
                <a16:creationId xmlns:a16="http://schemas.microsoft.com/office/drawing/2014/main" id="{6482FD81-0672-4597-868A-3D92E920D6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9471" y="5636082"/>
            <a:ext cx="1919157" cy="6572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Resultado de imagen para r shiny icon">
            <a:extLst>
              <a:ext uri="{FF2B5EF4-FFF2-40B4-BE49-F238E27FC236}">
                <a16:creationId xmlns:a16="http://schemas.microsoft.com/office/drawing/2014/main" id="{8E4EF091-2BB7-4307-8D39-727194508E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4361" y="4796116"/>
            <a:ext cx="680024" cy="787396"/>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n 13">
            <a:extLst>
              <a:ext uri="{FF2B5EF4-FFF2-40B4-BE49-F238E27FC236}">
                <a16:creationId xmlns:a16="http://schemas.microsoft.com/office/drawing/2014/main" id="{B8C3CF7A-147A-4A61-9010-2FE94AD8E8AF}"/>
              </a:ext>
            </a:extLst>
          </p:cNvPr>
          <p:cNvPicPr>
            <a:picLocks noChangeAspect="1"/>
          </p:cNvPicPr>
          <p:nvPr/>
        </p:nvPicPr>
        <p:blipFill>
          <a:blip r:embed="rId10"/>
          <a:stretch>
            <a:fillRect/>
          </a:stretch>
        </p:blipFill>
        <p:spPr>
          <a:xfrm>
            <a:off x="4966060" y="5777054"/>
            <a:ext cx="1985302" cy="566977"/>
          </a:xfrm>
          <a:prstGeom prst="rect">
            <a:avLst/>
          </a:prstGeom>
        </p:spPr>
      </p:pic>
      <p:pic>
        <p:nvPicPr>
          <p:cNvPr id="1038" name="Picture 14" descr="Resultado de imagen para spark icon">
            <a:extLst>
              <a:ext uri="{FF2B5EF4-FFF2-40B4-BE49-F238E27FC236}">
                <a16:creationId xmlns:a16="http://schemas.microsoft.com/office/drawing/2014/main" id="{F7CC7763-048A-48EC-AB99-8E20A05BE0B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35211" y="5325663"/>
            <a:ext cx="1097340" cy="57160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2" descr="Resultado de imagen para hadoop icon">
            <a:extLst>
              <a:ext uri="{FF2B5EF4-FFF2-40B4-BE49-F238E27FC236}">
                <a16:creationId xmlns:a16="http://schemas.microsoft.com/office/drawing/2014/main" id="{1C145DF8-1628-42FE-B1B3-54118C8313A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90434" y="4796116"/>
            <a:ext cx="680024" cy="611161"/>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4E46E38B-0F7C-4EDD-A575-8819958CD8D4}"/>
              </a:ext>
            </a:extLst>
          </p:cNvPr>
          <p:cNvPicPr>
            <a:picLocks noChangeAspect="1"/>
          </p:cNvPicPr>
          <p:nvPr/>
        </p:nvPicPr>
        <p:blipFill>
          <a:blip r:embed="rId13"/>
          <a:stretch>
            <a:fillRect/>
          </a:stretch>
        </p:blipFill>
        <p:spPr>
          <a:xfrm>
            <a:off x="6210508" y="4837193"/>
            <a:ext cx="825656" cy="406275"/>
          </a:xfrm>
          <a:prstGeom prst="rect">
            <a:avLst/>
          </a:prstGeom>
        </p:spPr>
      </p:pic>
      <p:pic>
        <p:nvPicPr>
          <p:cNvPr id="1042" name="Picture 18" descr="Resultado de imagen para scrum">
            <a:extLst>
              <a:ext uri="{FF2B5EF4-FFF2-40B4-BE49-F238E27FC236}">
                <a16:creationId xmlns:a16="http://schemas.microsoft.com/office/drawing/2014/main" id="{72172C31-C012-4CF2-BAB0-3D219BCA4CC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88617" y="4762081"/>
            <a:ext cx="1768505" cy="1581950"/>
          </a:xfrm>
          <a:prstGeom prst="rect">
            <a:avLst/>
          </a:prstGeom>
          <a:noFill/>
          <a:extLst>
            <a:ext uri="{909E8E84-426E-40DD-AFC4-6F175D3DCCD1}">
              <a14:hiddenFill xmlns:a14="http://schemas.microsoft.com/office/drawing/2010/main">
                <a:solidFill>
                  <a:srgbClr val="FFFFFF"/>
                </a:solidFill>
              </a14:hiddenFill>
            </a:ext>
          </a:extLst>
        </p:spPr>
      </p:pic>
      <p:sp>
        <p:nvSpPr>
          <p:cNvPr id="36" name="Rectángulo 35">
            <a:extLst>
              <a:ext uri="{FF2B5EF4-FFF2-40B4-BE49-F238E27FC236}">
                <a16:creationId xmlns:a16="http://schemas.microsoft.com/office/drawing/2014/main" id="{EA1D0CE6-0AAB-4269-89C7-3E11FD58FB7B}"/>
              </a:ext>
            </a:extLst>
          </p:cNvPr>
          <p:cNvSpPr/>
          <p:nvPr/>
        </p:nvSpPr>
        <p:spPr>
          <a:xfrm>
            <a:off x="827857" y="2655007"/>
            <a:ext cx="1954602" cy="3638330"/>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Rectángulo 44">
            <a:extLst>
              <a:ext uri="{FF2B5EF4-FFF2-40B4-BE49-F238E27FC236}">
                <a16:creationId xmlns:a16="http://schemas.microsoft.com/office/drawing/2014/main" id="{489E88BB-DA4F-4728-AA92-1A3E2C187519}"/>
              </a:ext>
            </a:extLst>
          </p:cNvPr>
          <p:cNvSpPr/>
          <p:nvPr/>
        </p:nvSpPr>
        <p:spPr>
          <a:xfrm>
            <a:off x="4818628" y="2655007"/>
            <a:ext cx="4168903" cy="3638329"/>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Flecha: pentágono 43">
            <a:extLst>
              <a:ext uri="{FF2B5EF4-FFF2-40B4-BE49-F238E27FC236}">
                <a16:creationId xmlns:a16="http://schemas.microsoft.com/office/drawing/2014/main" id="{136E64C7-586B-44EC-A7AF-86879314FF74}"/>
              </a:ext>
            </a:extLst>
          </p:cNvPr>
          <p:cNvSpPr/>
          <p:nvPr/>
        </p:nvSpPr>
        <p:spPr>
          <a:xfrm>
            <a:off x="508113" y="1869700"/>
            <a:ext cx="8779096" cy="785308"/>
          </a:xfrm>
          <a:prstGeom prst="homePlate">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7" name="Flecha: cheurón 46">
            <a:extLst>
              <a:ext uri="{FF2B5EF4-FFF2-40B4-BE49-F238E27FC236}">
                <a16:creationId xmlns:a16="http://schemas.microsoft.com/office/drawing/2014/main" id="{1869DCE4-9E8B-4304-A48F-E95DDDEDFB1E}"/>
              </a:ext>
            </a:extLst>
          </p:cNvPr>
          <p:cNvSpPr/>
          <p:nvPr/>
        </p:nvSpPr>
        <p:spPr>
          <a:xfrm>
            <a:off x="2757356" y="1873621"/>
            <a:ext cx="2396677" cy="785309"/>
          </a:xfrm>
          <a:prstGeom prst="chevron">
            <a:avLst/>
          </a:prstGeom>
          <a:solidFill>
            <a:srgbClr val="05AF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err="1">
                <a:ln>
                  <a:noFill/>
                </a:ln>
                <a:solidFill>
                  <a:prstClr val="white"/>
                </a:solidFill>
                <a:effectLst/>
                <a:uLnTx/>
                <a:uFillTx/>
                <a:latin typeface="Calibri" panose="020F0502020204030204"/>
                <a:ea typeface="+mn-ea"/>
                <a:cs typeface="+mn-cs"/>
              </a:rPr>
              <a:t>Advanced</a:t>
            </a:r>
            <a:r>
              <a:rPr kumimoji="0" lang="es-ES" sz="1800" b="1"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s-ES" sz="1800" b="1" i="0" u="none" strike="noStrike" kern="1200" cap="none" spc="0" normalizeH="0" baseline="0" noProof="0" dirty="0" err="1">
                <a:ln>
                  <a:noFill/>
                </a:ln>
                <a:solidFill>
                  <a:prstClr val="white"/>
                </a:solidFill>
                <a:effectLst/>
                <a:uLnTx/>
                <a:uFillTx/>
                <a:latin typeface="Calibri" panose="020F0502020204030204"/>
                <a:ea typeface="+mn-ea"/>
                <a:cs typeface="+mn-cs"/>
              </a:rPr>
              <a:t>Analytics</a:t>
            </a:r>
            <a:endParaRPr kumimoji="0" lang="es-ES" sz="18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white"/>
                </a:solidFill>
                <a:effectLst/>
                <a:uLnTx/>
                <a:uFillTx/>
                <a:latin typeface="Calibri" panose="020F0502020204030204"/>
                <a:ea typeface="+mn-ea"/>
                <a:cs typeface="+mn-cs"/>
              </a:rPr>
              <a:t>(40hr)</a:t>
            </a:r>
          </a:p>
        </p:txBody>
      </p:sp>
      <p:pic>
        <p:nvPicPr>
          <p:cNvPr id="9" name="Imagen 8">
            <a:extLst>
              <a:ext uri="{FF2B5EF4-FFF2-40B4-BE49-F238E27FC236}">
                <a16:creationId xmlns:a16="http://schemas.microsoft.com/office/drawing/2014/main" id="{842BC598-DA26-4594-89F2-FD49CEE6DF0A}"/>
              </a:ext>
            </a:extLst>
          </p:cNvPr>
          <p:cNvPicPr>
            <a:picLocks noChangeAspect="1"/>
          </p:cNvPicPr>
          <p:nvPr/>
        </p:nvPicPr>
        <p:blipFill>
          <a:blip r:embed="rId15"/>
          <a:stretch>
            <a:fillRect/>
          </a:stretch>
        </p:blipFill>
        <p:spPr>
          <a:xfrm>
            <a:off x="9037334" y="4979727"/>
            <a:ext cx="2016786" cy="1364304"/>
          </a:xfrm>
          <a:prstGeom prst="rect">
            <a:avLst/>
          </a:prstGeom>
        </p:spPr>
      </p:pic>
    </p:spTree>
    <p:extLst>
      <p:ext uri="{BB962C8B-B14F-4D97-AF65-F5344CB8AC3E}">
        <p14:creationId xmlns:p14="http://schemas.microsoft.com/office/powerpoint/2010/main" val="1400149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EF95C-635B-4C01-A8E6-DFCC7F79668F}"/>
              </a:ext>
            </a:extLst>
          </p:cNvPr>
          <p:cNvSpPr>
            <a:spLocks noGrp="1"/>
          </p:cNvSpPr>
          <p:nvPr>
            <p:ph type="title"/>
          </p:nvPr>
        </p:nvSpPr>
        <p:spPr/>
        <p:txBody>
          <a:bodyPr/>
          <a:lstStyle/>
          <a:p>
            <a:r>
              <a:rPr lang="es-PE" dirty="0"/>
              <a:t>R IDE</a:t>
            </a:r>
            <a:endParaRPr lang="es-ES" dirty="0"/>
          </a:p>
        </p:txBody>
      </p:sp>
      <p:sp>
        <p:nvSpPr>
          <p:cNvPr id="3" name="Marcador de contenido 2">
            <a:extLst>
              <a:ext uri="{FF2B5EF4-FFF2-40B4-BE49-F238E27FC236}">
                <a16:creationId xmlns:a16="http://schemas.microsoft.com/office/drawing/2014/main" id="{75EB325B-98DE-47F5-B8B0-83A69924C36E}"/>
              </a:ext>
            </a:extLst>
          </p:cNvPr>
          <p:cNvSpPr>
            <a:spLocks noGrp="1"/>
          </p:cNvSpPr>
          <p:nvPr>
            <p:ph idx="1"/>
          </p:nvPr>
        </p:nvSpPr>
        <p:spPr/>
        <p:txBody>
          <a:bodyPr/>
          <a:lstStyle/>
          <a:p>
            <a:endParaRPr lang="es-ES"/>
          </a:p>
        </p:txBody>
      </p:sp>
      <p:pic>
        <p:nvPicPr>
          <p:cNvPr id="5" name="Imagen 4">
            <a:extLst>
              <a:ext uri="{FF2B5EF4-FFF2-40B4-BE49-F238E27FC236}">
                <a16:creationId xmlns:a16="http://schemas.microsoft.com/office/drawing/2014/main" id="{2239DFE0-D519-4EFB-9B18-58B98C24DB87}"/>
              </a:ext>
            </a:extLst>
          </p:cNvPr>
          <p:cNvPicPr>
            <a:picLocks noChangeAspect="1"/>
          </p:cNvPicPr>
          <p:nvPr/>
        </p:nvPicPr>
        <p:blipFill>
          <a:blip r:embed="rId2"/>
          <a:stretch>
            <a:fillRect/>
          </a:stretch>
        </p:blipFill>
        <p:spPr>
          <a:xfrm>
            <a:off x="657658" y="3367881"/>
            <a:ext cx="3609975" cy="1266825"/>
          </a:xfrm>
          <a:prstGeom prst="rect">
            <a:avLst/>
          </a:prstGeom>
        </p:spPr>
      </p:pic>
      <p:pic>
        <p:nvPicPr>
          <p:cNvPr id="7" name="Picture 2" descr="Resultado de imagen para r studio">
            <a:extLst>
              <a:ext uri="{FF2B5EF4-FFF2-40B4-BE49-F238E27FC236}">
                <a16:creationId xmlns:a16="http://schemas.microsoft.com/office/drawing/2014/main" id="{DA749380-7472-400C-B66F-B311C8477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418" y="1825625"/>
            <a:ext cx="7488382"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a:extLst>
              <a:ext uri="{FF2B5EF4-FFF2-40B4-BE49-F238E27FC236}">
                <a16:creationId xmlns:a16="http://schemas.microsoft.com/office/drawing/2014/main" id="{60EA3D3A-D62A-40F0-BCFB-AAB3B3CE3CE9}"/>
              </a:ext>
            </a:extLst>
          </p:cNvPr>
          <p:cNvSpPr>
            <a:spLocks noGrp="1"/>
          </p:cNvSpPr>
          <p:nvPr>
            <p:ph type="dt" sz="half" idx="10"/>
          </p:nvPr>
        </p:nvSpPr>
        <p:spPr/>
        <p:txBody>
          <a:bodyPr/>
          <a:lstStyle/>
          <a:p>
            <a:fld id="{0085D1E6-23C9-49B2-834D-CD8362E502FE}" type="datetime1">
              <a:rPr lang="es-ES" smtClean="0"/>
              <a:t>12/10/2019</a:t>
            </a:fld>
            <a:endParaRPr lang="es-ES"/>
          </a:p>
        </p:txBody>
      </p:sp>
      <p:sp>
        <p:nvSpPr>
          <p:cNvPr id="6" name="Marcador de pie de página 5">
            <a:extLst>
              <a:ext uri="{FF2B5EF4-FFF2-40B4-BE49-F238E27FC236}">
                <a16:creationId xmlns:a16="http://schemas.microsoft.com/office/drawing/2014/main" id="{5C2B0C2C-4C21-4CD5-AA92-F855D4E99B9C}"/>
              </a:ext>
            </a:extLst>
          </p:cNvPr>
          <p:cNvSpPr>
            <a:spLocks noGrp="1"/>
          </p:cNvSpPr>
          <p:nvPr>
            <p:ph type="ftr" sz="quarter" idx="11"/>
          </p:nvPr>
        </p:nvSpPr>
        <p:spPr/>
        <p:txBody>
          <a:bodyPr/>
          <a:lstStyle/>
          <a:p>
            <a:r>
              <a:rPr lang="es-ES"/>
              <a:t>DataAnalytics</a:t>
            </a:r>
            <a:endParaRPr lang="es-ES" dirty="0"/>
          </a:p>
        </p:txBody>
      </p:sp>
      <p:sp>
        <p:nvSpPr>
          <p:cNvPr id="8" name="Marcador de número de diapositiva 7">
            <a:extLst>
              <a:ext uri="{FF2B5EF4-FFF2-40B4-BE49-F238E27FC236}">
                <a16:creationId xmlns:a16="http://schemas.microsoft.com/office/drawing/2014/main" id="{50DD4ECC-36A8-44E2-AF74-F9D4BA838079}"/>
              </a:ext>
            </a:extLst>
          </p:cNvPr>
          <p:cNvSpPr>
            <a:spLocks noGrp="1"/>
          </p:cNvSpPr>
          <p:nvPr>
            <p:ph type="sldNum" sz="quarter" idx="12"/>
          </p:nvPr>
        </p:nvSpPr>
        <p:spPr/>
        <p:txBody>
          <a:bodyPr/>
          <a:lstStyle/>
          <a:p>
            <a:fld id="{59EC60EA-55E1-45C7-BABD-65EBC3311CEB}" type="slidenum">
              <a:rPr lang="es-ES" smtClean="0"/>
              <a:t>20</a:t>
            </a:fld>
            <a:endParaRPr lang="es-ES"/>
          </a:p>
        </p:txBody>
      </p:sp>
    </p:spTree>
    <p:extLst>
      <p:ext uri="{BB962C8B-B14F-4D97-AF65-F5344CB8AC3E}">
        <p14:creationId xmlns:p14="http://schemas.microsoft.com/office/powerpoint/2010/main" val="2568946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17DA9B-7B5D-47D6-9A5C-71E1DF721FD5}"/>
              </a:ext>
            </a:extLst>
          </p:cNvPr>
          <p:cNvSpPr>
            <a:spLocks noGrp="1"/>
          </p:cNvSpPr>
          <p:nvPr>
            <p:ph type="title"/>
          </p:nvPr>
        </p:nvSpPr>
        <p:spPr>
          <a:xfrm>
            <a:off x="838200" y="365126"/>
            <a:ext cx="10515600" cy="737534"/>
          </a:xfrm>
        </p:spPr>
        <p:txBody>
          <a:bodyPr/>
          <a:lstStyle/>
          <a:p>
            <a:r>
              <a:rPr lang="es-ES" dirty="0"/>
              <a:t>Mediador</a:t>
            </a:r>
          </a:p>
        </p:txBody>
      </p:sp>
      <p:sp>
        <p:nvSpPr>
          <p:cNvPr id="3" name="Marcador de contenido 2">
            <a:extLst>
              <a:ext uri="{FF2B5EF4-FFF2-40B4-BE49-F238E27FC236}">
                <a16:creationId xmlns:a16="http://schemas.microsoft.com/office/drawing/2014/main" id="{B26921F4-19F3-4215-85B7-0F5C66F72B3F}"/>
              </a:ext>
            </a:extLst>
          </p:cNvPr>
          <p:cNvSpPr>
            <a:spLocks noGrp="1"/>
          </p:cNvSpPr>
          <p:nvPr>
            <p:ph idx="1"/>
          </p:nvPr>
        </p:nvSpPr>
        <p:spPr>
          <a:xfrm>
            <a:off x="4450976" y="2205319"/>
            <a:ext cx="5047129" cy="2662516"/>
          </a:xfrm>
        </p:spPr>
        <p:txBody>
          <a:bodyPr/>
          <a:lstStyle/>
          <a:p>
            <a:r>
              <a:rPr lang="es-ES" dirty="0" err="1"/>
              <a:t>Chapter</a:t>
            </a:r>
            <a:r>
              <a:rPr lang="es-ES" dirty="0"/>
              <a:t> Lead </a:t>
            </a:r>
            <a:r>
              <a:rPr lang="es-ES" dirty="0" err="1"/>
              <a:t>BigData</a:t>
            </a:r>
            <a:r>
              <a:rPr lang="es-ES" dirty="0"/>
              <a:t> </a:t>
            </a:r>
            <a:r>
              <a:rPr lang="es-ES" dirty="0" err="1"/>
              <a:t>Architect</a:t>
            </a:r>
            <a:r>
              <a:rPr lang="es-ES" dirty="0"/>
              <a:t> at BCP</a:t>
            </a:r>
          </a:p>
          <a:p>
            <a:r>
              <a:rPr lang="es-ES" dirty="0"/>
              <a:t>Machine </a:t>
            </a:r>
            <a:r>
              <a:rPr lang="es-ES" dirty="0" err="1"/>
              <a:t>Learning</a:t>
            </a:r>
            <a:r>
              <a:rPr lang="es-ES" dirty="0"/>
              <a:t> </a:t>
            </a:r>
            <a:r>
              <a:rPr lang="es-ES" dirty="0" err="1"/>
              <a:t>Engineer</a:t>
            </a:r>
            <a:endParaRPr lang="es-ES" dirty="0"/>
          </a:p>
        </p:txBody>
      </p:sp>
      <p:pic>
        <p:nvPicPr>
          <p:cNvPr id="2056" name="Picture 8" descr="Resultado de imagen para BREYSON MEZA">
            <a:extLst>
              <a:ext uri="{FF2B5EF4-FFF2-40B4-BE49-F238E27FC236}">
                <a16:creationId xmlns:a16="http://schemas.microsoft.com/office/drawing/2014/main" id="{5734AB00-F625-4D32-8072-19C4F28A8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202" y="1967472"/>
            <a:ext cx="2143125" cy="2143125"/>
          </a:xfrm>
          <a:prstGeom prst="ellipse">
            <a:avLst/>
          </a:prstGeom>
          <a:ln w="63500" cap="rnd">
            <a:solidFill>
              <a:schemeClr val="bg1">
                <a:lumMod val="7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58DC009E-9C44-44D1-A16B-EAF98558BCF2}"/>
              </a:ext>
            </a:extLst>
          </p:cNvPr>
          <p:cNvSpPr txBox="1"/>
          <p:nvPr/>
        </p:nvSpPr>
        <p:spPr>
          <a:xfrm>
            <a:off x="1482913" y="4498503"/>
            <a:ext cx="194970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Ing. Breyson Meza </a:t>
            </a:r>
          </a:p>
        </p:txBody>
      </p:sp>
    </p:spTree>
    <p:extLst>
      <p:ext uri="{BB962C8B-B14F-4D97-AF65-F5344CB8AC3E}">
        <p14:creationId xmlns:p14="http://schemas.microsoft.com/office/powerpoint/2010/main" val="3506953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E855A-20CC-44BE-8D30-DAE945E1F8CE}"/>
              </a:ext>
            </a:extLst>
          </p:cNvPr>
          <p:cNvSpPr>
            <a:spLocks noGrp="1"/>
          </p:cNvSpPr>
          <p:nvPr>
            <p:ph type="ctrTitle"/>
          </p:nvPr>
        </p:nvSpPr>
        <p:spPr>
          <a:xfrm>
            <a:off x="1524000" y="1962477"/>
            <a:ext cx="9568070" cy="1547486"/>
          </a:xfrm>
        </p:spPr>
        <p:txBody>
          <a:bodyPr/>
          <a:lstStyle/>
          <a:p>
            <a:pPr algn="r"/>
            <a:r>
              <a:rPr lang="es-ES" sz="6600" dirty="0"/>
              <a:t>Business </a:t>
            </a:r>
            <a:r>
              <a:rPr lang="es-ES" sz="6600" dirty="0" err="1"/>
              <a:t>Analytics</a:t>
            </a:r>
            <a:endParaRPr lang="es-ES" sz="6600" dirty="0"/>
          </a:p>
        </p:txBody>
      </p:sp>
      <p:sp>
        <p:nvSpPr>
          <p:cNvPr id="3" name="Subtítulo 2">
            <a:extLst>
              <a:ext uri="{FF2B5EF4-FFF2-40B4-BE49-F238E27FC236}">
                <a16:creationId xmlns:a16="http://schemas.microsoft.com/office/drawing/2014/main" id="{3485CEB7-0443-4E6D-9A5D-9718E1C031B0}"/>
              </a:ext>
            </a:extLst>
          </p:cNvPr>
          <p:cNvSpPr>
            <a:spLocks noGrp="1"/>
          </p:cNvSpPr>
          <p:nvPr>
            <p:ph type="subTitle" idx="1"/>
          </p:nvPr>
        </p:nvSpPr>
        <p:spPr/>
        <p:txBody>
          <a:bodyPr/>
          <a:lstStyle/>
          <a:p>
            <a:pPr algn="r"/>
            <a:r>
              <a:rPr lang="es-ES" dirty="0"/>
              <a:t>“ … Generando valor a través de los Datos ”</a:t>
            </a:r>
          </a:p>
        </p:txBody>
      </p:sp>
      <p:pic>
        <p:nvPicPr>
          <p:cNvPr id="2058" name="Picture 10" descr="Imagen relacionada">
            <a:extLst>
              <a:ext uri="{FF2B5EF4-FFF2-40B4-BE49-F238E27FC236}">
                <a16:creationId xmlns:a16="http://schemas.microsoft.com/office/drawing/2014/main" id="{F79C427F-C727-43FA-8F8A-5C138F966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9637"/>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17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BEED73-E65F-4634-935F-92A4229F5C5E}"/>
              </a:ext>
            </a:extLst>
          </p:cNvPr>
          <p:cNvSpPr>
            <a:spLocks noGrp="1"/>
          </p:cNvSpPr>
          <p:nvPr>
            <p:ph type="title"/>
          </p:nvPr>
        </p:nvSpPr>
        <p:spPr/>
        <p:txBody>
          <a:bodyPr/>
          <a:lstStyle/>
          <a:p>
            <a:r>
              <a:rPr lang="es-ES" dirty="0">
                <a:solidFill>
                  <a:srgbClr val="299DDB"/>
                </a:solidFill>
              </a:rPr>
              <a:t>Business </a:t>
            </a:r>
            <a:r>
              <a:rPr lang="es-ES" dirty="0" err="1">
                <a:solidFill>
                  <a:srgbClr val="299DDB"/>
                </a:solidFill>
              </a:rPr>
              <a:t>Analytics</a:t>
            </a:r>
            <a:endParaRPr lang="es-ES" dirty="0">
              <a:solidFill>
                <a:srgbClr val="299DDB"/>
              </a:solidFill>
            </a:endParaRPr>
          </a:p>
        </p:txBody>
      </p:sp>
      <p:sp>
        <p:nvSpPr>
          <p:cNvPr id="3" name="Marcador de contenido 2">
            <a:extLst>
              <a:ext uri="{FF2B5EF4-FFF2-40B4-BE49-F238E27FC236}">
                <a16:creationId xmlns:a16="http://schemas.microsoft.com/office/drawing/2014/main" id="{BC66D33B-2CA1-4989-9F02-8CF2FB44F9C2}"/>
              </a:ext>
            </a:extLst>
          </p:cNvPr>
          <p:cNvSpPr>
            <a:spLocks noGrp="1"/>
          </p:cNvSpPr>
          <p:nvPr>
            <p:ph idx="1"/>
          </p:nvPr>
        </p:nvSpPr>
        <p:spPr/>
        <p:txBody>
          <a:bodyPr>
            <a:normAutofit/>
          </a:bodyPr>
          <a:lstStyle/>
          <a:p>
            <a:pPr marL="0" indent="0" algn="ctr">
              <a:buNone/>
            </a:pPr>
            <a:r>
              <a:rPr lang="es-ES" dirty="0"/>
              <a:t>Es un enfoque para la toma de decisiones basado en datos, que mide la performance histórica del negocio para guiarlo en la planificación y toma de decisiones efectiva. Utiliza el análisis estadístico, las tecnologías de la información y la ciencia (modelado matemático, simulación).</a:t>
            </a:r>
          </a:p>
        </p:txBody>
      </p:sp>
      <p:pic>
        <p:nvPicPr>
          <p:cNvPr id="35" name="Imagen 34">
            <a:extLst>
              <a:ext uri="{FF2B5EF4-FFF2-40B4-BE49-F238E27FC236}">
                <a16:creationId xmlns:a16="http://schemas.microsoft.com/office/drawing/2014/main" id="{8F1F7788-F109-401E-959D-493B40699A26}"/>
              </a:ext>
            </a:extLst>
          </p:cNvPr>
          <p:cNvPicPr>
            <a:picLocks noChangeAspect="1"/>
          </p:cNvPicPr>
          <p:nvPr/>
        </p:nvPicPr>
        <p:blipFill>
          <a:blip r:embed="rId2"/>
          <a:stretch>
            <a:fillRect/>
          </a:stretch>
        </p:blipFill>
        <p:spPr>
          <a:xfrm>
            <a:off x="4865576" y="3136900"/>
            <a:ext cx="2460848" cy="2272757"/>
          </a:xfrm>
          <a:prstGeom prst="rect">
            <a:avLst/>
          </a:prstGeom>
        </p:spPr>
      </p:pic>
      <p:pic>
        <p:nvPicPr>
          <p:cNvPr id="2056" name="Picture 8" descr="Resultado de imagen para data predict png">
            <a:extLst>
              <a:ext uri="{FF2B5EF4-FFF2-40B4-BE49-F238E27FC236}">
                <a16:creationId xmlns:a16="http://schemas.microsoft.com/office/drawing/2014/main" id="{8463E204-C158-403D-824B-CE90BC043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5600" y="3136900"/>
            <a:ext cx="3378200" cy="2272756"/>
          </a:xfrm>
          <a:prstGeom prst="rect">
            <a:avLst/>
          </a:prstGeom>
          <a:noFill/>
          <a:extLst>
            <a:ext uri="{909E8E84-426E-40DD-AFC4-6F175D3DCCD1}">
              <a14:hiddenFill xmlns:a14="http://schemas.microsoft.com/office/drawing/2010/main">
                <a:solidFill>
                  <a:srgbClr val="FFFFFF"/>
                </a:solidFill>
              </a14:hiddenFill>
            </a:ext>
          </a:extLst>
        </p:spPr>
      </p:pic>
      <p:pic>
        <p:nvPicPr>
          <p:cNvPr id="38" name="Imagen 37">
            <a:extLst>
              <a:ext uri="{FF2B5EF4-FFF2-40B4-BE49-F238E27FC236}">
                <a16:creationId xmlns:a16="http://schemas.microsoft.com/office/drawing/2014/main" id="{E70D53EF-338B-4CA5-B2A5-FDC9C8A5ECAD}"/>
              </a:ext>
            </a:extLst>
          </p:cNvPr>
          <p:cNvPicPr>
            <a:picLocks noChangeAspect="1"/>
          </p:cNvPicPr>
          <p:nvPr/>
        </p:nvPicPr>
        <p:blipFill>
          <a:blip r:embed="rId4"/>
          <a:stretch>
            <a:fillRect/>
          </a:stretch>
        </p:blipFill>
        <p:spPr>
          <a:xfrm>
            <a:off x="1156588" y="3136900"/>
            <a:ext cx="3059812" cy="2272756"/>
          </a:xfrm>
          <a:prstGeom prst="rect">
            <a:avLst/>
          </a:prstGeom>
        </p:spPr>
      </p:pic>
      <p:sp>
        <p:nvSpPr>
          <p:cNvPr id="39" name="Flecha: a la derecha 38">
            <a:extLst>
              <a:ext uri="{FF2B5EF4-FFF2-40B4-BE49-F238E27FC236}">
                <a16:creationId xmlns:a16="http://schemas.microsoft.com/office/drawing/2014/main" id="{A8B8E941-50AA-4374-A523-805049AE3DE1}"/>
              </a:ext>
            </a:extLst>
          </p:cNvPr>
          <p:cNvSpPr/>
          <p:nvPr/>
        </p:nvSpPr>
        <p:spPr>
          <a:xfrm>
            <a:off x="4296386" y="4030962"/>
            <a:ext cx="489204" cy="4846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44" name="Flecha: a la derecha 43">
            <a:extLst>
              <a:ext uri="{FF2B5EF4-FFF2-40B4-BE49-F238E27FC236}">
                <a16:creationId xmlns:a16="http://schemas.microsoft.com/office/drawing/2014/main" id="{384122DE-9880-4C63-B472-70CF02F460F5}"/>
              </a:ext>
            </a:extLst>
          </p:cNvPr>
          <p:cNvSpPr/>
          <p:nvPr/>
        </p:nvSpPr>
        <p:spPr>
          <a:xfrm>
            <a:off x="7406410" y="4030962"/>
            <a:ext cx="489204" cy="4846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40" name="CuadroTexto 39">
            <a:extLst>
              <a:ext uri="{FF2B5EF4-FFF2-40B4-BE49-F238E27FC236}">
                <a16:creationId xmlns:a16="http://schemas.microsoft.com/office/drawing/2014/main" id="{6157995A-4A28-4014-A345-F0E9A6C4BA07}"/>
              </a:ext>
            </a:extLst>
          </p:cNvPr>
          <p:cNvSpPr txBox="1"/>
          <p:nvPr/>
        </p:nvSpPr>
        <p:spPr>
          <a:xfrm>
            <a:off x="2772814" y="5592104"/>
            <a:ext cx="6646371" cy="369332"/>
          </a:xfrm>
          <a:prstGeom prst="rect">
            <a:avLst/>
          </a:prstGeom>
          <a:noFill/>
        </p:spPr>
        <p:txBody>
          <a:bodyPr wrap="none" rtlCol="0">
            <a:spAutoFit/>
          </a:bodyPr>
          <a:lstStyle/>
          <a:p>
            <a:r>
              <a:rPr lang="es-ES" dirty="0">
                <a:solidFill>
                  <a:schemeClr val="accent2"/>
                </a:solidFill>
              </a:rPr>
              <a:t>La ciencia de datos soporta metodológicamente el Business </a:t>
            </a:r>
            <a:r>
              <a:rPr lang="es-ES" dirty="0" err="1">
                <a:solidFill>
                  <a:schemeClr val="accent2"/>
                </a:solidFill>
              </a:rPr>
              <a:t>Analytics</a:t>
            </a:r>
            <a:endParaRPr lang="es-ES" dirty="0">
              <a:solidFill>
                <a:schemeClr val="accent2"/>
              </a:solidFill>
            </a:endParaRPr>
          </a:p>
        </p:txBody>
      </p:sp>
    </p:spTree>
    <p:extLst>
      <p:ext uri="{BB962C8B-B14F-4D97-AF65-F5344CB8AC3E}">
        <p14:creationId xmlns:p14="http://schemas.microsoft.com/office/powerpoint/2010/main" val="3359339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748091-A592-4A24-A279-5BABA685D7E8}"/>
              </a:ext>
            </a:extLst>
          </p:cNvPr>
          <p:cNvSpPr>
            <a:spLocks noGrp="1"/>
          </p:cNvSpPr>
          <p:nvPr>
            <p:ph type="title"/>
          </p:nvPr>
        </p:nvSpPr>
        <p:spPr/>
        <p:txBody>
          <a:bodyPr/>
          <a:lstStyle/>
          <a:p>
            <a:r>
              <a:rPr lang="es-ES" dirty="0">
                <a:solidFill>
                  <a:srgbClr val="299DDB"/>
                </a:solidFill>
              </a:rPr>
              <a:t>Business </a:t>
            </a:r>
            <a:r>
              <a:rPr lang="es-ES" dirty="0" err="1">
                <a:solidFill>
                  <a:srgbClr val="299DDB"/>
                </a:solidFill>
              </a:rPr>
              <a:t>Analytics</a:t>
            </a:r>
            <a:r>
              <a:rPr lang="es-ES" dirty="0">
                <a:solidFill>
                  <a:srgbClr val="299DDB"/>
                </a:solidFill>
              </a:rPr>
              <a:t> y su importancia en los Negocios</a:t>
            </a:r>
          </a:p>
        </p:txBody>
      </p:sp>
      <p:sp>
        <p:nvSpPr>
          <p:cNvPr id="3" name="Marcador de contenido 2">
            <a:extLst>
              <a:ext uri="{FF2B5EF4-FFF2-40B4-BE49-F238E27FC236}">
                <a16:creationId xmlns:a16="http://schemas.microsoft.com/office/drawing/2014/main" id="{2B35F10E-9151-4C16-96A2-FE5A54AB9F4C}"/>
              </a:ext>
            </a:extLst>
          </p:cNvPr>
          <p:cNvSpPr>
            <a:spLocks noGrp="1"/>
          </p:cNvSpPr>
          <p:nvPr>
            <p:ph idx="1"/>
          </p:nvPr>
        </p:nvSpPr>
        <p:spPr/>
        <p:txBody>
          <a:bodyPr>
            <a:normAutofit/>
          </a:bodyPr>
          <a:lstStyle/>
          <a:p>
            <a:r>
              <a:rPr lang="es-PE" dirty="0"/>
              <a:t>BA ayuda a abordar, explorar y responder una serie de preguntas que son críticas para impulsar las decisiones comerciales. Intenta responder las siguientes preguntas:</a:t>
            </a:r>
          </a:p>
          <a:p>
            <a:pPr lvl="1"/>
            <a:r>
              <a:rPr lang="en-US" sz="2800" dirty="0">
                <a:solidFill>
                  <a:schemeClr val="accent2"/>
                </a:solidFill>
              </a:rPr>
              <a:t>What is happening and Why did something happen?</a:t>
            </a:r>
          </a:p>
          <a:p>
            <a:pPr lvl="1"/>
            <a:r>
              <a:rPr lang="en-US" sz="2800" dirty="0">
                <a:solidFill>
                  <a:schemeClr val="accent2"/>
                </a:solidFill>
              </a:rPr>
              <a:t>Will it happen again?</a:t>
            </a:r>
          </a:p>
          <a:p>
            <a:pPr lvl="1"/>
            <a:r>
              <a:rPr lang="en-US" sz="2800" dirty="0">
                <a:solidFill>
                  <a:schemeClr val="accent2"/>
                </a:solidFill>
              </a:rPr>
              <a:t>What will happen if we make changes to some of the inputs?</a:t>
            </a:r>
          </a:p>
          <a:p>
            <a:pPr lvl="1"/>
            <a:r>
              <a:rPr lang="en-US" sz="2800" dirty="0">
                <a:solidFill>
                  <a:schemeClr val="accent2"/>
                </a:solidFill>
              </a:rPr>
              <a:t>What the data is telling us that we were not able to see before?</a:t>
            </a:r>
          </a:p>
          <a:p>
            <a:endParaRPr lang="es-PE" sz="2000" dirty="0"/>
          </a:p>
          <a:p>
            <a:r>
              <a:rPr lang="es-PE" sz="2000" dirty="0"/>
              <a:t>BA utiliza </a:t>
            </a:r>
            <a:r>
              <a:rPr lang="es-PE" sz="2000" dirty="0">
                <a:solidFill>
                  <a:srgbClr val="299DDB"/>
                </a:solidFill>
              </a:rPr>
              <a:t>análisis estadísticos y modelos predictivos </a:t>
            </a:r>
            <a:r>
              <a:rPr lang="es-PE" sz="2000" dirty="0"/>
              <a:t>para establecer tendencias, descubrir por qué suceden las cosas y hacer una predicción sobre cómo resultarán las cosas en el futuro.</a:t>
            </a:r>
          </a:p>
          <a:p>
            <a:r>
              <a:rPr lang="es-PE" sz="2000" dirty="0"/>
              <a:t>BA combina análisis estadísticos avanzados y modelos predictivos </a:t>
            </a:r>
            <a:r>
              <a:rPr lang="es-PE" sz="2000" dirty="0">
                <a:solidFill>
                  <a:srgbClr val="299DDB"/>
                </a:solidFill>
              </a:rPr>
              <a:t>para darnos una idea de qué esperar para que pueda anticipar</a:t>
            </a:r>
            <a:r>
              <a:rPr lang="es-PE" sz="2000" dirty="0"/>
              <a:t> desarrollos o hacer cambios ahora para mejorar los resultados.</a:t>
            </a:r>
            <a:endParaRPr lang="es-ES" sz="2000" dirty="0"/>
          </a:p>
        </p:txBody>
      </p:sp>
    </p:spTree>
    <p:extLst>
      <p:ext uri="{BB962C8B-B14F-4D97-AF65-F5344CB8AC3E}">
        <p14:creationId xmlns:p14="http://schemas.microsoft.com/office/powerpoint/2010/main" val="2063049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74519-711B-4D65-8639-D3412866B1FD}"/>
              </a:ext>
            </a:extLst>
          </p:cNvPr>
          <p:cNvSpPr>
            <a:spLocks noGrp="1"/>
          </p:cNvSpPr>
          <p:nvPr>
            <p:ph type="title"/>
          </p:nvPr>
        </p:nvSpPr>
        <p:spPr/>
        <p:txBody>
          <a:bodyPr/>
          <a:lstStyle/>
          <a:p>
            <a:r>
              <a:rPr lang="es-ES" dirty="0">
                <a:solidFill>
                  <a:srgbClr val="299DDB"/>
                </a:solidFill>
              </a:rPr>
              <a:t>Tipos de Business </a:t>
            </a:r>
            <a:r>
              <a:rPr lang="es-ES" dirty="0" err="1">
                <a:solidFill>
                  <a:srgbClr val="299DDB"/>
                </a:solidFill>
              </a:rPr>
              <a:t>Analytics</a:t>
            </a:r>
            <a:endParaRPr lang="es-ES" dirty="0">
              <a:solidFill>
                <a:srgbClr val="299DDB"/>
              </a:solidFill>
            </a:endParaRPr>
          </a:p>
        </p:txBody>
      </p:sp>
      <p:sp>
        <p:nvSpPr>
          <p:cNvPr id="3" name="Marcador de contenido 2">
            <a:extLst>
              <a:ext uri="{FF2B5EF4-FFF2-40B4-BE49-F238E27FC236}">
                <a16:creationId xmlns:a16="http://schemas.microsoft.com/office/drawing/2014/main" id="{8B79A783-0495-4678-BB43-B0671C642A9D}"/>
              </a:ext>
            </a:extLst>
          </p:cNvPr>
          <p:cNvSpPr>
            <a:spLocks noGrp="1"/>
          </p:cNvSpPr>
          <p:nvPr>
            <p:ph idx="1"/>
          </p:nvPr>
        </p:nvSpPr>
        <p:spPr/>
        <p:txBody>
          <a:bodyPr/>
          <a:lstStyle/>
          <a:p>
            <a:r>
              <a:rPr lang="es-PE" dirty="0"/>
              <a:t>El área de BA se puede dividir en diferentes categorías según los tipos de análisis y herramientas que se utilicen. Las principales categorías de BA son:</a:t>
            </a:r>
          </a:p>
          <a:p>
            <a:pPr lvl="1"/>
            <a:r>
              <a:rPr lang="es-ES" dirty="0" err="1">
                <a:solidFill>
                  <a:schemeClr val="accent2"/>
                </a:solidFill>
              </a:rPr>
              <a:t>Descriptive</a:t>
            </a:r>
            <a:r>
              <a:rPr lang="es-ES" dirty="0">
                <a:solidFill>
                  <a:schemeClr val="accent2"/>
                </a:solidFill>
              </a:rPr>
              <a:t> </a:t>
            </a:r>
            <a:r>
              <a:rPr lang="es-ES" dirty="0" err="1">
                <a:solidFill>
                  <a:schemeClr val="accent2"/>
                </a:solidFill>
              </a:rPr>
              <a:t>analytics</a:t>
            </a:r>
            <a:endParaRPr lang="es-ES" dirty="0">
              <a:solidFill>
                <a:schemeClr val="accent2"/>
              </a:solidFill>
            </a:endParaRPr>
          </a:p>
          <a:p>
            <a:pPr lvl="1"/>
            <a:r>
              <a:rPr lang="es-ES" dirty="0" err="1">
                <a:solidFill>
                  <a:schemeClr val="accent2"/>
                </a:solidFill>
              </a:rPr>
              <a:t>Predictive</a:t>
            </a:r>
            <a:r>
              <a:rPr lang="es-ES" dirty="0">
                <a:solidFill>
                  <a:schemeClr val="accent2"/>
                </a:solidFill>
              </a:rPr>
              <a:t> </a:t>
            </a:r>
            <a:r>
              <a:rPr lang="es-ES" dirty="0" err="1">
                <a:solidFill>
                  <a:schemeClr val="accent2"/>
                </a:solidFill>
              </a:rPr>
              <a:t>analytics</a:t>
            </a:r>
            <a:endParaRPr lang="es-ES" dirty="0">
              <a:solidFill>
                <a:schemeClr val="accent2"/>
              </a:solidFill>
            </a:endParaRPr>
          </a:p>
          <a:p>
            <a:pPr lvl="1"/>
            <a:r>
              <a:rPr lang="es-ES" dirty="0" err="1">
                <a:solidFill>
                  <a:schemeClr val="accent2"/>
                </a:solidFill>
              </a:rPr>
              <a:t>Prescriptive</a:t>
            </a:r>
            <a:r>
              <a:rPr lang="es-ES" dirty="0">
                <a:solidFill>
                  <a:schemeClr val="accent2"/>
                </a:solidFill>
              </a:rPr>
              <a:t> </a:t>
            </a:r>
            <a:r>
              <a:rPr lang="es-ES" dirty="0" err="1">
                <a:solidFill>
                  <a:schemeClr val="accent2"/>
                </a:solidFill>
              </a:rPr>
              <a:t>analytics</a:t>
            </a:r>
            <a:endParaRPr lang="es-ES" dirty="0">
              <a:solidFill>
                <a:schemeClr val="accent2"/>
              </a:solidFill>
            </a:endParaRPr>
          </a:p>
        </p:txBody>
      </p:sp>
    </p:spTree>
    <p:extLst>
      <p:ext uri="{BB962C8B-B14F-4D97-AF65-F5344CB8AC3E}">
        <p14:creationId xmlns:p14="http://schemas.microsoft.com/office/powerpoint/2010/main" val="479501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159828-0A9A-4EB1-ACAB-D9CF85A2E0E5}"/>
              </a:ext>
            </a:extLst>
          </p:cNvPr>
          <p:cNvSpPr>
            <a:spLocks noGrp="1"/>
          </p:cNvSpPr>
          <p:nvPr>
            <p:ph type="title"/>
          </p:nvPr>
        </p:nvSpPr>
        <p:spPr/>
        <p:txBody>
          <a:bodyPr/>
          <a:lstStyle/>
          <a:p>
            <a:r>
              <a:rPr lang="es-ES" dirty="0">
                <a:solidFill>
                  <a:srgbClr val="299DDB"/>
                </a:solidFill>
              </a:rPr>
              <a:t>BA : </a:t>
            </a:r>
            <a:r>
              <a:rPr lang="es-ES" dirty="0" err="1">
                <a:solidFill>
                  <a:srgbClr val="299DDB"/>
                </a:solidFill>
              </a:rPr>
              <a:t>Descriptive</a:t>
            </a:r>
            <a:r>
              <a:rPr lang="es-ES" dirty="0">
                <a:solidFill>
                  <a:srgbClr val="299DDB"/>
                </a:solidFill>
              </a:rPr>
              <a:t> </a:t>
            </a:r>
            <a:r>
              <a:rPr lang="es-ES" dirty="0" err="1">
                <a:solidFill>
                  <a:srgbClr val="299DDB"/>
                </a:solidFill>
              </a:rPr>
              <a:t>analytics</a:t>
            </a:r>
            <a:endParaRPr lang="es-ES" dirty="0">
              <a:solidFill>
                <a:srgbClr val="299DDB"/>
              </a:solidFill>
            </a:endParaRPr>
          </a:p>
        </p:txBody>
      </p:sp>
      <p:sp>
        <p:nvSpPr>
          <p:cNvPr id="3" name="Marcador de contenido 2">
            <a:extLst>
              <a:ext uri="{FF2B5EF4-FFF2-40B4-BE49-F238E27FC236}">
                <a16:creationId xmlns:a16="http://schemas.microsoft.com/office/drawing/2014/main" id="{0B060937-72FC-41B2-AEEF-FA0C7D9E029C}"/>
              </a:ext>
            </a:extLst>
          </p:cNvPr>
          <p:cNvSpPr>
            <a:spLocks noGrp="1"/>
          </p:cNvSpPr>
          <p:nvPr>
            <p:ph idx="1"/>
          </p:nvPr>
        </p:nvSpPr>
        <p:spPr>
          <a:xfrm>
            <a:off x="838200" y="1062318"/>
            <a:ext cx="6182710" cy="5114645"/>
          </a:xfrm>
        </p:spPr>
        <p:txBody>
          <a:bodyPr/>
          <a:lstStyle/>
          <a:p>
            <a:pPr algn="just"/>
            <a:r>
              <a:rPr lang="es-PE" dirty="0"/>
              <a:t>Utiliza métodos estadísticos, gráficos y numéricos para comprender la ocurrencia de ciertos fenómenos del negocios. Estas herramientas simples son muy útiles para explicar la gran cantidad de datos recopilados. Las herramientas cuantitativas, gráficas y visuales junto con los métodos numéricos simples proporcionan información que es muy útil en las decisiones basadas en datos.</a:t>
            </a:r>
            <a:endParaRPr lang="es-ES" dirty="0"/>
          </a:p>
        </p:txBody>
      </p:sp>
      <p:pic>
        <p:nvPicPr>
          <p:cNvPr id="3076" name="Picture 4" descr="Resultado de imagen para Descriptive analytics icon">
            <a:extLst>
              <a:ext uri="{FF2B5EF4-FFF2-40B4-BE49-F238E27FC236}">
                <a16:creationId xmlns:a16="http://schemas.microsoft.com/office/drawing/2014/main" id="{3A90609E-C44A-4132-9797-7DA6781B6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4133" y="2294211"/>
            <a:ext cx="285750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822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159828-0A9A-4EB1-ACAB-D9CF85A2E0E5}"/>
              </a:ext>
            </a:extLst>
          </p:cNvPr>
          <p:cNvSpPr>
            <a:spLocks noGrp="1"/>
          </p:cNvSpPr>
          <p:nvPr>
            <p:ph type="title"/>
          </p:nvPr>
        </p:nvSpPr>
        <p:spPr/>
        <p:txBody>
          <a:bodyPr/>
          <a:lstStyle/>
          <a:p>
            <a:r>
              <a:rPr lang="es-ES" dirty="0">
                <a:solidFill>
                  <a:srgbClr val="299DDB"/>
                </a:solidFill>
              </a:rPr>
              <a:t>BA : </a:t>
            </a:r>
            <a:r>
              <a:rPr lang="en-US" dirty="0">
                <a:solidFill>
                  <a:srgbClr val="299DDB"/>
                </a:solidFill>
              </a:rPr>
              <a:t>Predictive modeling or predictive analytics</a:t>
            </a:r>
            <a:endParaRPr lang="es-ES" dirty="0">
              <a:solidFill>
                <a:srgbClr val="299DDB"/>
              </a:solidFill>
            </a:endParaRPr>
          </a:p>
        </p:txBody>
      </p:sp>
      <p:sp>
        <p:nvSpPr>
          <p:cNvPr id="3" name="Marcador de contenido 2">
            <a:extLst>
              <a:ext uri="{FF2B5EF4-FFF2-40B4-BE49-F238E27FC236}">
                <a16:creationId xmlns:a16="http://schemas.microsoft.com/office/drawing/2014/main" id="{0B060937-72FC-41B2-AEEF-FA0C7D9E029C}"/>
              </a:ext>
            </a:extLst>
          </p:cNvPr>
          <p:cNvSpPr>
            <a:spLocks noGrp="1"/>
          </p:cNvSpPr>
          <p:nvPr>
            <p:ph idx="1"/>
          </p:nvPr>
        </p:nvSpPr>
        <p:spPr>
          <a:xfrm>
            <a:off x="838200" y="1062318"/>
            <a:ext cx="6182710" cy="5114645"/>
          </a:xfrm>
        </p:spPr>
        <p:txBody>
          <a:bodyPr>
            <a:normAutofit fontScale="77500" lnSpcReduction="20000"/>
          </a:bodyPr>
          <a:lstStyle/>
          <a:p>
            <a:pPr algn="just"/>
            <a:r>
              <a:rPr lang="es-PE" dirty="0"/>
              <a:t>Se utiliza para predecir el fenómeno empresarial futuro. Los modelos predictivos tienen muchas aplicaciones en los negocios. Algunos ejemplos incluyen la detección de spam en mensajes y la detección de fraude. Se ha utilizado en la detección de valores atípicos en los datos que pueden apuntar hacia la detección de fraude. Otras áreas en las que se han utilizado o utilizado herramientas de modelado predictivo son la gestión de relaciones con el cliente (CRM) y la predicción del comportamiento del cliente y los patrones de compra. Otras aplicaciones se encuentran en las áreas de ingeniería, gestión, planificación de capacidad, gestión de cambios, recuperación ante desastres, gestión de seguridad digital. y urbanismo. Una de las principales aplicaciones del modelado predictivo es la minería de datos. La minería de datos implica explorar nuevos patrones y relaciones a partir de los datos recopilados.</a:t>
            </a:r>
            <a:endParaRPr lang="es-ES" dirty="0"/>
          </a:p>
        </p:txBody>
      </p:sp>
      <p:pic>
        <p:nvPicPr>
          <p:cNvPr id="5122" name="Picture 2" descr="Resultado de imagen para predictive analytics icon">
            <a:extLst>
              <a:ext uri="{FF2B5EF4-FFF2-40B4-BE49-F238E27FC236}">
                <a16:creationId xmlns:a16="http://schemas.microsoft.com/office/drawing/2014/main" id="{8548862D-D740-408A-9012-9E29E42A29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5" t="11091" b="14329"/>
          <a:stretch/>
        </p:blipFill>
        <p:spPr bwMode="auto">
          <a:xfrm>
            <a:off x="7626972" y="2138174"/>
            <a:ext cx="3120765" cy="258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614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TotalTime>
  <Words>858</Words>
  <Application>Microsoft Office PowerPoint</Application>
  <PresentationFormat>Panorámica</PresentationFormat>
  <Paragraphs>110</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20</vt:i4>
      </vt:variant>
    </vt:vector>
  </HeadingPairs>
  <TitlesOfParts>
    <vt:vector size="25" baseType="lpstr">
      <vt:lpstr>Arial</vt:lpstr>
      <vt:lpstr>Calibri</vt:lpstr>
      <vt:lpstr>Calibri Light</vt:lpstr>
      <vt:lpstr>Tema de Office</vt:lpstr>
      <vt:lpstr>1_Tema de Office</vt:lpstr>
      <vt:lpstr>Presentación de PowerPoint</vt:lpstr>
      <vt:lpstr>Presentación de PowerPoint</vt:lpstr>
      <vt:lpstr>Mediador</vt:lpstr>
      <vt:lpstr>Business Analytics</vt:lpstr>
      <vt:lpstr>Business Analytics</vt:lpstr>
      <vt:lpstr>Business Analytics y su importancia en los Negocios</vt:lpstr>
      <vt:lpstr>Tipos de Business Analytics</vt:lpstr>
      <vt:lpstr>BA : Descriptive analytics</vt:lpstr>
      <vt:lpstr>BA : Predictive modeling or predictive analytics</vt:lpstr>
      <vt:lpstr>BA : Prescriptive analytics</vt:lpstr>
      <vt:lpstr>Business Analytics: Articulación</vt:lpstr>
      <vt:lpstr>Business Analytics : Automatización</vt:lpstr>
      <vt:lpstr>Metodologías  para el desarrollo de BA</vt:lpstr>
      <vt:lpstr>Arquitectura para el desarrollo de BA</vt:lpstr>
      <vt:lpstr>Tipos de Modelos en BA</vt:lpstr>
      <vt:lpstr>Workflow para el modelamiento predictivo</vt:lpstr>
      <vt:lpstr>Principales Herramientas</vt:lpstr>
      <vt:lpstr>R</vt:lpstr>
      <vt:lpstr>R install</vt:lpstr>
      <vt:lpstr>R 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Jhon Meza</dc:creator>
  <cp:lastModifiedBy>victor andres cordova bernuy</cp:lastModifiedBy>
  <cp:revision>78</cp:revision>
  <dcterms:created xsi:type="dcterms:W3CDTF">2019-06-29T13:09:12Z</dcterms:created>
  <dcterms:modified xsi:type="dcterms:W3CDTF">2019-10-12T18:06:26Z</dcterms:modified>
</cp:coreProperties>
</file>