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34" d="100"/>
          <a:sy n="34" d="100"/>
        </p:scale>
        <p:origin x="56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0A4D-EE1E-44A7-79F5-DC9E8AD3D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32A45-92BE-B974-A4A1-09544EEC9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E11D-677F-3905-745D-10F4D108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E643-8DB1-446D-8F11-ED4C19F0EA51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A7E5-6E30-B2E8-A78D-1601092B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7CF4F-22B5-5F1E-9AAC-FB7F9955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5CA9-8FC9-4207-9B0B-5F34A64AD4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6C4E-F83B-7B23-EDE5-AD039D6B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91878-BFFD-C9EF-EF04-E029A9C2E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C4867-9302-AACE-45A0-29F840A5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E643-8DB1-446D-8F11-ED4C19F0EA51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78DB-E6FC-6481-6AD9-7A0EF2EC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E2D0-17D3-70DF-3744-89FD80FA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5CA9-8FC9-4207-9B0B-5F34A64AD4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872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258C9-B91B-2318-1C4C-FBF9735C7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AE72B-6D55-E268-F090-FE664F570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52FA-55E2-2E6A-3237-252ECFCB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E643-8DB1-446D-8F11-ED4C19F0EA51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CA58-ECCA-7A3E-3490-0D0E8CBA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BA93-5F8A-C9E7-04B2-D6BFDED4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5CA9-8FC9-4207-9B0B-5F34A64AD4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442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FF1F-47B9-0268-BABE-051AD7D8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B1C7-E879-1E9C-A697-09A5286C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133F-586D-1D3B-4E60-04E1573D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E643-8DB1-446D-8F11-ED4C19F0EA51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43376-731A-64BE-A84D-3BB5500B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4BA19-267B-738F-4EA0-6D5EA38A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5CA9-8FC9-4207-9B0B-5F34A64AD4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35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BDA7-ADA2-7CCC-2103-56DAC829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0EAF0-030C-51B1-6D07-6E296A54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52FF-08A7-D18F-DE3F-2A36FC69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E643-8DB1-446D-8F11-ED4C19F0EA51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F949-33B6-1AE9-E7F7-05EB066E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7A3D-7083-721E-9C5C-12E2CEFA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5CA9-8FC9-4207-9B0B-5F34A64AD4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191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B0F6-AB42-469C-9596-D518E315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398B-F848-D35C-C013-86C11CCBA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37C88-31E0-7A4E-A502-E6D5206A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DBC28-EAB7-9810-0018-918548C6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E643-8DB1-446D-8F11-ED4C19F0EA51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9A70F-7773-06C6-5C53-6D4F259C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8DDBD-0910-2DCD-4981-A70EFD46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5CA9-8FC9-4207-9B0B-5F34A64AD4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90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6DAF-02CC-2553-4A5B-FB639894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36A2-B225-BA73-3B53-ED603DEE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D4E38-37C8-959B-FF5C-857AEB049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77E78-45A1-15AF-5BED-44339CC07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1B0AB-53F6-8F04-DBED-C9F3BCBA8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B527A-F02B-3BB2-0A44-8CE747E6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E643-8DB1-446D-8F11-ED4C19F0EA51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DF11D-A723-F9E7-B365-9F0C80D2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CDAA2-C517-EA49-9BEC-0C026DA8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5CA9-8FC9-4207-9B0B-5F34A64AD4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896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D9AB-D783-BD4C-C87C-E67AEB81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03ECF-2558-90B8-3FC9-A726DF7F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E643-8DB1-446D-8F11-ED4C19F0EA51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EE6B4-E30F-98DD-9F43-A27FE0BC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99DA9-1174-468D-3DFF-521BBC59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5CA9-8FC9-4207-9B0B-5F34A64AD4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509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85DB6-E045-920D-EC42-610F7CCB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E643-8DB1-446D-8F11-ED4C19F0EA51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B7486-15E9-3BF1-A320-FE5370DB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F7F92-BFFC-1A67-D486-F1BFB6BA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5CA9-8FC9-4207-9B0B-5F34A64AD4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691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C913-FE2D-328D-C86E-BB4764F2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EF50-3D5F-78C4-EFA8-C0527BE7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BE01-122A-C166-1DE8-B103FA458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B59B7-7F53-9ACC-13C1-AE166B2E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E643-8DB1-446D-8F11-ED4C19F0EA51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D7E6-6843-8B2A-E6D5-354E1AB5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744CC-5B1F-A9B3-2855-D62E39DA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5CA9-8FC9-4207-9B0B-5F34A64AD4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99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D605-DBB7-AB82-783D-9F1DABF5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09D1C-45FF-1C02-3D2E-665261942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CA037-D79B-20C1-F3E3-1272AD0E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96138-78C4-5D4B-0506-6F061401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E643-8DB1-446D-8F11-ED4C19F0EA51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C3E88-9FDA-E4C9-05F6-E9274A5B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A6771-BEB2-6567-8CF1-7D27497C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5CA9-8FC9-4207-9B0B-5F34A64AD4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54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C50F1-A611-42A4-1692-37BDDA1F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889C9-7363-608C-D21E-5575D31DA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61432-41D0-4659-8DAB-6CED56081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0E643-8DB1-446D-8F11-ED4C19F0EA51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BDCD4-19C0-BF4B-FE7A-AFB9FD0C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FBCAC-A919-5101-9F3C-07699398E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A5CA9-8FC9-4207-9B0B-5F34A64AD4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264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9C2A-12E4-DB52-D625-911F83AE2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5C45F-19E1-FC5D-BDDA-CCA2468B9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182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 Bactol</dc:creator>
  <cp:lastModifiedBy>Carlo Bactol</cp:lastModifiedBy>
  <cp:revision>1</cp:revision>
  <dcterms:created xsi:type="dcterms:W3CDTF">2023-05-31T11:46:44Z</dcterms:created>
  <dcterms:modified xsi:type="dcterms:W3CDTF">2023-05-31T11:46:51Z</dcterms:modified>
</cp:coreProperties>
</file>