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628-1B69-410F-8662-4717F1F0C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6DF7-94DF-4F93-9B18-5C039C6B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5EF2-F759-4C94-A5D6-E7A551C0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4FE-91E5-4607-8E29-33F6BB70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842B-EFAF-485F-958D-91D3E77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4CB5-3518-4C9B-A7CF-EEBD4116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AE81-AEA1-427B-86C9-A46B040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7A86-4D20-4B79-B5BF-F5D50829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3B9F-2A36-45D1-A3C9-F99CC4E8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9266-1C82-4153-80F1-DC668C7B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D275D-844D-48D1-8830-19FB6491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2CC0-3DF8-4FB7-9AC7-495A76B6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40CC-0FAC-49AB-8DF3-04617D45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909A-E270-46E6-A9C5-E2B05EE8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82B5-242B-4FFD-A70E-0569F3D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EA55-9A21-4586-B0DA-80D658C3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F245-12D6-44D0-9863-ED76ECEC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F833-BC53-4B81-B35C-461023E6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BAF6-61DF-4BBE-A378-04CB9103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FA3D-0523-41D0-A526-DD4A760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6B37-CACC-485F-BB67-7F0396D1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A211-D4AC-4D9D-A864-CD74BC67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4A1F-2DD5-4062-BA0D-3B3862B8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A847-E3F3-4B1C-895F-BDF0EAC9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EB72-56BE-4F84-9707-55A95CA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6246-9FFF-453E-B93E-FD970C2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3270-27D9-4D31-8756-CA812EFD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92E37-0A74-4E2F-8376-30FC468AB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B20C-C70C-42DD-BDB8-E6F36B36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8DBE-CC0B-4CC3-ADAA-931B193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79A8-05B0-4F88-AC26-D1D6C831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F0FE-90F3-43DB-97C8-930D71CE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8593-60F5-4EFE-823F-22C19C9D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8C1BE-9D4F-4AB3-ABBD-2685E1F5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983BB-FF49-4978-98C6-BECBEC982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C74F-84FE-4238-A85A-FA8AA28E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AEA8-F376-4CD7-8DA1-5695B7F6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C4E7D-10CC-422A-8FF3-FBF3A379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6165F-09C1-441C-A9ED-B419611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1AE-C631-4DEE-BE43-25A02B50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454C-1F9D-4532-B586-5C329BA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F3AD6-CBBC-442F-889A-7ED3E3A7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9D24-4D0A-4969-8B14-F18CC67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FF287-08A0-4171-9A8E-EAA7DF6E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DDC7A-EC0D-405B-AFD0-274A1CF5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53435-6698-46A3-A3F5-D0EAEDD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5DBE-E11A-46AE-8014-E8029A69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722C-1C9D-49DA-BF0B-77138963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FDB0-5834-4A91-9CB8-3544AE60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FA2FA-A65C-46DA-BAE6-A2D1D049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6CF8-5069-461F-B3AC-A50F5449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3C7C-E63A-4A25-A932-EE64230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46D-C544-46BE-9B0B-FD5B3F2A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65432-D803-42FC-9591-1830B807C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466C-EC24-459A-AEFF-8417E2B4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9474-1D05-4860-8CF2-7C1FFC3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E5FD8-7841-4E4F-85A3-C17D5B96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ED6D-9CBE-402B-8497-9E6B4194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5F76A-B8AE-4D40-9B2C-28943BB3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C3E3-6C69-4F40-B03F-B6859EAC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D469-72CE-45ED-97A1-B0F539605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F34D-11A4-42DB-BFED-E811D5F33A6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7968-DA63-42C3-8882-A97EB23B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1D5-4695-4B3B-A17A-000EB87C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CD81-0D77-445B-90D9-6EE66F4F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24A5-B520-4239-8305-B3FB4CD6B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Similarity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EE8E4-B873-486A-A428-04A92F13A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Personal Proyect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9409-AF9D-467D-80FC-3ADE0148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Deep Learning </a:t>
            </a:r>
            <a:r>
              <a:rPr lang="es-ES" dirty="0" err="1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97F9-5638-4616-93AB-D5A8FA76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Clip</a:t>
            </a:r>
          </a:p>
          <a:p>
            <a:r>
              <a:rPr lang="es-ES" dirty="0" err="1"/>
              <a:t>Inception</a:t>
            </a:r>
            <a:endParaRPr lang="es-ES" dirty="0"/>
          </a:p>
          <a:p>
            <a:r>
              <a:rPr lang="es-ES" dirty="0"/>
              <a:t>YOLO (v3)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BB11-BA19-4283-AE35-FF171C89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NoSQL 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EBAC-238A-47FC-9ABC-4C0FD18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FBE3-F345-4067-BCE0-C9FAD565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Deployment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208B19-9294-4A3E-AD2D-2D4AF72D8142}"/>
              </a:ext>
            </a:extLst>
          </p:cNvPr>
          <p:cNvGrpSpPr/>
          <p:nvPr/>
        </p:nvGrpSpPr>
        <p:grpSpPr>
          <a:xfrm>
            <a:off x="1149350" y="2455364"/>
            <a:ext cx="10095162" cy="1390560"/>
            <a:chOff x="1136650" y="2334714"/>
            <a:chExt cx="10095162" cy="1390560"/>
          </a:xfrm>
        </p:grpSpPr>
        <p:pic>
          <p:nvPicPr>
            <p:cNvPr id="6" name="Picture 10" descr="Part 13— Use Amazon's Elastic Container Registry service (ECR) | by David  Millet | Financial Investment Risk Management | Medium">
              <a:extLst>
                <a:ext uri="{FF2B5EF4-FFF2-40B4-BE49-F238E27FC236}">
                  <a16:creationId xmlns:a16="http://schemas.microsoft.com/office/drawing/2014/main" id="{3553AFB7-49D3-4089-BE2E-23CF9EE82A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1" r="28325" b="21793"/>
            <a:stretch/>
          </p:blipFill>
          <p:spPr bwMode="auto">
            <a:xfrm>
              <a:off x="5457094" y="2440211"/>
              <a:ext cx="1620712" cy="106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Fix Root FS related errors if your Linux EC2 instance fails the status  checks | by Aditya Krishnakumar | The Ops Blog | Medium">
              <a:extLst>
                <a:ext uri="{FF2B5EF4-FFF2-40B4-BE49-F238E27FC236}">
                  <a16:creationId xmlns:a16="http://schemas.microsoft.com/office/drawing/2014/main" id="{673F6F8D-40DC-4B28-A45E-88C7E8550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6" r="22116" b="13664"/>
            <a:stretch/>
          </p:blipFill>
          <p:spPr bwMode="auto">
            <a:xfrm>
              <a:off x="3409950" y="2334714"/>
              <a:ext cx="1153319" cy="117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Logotipo de github - Iconos gratis de redes sociales">
              <a:extLst>
                <a:ext uri="{FF2B5EF4-FFF2-40B4-BE49-F238E27FC236}">
                  <a16:creationId xmlns:a16="http://schemas.microsoft.com/office/drawing/2014/main" id="{813E50D0-0E73-4532-8706-A9AAFA771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650" y="248285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814A65-370A-47E7-A317-0215FA8FC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0600" y="3022600"/>
              <a:ext cx="1187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874719-872E-4EE5-ADCE-7F0960EE2801}"/>
                </a:ext>
              </a:extLst>
            </p:cNvPr>
            <p:cNvSpPr txBox="1"/>
            <p:nvPr/>
          </p:nvSpPr>
          <p:spPr>
            <a:xfrm>
              <a:off x="2260600" y="3016251"/>
              <a:ext cx="1158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 Pro Cond Light" panose="020B0604020202020204" pitchFamily="34" charset="0"/>
                </a:rPr>
                <a:t>Clone Repository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69F694-3245-4404-B28A-6825071C8312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3016251"/>
              <a:ext cx="1187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7D36A2-8F38-4DBF-9DBF-285026CDF291}"/>
                </a:ext>
              </a:extLst>
            </p:cNvPr>
            <p:cNvSpPr txBox="1"/>
            <p:nvPr/>
          </p:nvSpPr>
          <p:spPr>
            <a:xfrm>
              <a:off x="4521200" y="3022601"/>
              <a:ext cx="1155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 Pro Cond Light" panose="020B0604020202020204" pitchFamily="34" charset="0"/>
                </a:rPr>
                <a:t>Dockerize App</a:t>
              </a:r>
            </a:p>
          </p:txBody>
        </p:sp>
        <p:pic>
          <p:nvPicPr>
            <p:cNvPr id="13" name="Picture 6" descr="Logo Docker: la historia y el significado del logotipo, la marca y el  símbolo. | png, vector">
              <a:extLst>
                <a:ext uri="{FF2B5EF4-FFF2-40B4-BE49-F238E27FC236}">
                  <a16:creationId xmlns:a16="http://schemas.microsoft.com/office/drawing/2014/main" id="{8427BC83-69BD-453D-B7F7-CAFAFE6FE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019" y="2458343"/>
              <a:ext cx="912812" cy="51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Getting started with RAPIDS on AWS ECS using Dask Cloud Provider | by Jacob  Tomlinson | RAPIDS AI | Medium">
              <a:extLst>
                <a:ext uri="{FF2B5EF4-FFF2-40B4-BE49-F238E27FC236}">
                  <a16:creationId xmlns:a16="http://schemas.microsoft.com/office/drawing/2014/main" id="{529240F5-D259-4903-87BD-B763A5C52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2"/>
            <a:stretch/>
          </p:blipFill>
          <p:spPr bwMode="auto">
            <a:xfrm>
              <a:off x="7883365" y="2458343"/>
              <a:ext cx="1335968" cy="989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60FEA4-A632-4FE2-ABAE-8BC7D43D531B}"/>
                </a:ext>
              </a:extLst>
            </p:cNvPr>
            <p:cNvSpPr txBox="1"/>
            <p:nvPr/>
          </p:nvSpPr>
          <p:spPr>
            <a:xfrm>
              <a:off x="3378200" y="3448275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Amazon EC2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B5D5D0-B0B2-45E7-970B-CC4FB618D287}"/>
                </a:ext>
              </a:extLst>
            </p:cNvPr>
            <p:cNvSpPr txBox="1"/>
            <p:nvPr/>
          </p:nvSpPr>
          <p:spPr>
            <a:xfrm>
              <a:off x="5720665" y="3448275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Amazon ECR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DABF1CC-F8B8-47E2-AA68-0DF0E1FEF1C2}"/>
                </a:ext>
              </a:extLst>
            </p:cNvPr>
            <p:cNvCxnSpPr>
              <a:cxnSpLocks/>
            </p:cNvCxnSpPr>
            <p:nvPr/>
          </p:nvCxnSpPr>
          <p:spPr>
            <a:xfrm>
              <a:off x="6814234" y="3022601"/>
              <a:ext cx="1187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A5997-DE1C-4F16-A253-FEE5ED42998E}"/>
                </a:ext>
              </a:extLst>
            </p:cNvPr>
            <p:cNvSpPr txBox="1"/>
            <p:nvPr/>
          </p:nvSpPr>
          <p:spPr>
            <a:xfrm>
              <a:off x="6902450" y="3029176"/>
              <a:ext cx="9842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 Pro Cond Light" panose="020B0604020202020204" pitchFamily="34" charset="0"/>
                </a:rPr>
                <a:t>Hosting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D0C11E-0C1A-4D10-8B31-538C48E63DD3}"/>
                </a:ext>
              </a:extLst>
            </p:cNvPr>
            <p:cNvSpPr txBox="1"/>
            <p:nvPr/>
          </p:nvSpPr>
          <p:spPr>
            <a:xfrm>
              <a:off x="7971630" y="3448274"/>
              <a:ext cx="10701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AWS Fargate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D60CDE-DBDC-483C-9D3A-76C124DC9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1731" y="3022600"/>
              <a:ext cx="1150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13788A-AB9D-4113-BAEC-DA4673805F92}"/>
                </a:ext>
              </a:extLst>
            </p:cNvPr>
            <p:cNvSpPr txBox="1"/>
            <p:nvPr/>
          </p:nvSpPr>
          <p:spPr>
            <a:xfrm>
              <a:off x="9112249" y="3034386"/>
              <a:ext cx="1070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Verdana Pro Cond Light" panose="020B0604020202020204" pitchFamily="34" charset="0"/>
                </a:rPr>
                <a:t>Accessing APP</a:t>
              </a:r>
            </a:p>
          </p:txBody>
        </p:sp>
        <p:pic>
          <p:nvPicPr>
            <p:cNvPr id="22" name="Picture 14" descr="Female User Icon transparent PNG - StickPNG">
              <a:extLst>
                <a:ext uri="{FF2B5EF4-FFF2-40B4-BE49-F238E27FC236}">
                  <a16:creationId xmlns:a16="http://schemas.microsoft.com/office/drawing/2014/main" id="{CCBCB029-EAE2-471C-8B08-54F2AEF5E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4158" y="2561996"/>
              <a:ext cx="987654" cy="987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03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Verdana Pro Cond Light</vt:lpstr>
      <vt:lpstr>Office Theme</vt:lpstr>
      <vt:lpstr>Image Similarity</vt:lpstr>
      <vt:lpstr>Deep Learning Models</vt:lpstr>
      <vt:lpstr>NoSQL Graph Database Storage</vt:lpstr>
      <vt:lpstr>Model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Similarity</dc:title>
  <dc:creator>Carlo Di Francescantonio Torrado</dc:creator>
  <cp:lastModifiedBy>Carlo Di Francescantonio Torrado</cp:lastModifiedBy>
  <cp:revision>2</cp:revision>
  <dcterms:created xsi:type="dcterms:W3CDTF">2021-03-19T20:57:31Z</dcterms:created>
  <dcterms:modified xsi:type="dcterms:W3CDTF">2021-03-20T01:16:32Z</dcterms:modified>
</cp:coreProperties>
</file>